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9" name="Drawing"/>
          <p:cNvGrpSpPr/>
          <p:nvPr/>
        </p:nvGrpSpPr>
        <p:grpSpPr>
          <a:xfrm>
            <a:off x="2844799" y="1328096"/>
            <a:ext cx="10134601" cy="4651954"/>
            <a:chOff x="0" y="0"/>
            <a:chExt cx="10134599" cy="4651953"/>
          </a:xfrm>
        </p:grpSpPr>
        <p:sp>
          <p:nvSpPr>
            <p:cNvPr id="119" name="Line"/>
            <p:cNvSpPr/>
            <p:nvPr/>
          </p:nvSpPr>
          <p:spPr>
            <a:xfrm>
              <a:off x="311876" y="0"/>
              <a:ext cx="156214" cy="562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3" h="21491" fill="norm" stroke="1" extrusionOk="0">
                  <a:moveTo>
                    <a:pt x="5795" y="10400"/>
                  </a:moveTo>
                  <a:cubicBezTo>
                    <a:pt x="5234" y="9672"/>
                    <a:pt x="4673" y="8944"/>
                    <a:pt x="4252" y="8944"/>
                  </a:cubicBezTo>
                  <a:cubicBezTo>
                    <a:pt x="3831" y="8944"/>
                    <a:pt x="3551" y="9672"/>
                    <a:pt x="3410" y="11654"/>
                  </a:cubicBezTo>
                  <a:cubicBezTo>
                    <a:pt x="3270" y="13636"/>
                    <a:pt x="3270" y="16872"/>
                    <a:pt x="3270" y="18813"/>
                  </a:cubicBezTo>
                  <a:cubicBezTo>
                    <a:pt x="3270" y="20755"/>
                    <a:pt x="3270" y="21402"/>
                    <a:pt x="2990" y="21483"/>
                  </a:cubicBezTo>
                  <a:cubicBezTo>
                    <a:pt x="2709" y="21564"/>
                    <a:pt x="2148" y="21079"/>
                    <a:pt x="1587" y="19420"/>
                  </a:cubicBezTo>
                  <a:cubicBezTo>
                    <a:pt x="1026" y="17762"/>
                    <a:pt x="465" y="14930"/>
                    <a:pt x="185" y="12139"/>
                  </a:cubicBezTo>
                  <a:cubicBezTo>
                    <a:pt x="-96" y="9348"/>
                    <a:pt x="-96" y="6598"/>
                    <a:pt x="465" y="4656"/>
                  </a:cubicBezTo>
                  <a:cubicBezTo>
                    <a:pt x="1026" y="2715"/>
                    <a:pt x="2148" y="1582"/>
                    <a:pt x="3270" y="894"/>
                  </a:cubicBezTo>
                  <a:cubicBezTo>
                    <a:pt x="4392" y="207"/>
                    <a:pt x="5514" y="-36"/>
                    <a:pt x="7899" y="4"/>
                  </a:cubicBezTo>
                  <a:cubicBezTo>
                    <a:pt x="10283" y="45"/>
                    <a:pt x="13930" y="368"/>
                    <a:pt x="16735" y="1137"/>
                  </a:cubicBezTo>
                  <a:cubicBezTo>
                    <a:pt x="19540" y="1906"/>
                    <a:pt x="21504" y="3119"/>
                    <a:pt x="20382" y="4656"/>
                  </a:cubicBezTo>
                  <a:cubicBezTo>
                    <a:pt x="19260" y="6193"/>
                    <a:pt x="15052" y="8054"/>
                    <a:pt x="11265" y="8984"/>
                  </a:cubicBezTo>
                  <a:cubicBezTo>
                    <a:pt x="7478" y="9915"/>
                    <a:pt x="4112" y="9915"/>
                    <a:pt x="746" y="99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444500" y="293779"/>
              <a:ext cx="95272" cy="206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5" h="21329" fill="norm" stroke="1" extrusionOk="0">
                  <a:moveTo>
                    <a:pt x="0" y="10202"/>
                  </a:moveTo>
                  <a:cubicBezTo>
                    <a:pt x="4696" y="9547"/>
                    <a:pt x="9391" y="8893"/>
                    <a:pt x="12678" y="8129"/>
                  </a:cubicBezTo>
                  <a:cubicBezTo>
                    <a:pt x="15965" y="7365"/>
                    <a:pt x="17843" y="6493"/>
                    <a:pt x="19252" y="5074"/>
                  </a:cubicBezTo>
                  <a:cubicBezTo>
                    <a:pt x="20661" y="3656"/>
                    <a:pt x="21600" y="1693"/>
                    <a:pt x="20896" y="711"/>
                  </a:cubicBezTo>
                  <a:cubicBezTo>
                    <a:pt x="20191" y="-271"/>
                    <a:pt x="17843" y="-271"/>
                    <a:pt x="15026" y="929"/>
                  </a:cubicBezTo>
                  <a:cubicBezTo>
                    <a:pt x="12209" y="2129"/>
                    <a:pt x="8922" y="4529"/>
                    <a:pt x="6574" y="7474"/>
                  </a:cubicBezTo>
                  <a:cubicBezTo>
                    <a:pt x="4226" y="10420"/>
                    <a:pt x="2817" y="13911"/>
                    <a:pt x="2113" y="16202"/>
                  </a:cubicBezTo>
                  <a:cubicBezTo>
                    <a:pt x="1409" y="18493"/>
                    <a:pt x="1409" y="19584"/>
                    <a:pt x="4461" y="20238"/>
                  </a:cubicBezTo>
                  <a:cubicBezTo>
                    <a:pt x="7513" y="20893"/>
                    <a:pt x="13617" y="21111"/>
                    <a:pt x="19722" y="21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597405" y="302116"/>
              <a:ext cx="177295" cy="223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0880" fill="norm" stroke="1" extrusionOk="0">
                  <a:moveTo>
                    <a:pt x="15368" y="5513"/>
                  </a:moveTo>
                  <a:cubicBezTo>
                    <a:pt x="15110" y="4522"/>
                    <a:pt x="14853" y="3531"/>
                    <a:pt x="14468" y="2540"/>
                  </a:cubicBezTo>
                  <a:cubicBezTo>
                    <a:pt x="14082" y="1549"/>
                    <a:pt x="13568" y="559"/>
                    <a:pt x="12668" y="162"/>
                  </a:cubicBezTo>
                  <a:cubicBezTo>
                    <a:pt x="11768" y="-234"/>
                    <a:pt x="10482" y="-36"/>
                    <a:pt x="8425" y="2243"/>
                  </a:cubicBezTo>
                  <a:cubicBezTo>
                    <a:pt x="6368" y="4522"/>
                    <a:pt x="3539" y="8882"/>
                    <a:pt x="1996" y="11557"/>
                  </a:cubicBezTo>
                  <a:cubicBezTo>
                    <a:pt x="453" y="14232"/>
                    <a:pt x="196" y="15223"/>
                    <a:pt x="68" y="16511"/>
                  </a:cubicBezTo>
                  <a:cubicBezTo>
                    <a:pt x="-61" y="17799"/>
                    <a:pt x="-61" y="19384"/>
                    <a:pt x="582" y="20276"/>
                  </a:cubicBezTo>
                  <a:cubicBezTo>
                    <a:pt x="1225" y="21168"/>
                    <a:pt x="2510" y="21366"/>
                    <a:pt x="4696" y="18790"/>
                  </a:cubicBezTo>
                  <a:cubicBezTo>
                    <a:pt x="6882" y="16214"/>
                    <a:pt x="9968" y="10863"/>
                    <a:pt x="11639" y="7594"/>
                  </a:cubicBezTo>
                  <a:cubicBezTo>
                    <a:pt x="13310" y="4324"/>
                    <a:pt x="13568" y="3135"/>
                    <a:pt x="13568" y="3036"/>
                  </a:cubicBezTo>
                  <a:cubicBezTo>
                    <a:pt x="13568" y="2937"/>
                    <a:pt x="13310" y="3927"/>
                    <a:pt x="13310" y="5711"/>
                  </a:cubicBezTo>
                  <a:cubicBezTo>
                    <a:pt x="13310" y="7494"/>
                    <a:pt x="13568" y="10071"/>
                    <a:pt x="14982" y="11953"/>
                  </a:cubicBezTo>
                  <a:cubicBezTo>
                    <a:pt x="16396" y="13836"/>
                    <a:pt x="18968" y="15025"/>
                    <a:pt x="21539" y="16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825500" y="284803"/>
              <a:ext cx="190501" cy="250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3" fill="norm" stroke="1" extrusionOk="0">
                  <a:moveTo>
                    <a:pt x="0" y="1620"/>
                  </a:moveTo>
                  <a:cubicBezTo>
                    <a:pt x="2640" y="3240"/>
                    <a:pt x="5280" y="4860"/>
                    <a:pt x="7200" y="7470"/>
                  </a:cubicBezTo>
                  <a:cubicBezTo>
                    <a:pt x="9120" y="10080"/>
                    <a:pt x="10320" y="13680"/>
                    <a:pt x="10800" y="16020"/>
                  </a:cubicBezTo>
                  <a:cubicBezTo>
                    <a:pt x="11280" y="18360"/>
                    <a:pt x="11040" y="19440"/>
                    <a:pt x="10320" y="20250"/>
                  </a:cubicBezTo>
                  <a:cubicBezTo>
                    <a:pt x="9600" y="21060"/>
                    <a:pt x="8400" y="21600"/>
                    <a:pt x="7800" y="21150"/>
                  </a:cubicBezTo>
                  <a:cubicBezTo>
                    <a:pt x="7200" y="20700"/>
                    <a:pt x="7200" y="19260"/>
                    <a:pt x="7680" y="16650"/>
                  </a:cubicBezTo>
                  <a:cubicBezTo>
                    <a:pt x="8160" y="14040"/>
                    <a:pt x="9120" y="10260"/>
                    <a:pt x="11520" y="7290"/>
                  </a:cubicBezTo>
                  <a:cubicBezTo>
                    <a:pt x="13920" y="4320"/>
                    <a:pt x="17760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1022146" y="261109"/>
              <a:ext cx="132606" cy="266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8" h="21234" fill="norm" stroke="1" extrusionOk="0">
                  <a:moveTo>
                    <a:pt x="11995" y="3408"/>
                  </a:moveTo>
                  <a:cubicBezTo>
                    <a:pt x="11662" y="2564"/>
                    <a:pt x="11330" y="1720"/>
                    <a:pt x="10167" y="1045"/>
                  </a:cubicBezTo>
                  <a:cubicBezTo>
                    <a:pt x="9004" y="370"/>
                    <a:pt x="7010" y="-136"/>
                    <a:pt x="5182" y="33"/>
                  </a:cubicBezTo>
                  <a:cubicBezTo>
                    <a:pt x="3355" y="202"/>
                    <a:pt x="1693" y="1045"/>
                    <a:pt x="696" y="2311"/>
                  </a:cubicBezTo>
                  <a:cubicBezTo>
                    <a:pt x="-301" y="3577"/>
                    <a:pt x="-633" y="5264"/>
                    <a:pt x="2524" y="7542"/>
                  </a:cubicBezTo>
                  <a:cubicBezTo>
                    <a:pt x="5681" y="9820"/>
                    <a:pt x="12327" y="12689"/>
                    <a:pt x="16149" y="14461"/>
                  </a:cubicBezTo>
                  <a:cubicBezTo>
                    <a:pt x="19970" y="16233"/>
                    <a:pt x="20967" y="16908"/>
                    <a:pt x="20801" y="17920"/>
                  </a:cubicBezTo>
                  <a:cubicBezTo>
                    <a:pt x="20635" y="18933"/>
                    <a:pt x="19305" y="20283"/>
                    <a:pt x="16813" y="20873"/>
                  </a:cubicBezTo>
                  <a:cubicBezTo>
                    <a:pt x="14321" y="21464"/>
                    <a:pt x="10665" y="21295"/>
                    <a:pt x="8339" y="20620"/>
                  </a:cubicBezTo>
                  <a:cubicBezTo>
                    <a:pt x="6013" y="19945"/>
                    <a:pt x="5016" y="18764"/>
                    <a:pt x="4019" y="17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1163020" y="322903"/>
              <a:ext cx="118545" cy="206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4" h="21039" fill="norm" stroke="1" extrusionOk="0">
                  <a:moveTo>
                    <a:pt x="16307" y="0"/>
                  </a:moveTo>
                  <a:cubicBezTo>
                    <a:pt x="13012" y="1512"/>
                    <a:pt x="9717" y="3024"/>
                    <a:pt x="6788" y="5940"/>
                  </a:cubicBezTo>
                  <a:cubicBezTo>
                    <a:pt x="3859" y="8856"/>
                    <a:pt x="1297" y="13176"/>
                    <a:pt x="381" y="15876"/>
                  </a:cubicBezTo>
                  <a:cubicBezTo>
                    <a:pt x="-534" y="18576"/>
                    <a:pt x="198" y="19656"/>
                    <a:pt x="2578" y="20412"/>
                  </a:cubicBezTo>
                  <a:cubicBezTo>
                    <a:pt x="4958" y="21168"/>
                    <a:pt x="8985" y="21600"/>
                    <a:pt x="12463" y="19548"/>
                  </a:cubicBezTo>
                  <a:cubicBezTo>
                    <a:pt x="15941" y="17496"/>
                    <a:pt x="18869" y="12960"/>
                    <a:pt x="19968" y="9936"/>
                  </a:cubicBezTo>
                  <a:cubicBezTo>
                    <a:pt x="21066" y="6912"/>
                    <a:pt x="20334" y="5400"/>
                    <a:pt x="19052" y="4212"/>
                  </a:cubicBezTo>
                  <a:cubicBezTo>
                    <a:pt x="17771" y="3024"/>
                    <a:pt x="15941" y="2160"/>
                    <a:pt x="14293" y="2052"/>
                  </a:cubicBezTo>
                  <a:cubicBezTo>
                    <a:pt x="12646" y="1944"/>
                    <a:pt x="11181" y="2592"/>
                    <a:pt x="9717" y="3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1352550" y="293614"/>
              <a:ext cx="142378" cy="233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097" fill="norm" stroke="1" extrusionOk="0">
                  <a:moveTo>
                    <a:pt x="0" y="3792"/>
                  </a:moveTo>
                  <a:cubicBezTo>
                    <a:pt x="318" y="8762"/>
                    <a:pt x="635" y="13732"/>
                    <a:pt x="953" y="16791"/>
                  </a:cubicBezTo>
                  <a:cubicBezTo>
                    <a:pt x="1271" y="19849"/>
                    <a:pt x="1588" y="20996"/>
                    <a:pt x="1588" y="21091"/>
                  </a:cubicBezTo>
                  <a:cubicBezTo>
                    <a:pt x="1588" y="21187"/>
                    <a:pt x="1271" y="20231"/>
                    <a:pt x="953" y="17364"/>
                  </a:cubicBezTo>
                  <a:cubicBezTo>
                    <a:pt x="635" y="14497"/>
                    <a:pt x="318" y="9718"/>
                    <a:pt x="1747" y="6277"/>
                  </a:cubicBezTo>
                  <a:cubicBezTo>
                    <a:pt x="3176" y="2837"/>
                    <a:pt x="6353" y="734"/>
                    <a:pt x="9371" y="160"/>
                  </a:cubicBezTo>
                  <a:cubicBezTo>
                    <a:pt x="12388" y="-413"/>
                    <a:pt x="15247" y="543"/>
                    <a:pt x="17312" y="3219"/>
                  </a:cubicBezTo>
                  <a:cubicBezTo>
                    <a:pt x="19376" y="5895"/>
                    <a:pt x="20647" y="10291"/>
                    <a:pt x="21124" y="12968"/>
                  </a:cubicBezTo>
                  <a:cubicBezTo>
                    <a:pt x="21600" y="15644"/>
                    <a:pt x="21282" y="16599"/>
                    <a:pt x="20965" y="17173"/>
                  </a:cubicBezTo>
                  <a:cubicBezTo>
                    <a:pt x="20647" y="17746"/>
                    <a:pt x="20329" y="17937"/>
                    <a:pt x="20012" y="18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1562100" y="107003"/>
              <a:ext cx="254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1549400" y="264230"/>
              <a:ext cx="158372" cy="213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177" fill="norm" stroke="1" extrusionOk="0">
                  <a:moveTo>
                    <a:pt x="20197" y="3296"/>
                  </a:moveTo>
                  <a:cubicBezTo>
                    <a:pt x="19636" y="2248"/>
                    <a:pt x="19075" y="1199"/>
                    <a:pt x="17953" y="570"/>
                  </a:cubicBezTo>
                  <a:cubicBezTo>
                    <a:pt x="16831" y="-59"/>
                    <a:pt x="15148" y="-269"/>
                    <a:pt x="13325" y="465"/>
                  </a:cubicBezTo>
                  <a:cubicBezTo>
                    <a:pt x="11501" y="1199"/>
                    <a:pt x="9538" y="2877"/>
                    <a:pt x="9257" y="4554"/>
                  </a:cubicBezTo>
                  <a:cubicBezTo>
                    <a:pt x="8977" y="6232"/>
                    <a:pt x="10379" y="7910"/>
                    <a:pt x="12764" y="9797"/>
                  </a:cubicBezTo>
                  <a:cubicBezTo>
                    <a:pt x="15148" y="11684"/>
                    <a:pt x="18514" y="13781"/>
                    <a:pt x="20057" y="15354"/>
                  </a:cubicBezTo>
                  <a:cubicBezTo>
                    <a:pt x="21600" y="16927"/>
                    <a:pt x="21319" y="17976"/>
                    <a:pt x="18514" y="18919"/>
                  </a:cubicBezTo>
                  <a:cubicBezTo>
                    <a:pt x="15709" y="19863"/>
                    <a:pt x="10379" y="20702"/>
                    <a:pt x="6873" y="21016"/>
                  </a:cubicBezTo>
                  <a:cubicBezTo>
                    <a:pt x="3366" y="21331"/>
                    <a:pt x="1683" y="21121"/>
                    <a:pt x="0" y="20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2425510" y="98747"/>
              <a:ext cx="216091" cy="413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215" fill="norm" stroke="1" extrusionOk="0">
                  <a:moveTo>
                    <a:pt x="21203" y="2378"/>
                  </a:moveTo>
                  <a:cubicBezTo>
                    <a:pt x="21203" y="1835"/>
                    <a:pt x="21203" y="1292"/>
                    <a:pt x="20165" y="749"/>
                  </a:cubicBezTo>
                  <a:cubicBezTo>
                    <a:pt x="19126" y="207"/>
                    <a:pt x="17049" y="-336"/>
                    <a:pt x="14557" y="261"/>
                  </a:cubicBezTo>
                  <a:cubicBezTo>
                    <a:pt x="12065" y="858"/>
                    <a:pt x="9157" y="2595"/>
                    <a:pt x="6561" y="4928"/>
                  </a:cubicBezTo>
                  <a:cubicBezTo>
                    <a:pt x="3965" y="7262"/>
                    <a:pt x="1680" y="10193"/>
                    <a:pt x="641" y="12852"/>
                  </a:cubicBezTo>
                  <a:cubicBezTo>
                    <a:pt x="-397" y="15511"/>
                    <a:pt x="-189" y="17899"/>
                    <a:pt x="1368" y="19310"/>
                  </a:cubicBezTo>
                  <a:cubicBezTo>
                    <a:pt x="2926" y="20721"/>
                    <a:pt x="5834" y="21155"/>
                    <a:pt x="7911" y="21210"/>
                  </a:cubicBezTo>
                  <a:cubicBezTo>
                    <a:pt x="9988" y="21264"/>
                    <a:pt x="11234" y="20938"/>
                    <a:pt x="12480" y="20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2640379" y="329203"/>
              <a:ext cx="109114" cy="165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9" h="21130" fill="norm" stroke="1" extrusionOk="0">
                  <a:moveTo>
                    <a:pt x="12461" y="816"/>
                  </a:moveTo>
                  <a:cubicBezTo>
                    <a:pt x="10423" y="276"/>
                    <a:pt x="8385" y="-264"/>
                    <a:pt x="6552" y="141"/>
                  </a:cubicBezTo>
                  <a:cubicBezTo>
                    <a:pt x="4718" y="546"/>
                    <a:pt x="3087" y="1896"/>
                    <a:pt x="1865" y="5136"/>
                  </a:cubicBezTo>
                  <a:cubicBezTo>
                    <a:pt x="642" y="8376"/>
                    <a:pt x="-173" y="13506"/>
                    <a:pt x="31" y="16611"/>
                  </a:cubicBezTo>
                  <a:cubicBezTo>
                    <a:pt x="235" y="19716"/>
                    <a:pt x="1457" y="20796"/>
                    <a:pt x="4310" y="21066"/>
                  </a:cubicBezTo>
                  <a:cubicBezTo>
                    <a:pt x="7163" y="21336"/>
                    <a:pt x="11646" y="20796"/>
                    <a:pt x="14906" y="18501"/>
                  </a:cubicBezTo>
                  <a:cubicBezTo>
                    <a:pt x="18167" y="16206"/>
                    <a:pt x="20204" y="12156"/>
                    <a:pt x="20816" y="9456"/>
                  </a:cubicBezTo>
                  <a:cubicBezTo>
                    <a:pt x="21427" y="6756"/>
                    <a:pt x="20612" y="5406"/>
                    <a:pt x="17963" y="4866"/>
                  </a:cubicBezTo>
                  <a:cubicBezTo>
                    <a:pt x="15314" y="4326"/>
                    <a:pt x="10831" y="4596"/>
                    <a:pt x="6348" y="4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2800350" y="327947"/>
              <a:ext cx="127001" cy="195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7" fill="norm" stroke="1" extrusionOk="0">
                  <a:moveTo>
                    <a:pt x="0" y="142"/>
                  </a:moveTo>
                  <a:cubicBezTo>
                    <a:pt x="2160" y="-88"/>
                    <a:pt x="4320" y="-318"/>
                    <a:pt x="7560" y="1865"/>
                  </a:cubicBezTo>
                  <a:cubicBezTo>
                    <a:pt x="10800" y="4048"/>
                    <a:pt x="15120" y="8644"/>
                    <a:pt x="17280" y="11861"/>
                  </a:cubicBezTo>
                  <a:cubicBezTo>
                    <a:pt x="19440" y="15078"/>
                    <a:pt x="19440" y="16916"/>
                    <a:pt x="19080" y="18410"/>
                  </a:cubicBezTo>
                  <a:cubicBezTo>
                    <a:pt x="18720" y="19903"/>
                    <a:pt x="18000" y="21052"/>
                    <a:pt x="16740" y="21167"/>
                  </a:cubicBezTo>
                  <a:cubicBezTo>
                    <a:pt x="15480" y="21282"/>
                    <a:pt x="13680" y="20363"/>
                    <a:pt x="12420" y="18639"/>
                  </a:cubicBezTo>
                  <a:cubicBezTo>
                    <a:pt x="11160" y="16916"/>
                    <a:pt x="10440" y="14388"/>
                    <a:pt x="12060" y="11631"/>
                  </a:cubicBezTo>
                  <a:cubicBezTo>
                    <a:pt x="13680" y="8873"/>
                    <a:pt x="17640" y="5886"/>
                    <a:pt x="21600" y="2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3003550" y="333486"/>
              <a:ext cx="165101" cy="178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6" fill="norm" stroke="1" extrusionOk="0">
                  <a:moveTo>
                    <a:pt x="0" y="251"/>
                  </a:moveTo>
                  <a:cubicBezTo>
                    <a:pt x="4708" y="3768"/>
                    <a:pt x="9415" y="7284"/>
                    <a:pt x="11908" y="9796"/>
                  </a:cubicBezTo>
                  <a:cubicBezTo>
                    <a:pt x="14400" y="12307"/>
                    <a:pt x="14677" y="13814"/>
                    <a:pt x="14815" y="15321"/>
                  </a:cubicBezTo>
                  <a:cubicBezTo>
                    <a:pt x="14954" y="16828"/>
                    <a:pt x="14954" y="18335"/>
                    <a:pt x="14123" y="19465"/>
                  </a:cubicBezTo>
                  <a:cubicBezTo>
                    <a:pt x="13292" y="20596"/>
                    <a:pt x="11631" y="21349"/>
                    <a:pt x="10523" y="21098"/>
                  </a:cubicBezTo>
                  <a:cubicBezTo>
                    <a:pt x="9415" y="20847"/>
                    <a:pt x="8862" y="19591"/>
                    <a:pt x="8862" y="16702"/>
                  </a:cubicBezTo>
                  <a:cubicBezTo>
                    <a:pt x="8862" y="13814"/>
                    <a:pt x="9415" y="9293"/>
                    <a:pt x="10662" y="6154"/>
                  </a:cubicBezTo>
                  <a:cubicBezTo>
                    <a:pt x="11908" y="3014"/>
                    <a:pt x="13846" y="1256"/>
                    <a:pt x="15785" y="502"/>
                  </a:cubicBezTo>
                  <a:cubicBezTo>
                    <a:pt x="17723" y="-251"/>
                    <a:pt x="19662" y="0"/>
                    <a:pt x="21600" y="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3175000" y="309072"/>
              <a:ext cx="203201" cy="178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8" fill="norm" stroke="1" extrusionOk="0">
                  <a:moveTo>
                    <a:pt x="0" y="7581"/>
                  </a:moveTo>
                  <a:cubicBezTo>
                    <a:pt x="0" y="8822"/>
                    <a:pt x="0" y="10063"/>
                    <a:pt x="562" y="10684"/>
                  </a:cubicBezTo>
                  <a:cubicBezTo>
                    <a:pt x="1125" y="11305"/>
                    <a:pt x="2250" y="11305"/>
                    <a:pt x="4050" y="9815"/>
                  </a:cubicBezTo>
                  <a:cubicBezTo>
                    <a:pt x="5850" y="8325"/>
                    <a:pt x="8325" y="5346"/>
                    <a:pt x="9675" y="3236"/>
                  </a:cubicBezTo>
                  <a:cubicBezTo>
                    <a:pt x="11025" y="1125"/>
                    <a:pt x="11250" y="-116"/>
                    <a:pt x="10462" y="8"/>
                  </a:cubicBezTo>
                  <a:cubicBezTo>
                    <a:pt x="9675" y="132"/>
                    <a:pt x="7875" y="1622"/>
                    <a:pt x="6412" y="4353"/>
                  </a:cubicBezTo>
                  <a:cubicBezTo>
                    <a:pt x="4950" y="7084"/>
                    <a:pt x="3825" y="11056"/>
                    <a:pt x="3712" y="14284"/>
                  </a:cubicBezTo>
                  <a:cubicBezTo>
                    <a:pt x="3600" y="17512"/>
                    <a:pt x="4500" y="19994"/>
                    <a:pt x="6637" y="20739"/>
                  </a:cubicBezTo>
                  <a:cubicBezTo>
                    <a:pt x="8775" y="21484"/>
                    <a:pt x="12150" y="20491"/>
                    <a:pt x="14850" y="18629"/>
                  </a:cubicBezTo>
                  <a:cubicBezTo>
                    <a:pt x="17550" y="16767"/>
                    <a:pt x="19575" y="14036"/>
                    <a:pt x="21600" y="11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3391370" y="105872"/>
              <a:ext cx="24931" cy="401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547" fill="norm" stroke="1" extrusionOk="0">
                  <a:moveTo>
                    <a:pt x="15800" y="5518"/>
                  </a:moveTo>
                  <a:cubicBezTo>
                    <a:pt x="17600" y="4040"/>
                    <a:pt x="19400" y="2562"/>
                    <a:pt x="19400" y="1539"/>
                  </a:cubicBezTo>
                  <a:cubicBezTo>
                    <a:pt x="19400" y="515"/>
                    <a:pt x="17600" y="-53"/>
                    <a:pt x="14900" y="4"/>
                  </a:cubicBezTo>
                  <a:cubicBezTo>
                    <a:pt x="12200" y="61"/>
                    <a:pt x="8600" y="743"/>
                    <a:pt x="5900" y="3358"/>
                  </a:cubicBezTo>
                  <a:cubicBezTo>
                    <a:pt x="3200" y="5972"/>
                    <a:pt x="1400" y="10520"/>
                    <a:pt x="500" y="13646"/>
                  </a:cubicBezTo>
                  <a:cubicBezTo>
                    <a:pt x="-400" y="16772"/>
                    <a:pt x="-400" y="18478"/>
                    <a:pt x="3200" y="19558"/>
                  </a:cubicBezTo>
                  <a:cubicBezTo>
                    <a:pt x="6800" y="20638"/>
                    <a:pt x="14000" y="21092"/>
                    <a:pt x="21200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3468750" y="74243"/>
              <a:ext cx="436500" cy="447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326" fill="norm" stroke="1" extrusionOk="0">
                  <a:moveTo>
                    <a:pt x="6180" y="13371"/>
                  </a:moveTo>
                  <a:cubicBezTo>
                    <a:pt x="5971" y="12867"/>
                    <a:pt x="5762" y="12362"/>
                    <a:pt x="5136" y="11958"/>
                  </a:cubicBezTo>
                  <a:cubicBezTo>
                    <a:pt x="4510" y="11554"/>
                    <a:pt x="3467" y="11252"/>
                    <a:pt x="2528" y="11958"/>
                  </a:cubicBezTo>
                  <a:cubicBezTo>
                    <a:pt x="1589" y="12665"/>
                    <a:pt x="754" y="14381"/>
                    <a:pt x="336" y="15491"/>
                  </a:cubicBezTo>
                  <a:cubicBezTo>
                    <a:pt x="-81" y="16601"/>
                    <a:pt x="-81" y="17106"/>
                    <a:pt x="180" y="17510"/>
                  </a:cubicBezTo>
                  <a:cubicBezTo>
                    <a:pt x="441" y="17913"/>
                    <a:pt x="962" y="18216"/>
                    <a:pt x="1536" y="18216"/>
                  </a:cubicBezTo>
                  <a:cubicBezTo>
                    <a:pt x="2110" y="18216"/>
                    <a:pt x="2736" y="17913"/>
                    <a:pt x="3310" y="17207"/>
                  </a:cubicBezTo>
                  <a:cubicBezTo>
                    <a:pt x="3884" y="16500"/>
                    <a:pt x="4406" y="15390"/>
                    <a:pt x="4615" y="15087"/>
                  </a:cubicBezTo>
                  <a:cubicBezTo>
                    <a:pt x="4823" y="14784"/>
                    <a:pt x="4719" y="15289"/>
                    <a:pt x="4667" y="15794"/>
                  </a:cubicBezTo>
                  <a:cubicBezTo>
                    <a:pt x="4615" y="16298"/>
                    <a:pt x="4615" y="16803"/>
                    <a:pt x="4876" y="17156"/>
                  </a:cubicBezTo>
                  <a:cubicBezTo>
                    <a:pt x="5136" y="17510"/>
                    <a:pt x="5658" y="17711"/>
                    <a:pt x="6389" y="17661"/>
                  </a:cubicBezTo>
                  <a:cubicBezTo>
                    <a:pt x="7119" y="17610"/>
                    <a:pt x="8058" y="17308"/>
                    <a:pt x="9310" y="15794"/>
                  </a:cubicBezTo>
                  <a:cubicBezTo>
                    <a:pt x="10562" y="14280"/>
                    <a:pt x="12128" y="11554"/>
                    <a:pt x="13328" y="9031"/>
                  </a:cubicBezTo>
                  <a:cubicBezTo>
                    <a:pt x="14528" y="6508"/>
                    <a:pt x="15362" y="4186"/>
                    <a:pt x="15832" y="2622"/>
                  </a:cubicBezTo>
                  <a:cubicBezTo>
                    <a:pt x="16302" y="1057"/>
                    <a:pt x="16406" y="250"/>
                    <a:pt x="16197" y="48"/>
                  </a:cubicBezTo>
                  <a:cubicBezTo>
                    <a:pt x="15989" y="-154"/>
                    <a:pt x="15467" y="250"/>
                    <a:pt x="14789" y="1814"/>
                  </a:cubicBezTo>
                  <a:cubicBezTo>
                    <a:pt x="14110" y="3379"/>
                    <a:pt x="13276" y="6104"/>
                    <a:pt x="12754" y="8981"/>
                  </a:cubicBezTo>
                  <a:cubicBezTo>
                    <a:pt x="12232" y="11857"/>
                    <a:pt x="12023" y="14885"/>
                    <a:pt x="11919" y="16702"/>
                  </a:cubicBezTo>
                  <a:cubicBezTo>
                    <a:pt x="11815" y="18519"/>
                    <a:pt x="11815" y="19125"/>
                    <a:pt x="12128" y="19781"/>
                  </a:cubicBezTo>
                  <a:cubicBezTo>
                    <a:pt x="12441" y="20437"/>
                    <a:pt x="13067" y="21143"/>
                    <a:pt x="13589" y="21295"/>
                  </a:cubicBezTo>
                  <a:cubicBezTo>
                    <a:pt x="14110" y="21446"/>
                    <a:pt x="14528" y="21042"/>
                    <a:pt x="14789" y="20134"/>
                  </a:cubicBezTo>
                  <a:cubicBezTo>
                    <a:pt x="15049" y="19225"/>
                    <a:pt x="15154" y="17812"/>
                    <a:pt x="14684" y="16349"/>
                  </a:cubicBezTo>
                  <a:cubicBezTo>
                    <a:pt x="14215" y="14885"/>
                    <a:pt x="13171" y="13371"/>
                    <a:pt x="12284" y="12412"/>
                  </a:cubicBezTo>
                  <a:cubicBezTo>
                    <a:pt x="11397" y="11453"/>
                    <a:pt x="10667" y="11050"/>
                    <a:pt x="10667" y="10848"/>
                  </a:cubicBezTo>
                  <a:cubicBezTo>
                    <a:pt x="10667" y="10646"/>
                    <a:pt x="11397" y="10646"/>
                    <a:pt x="12597" y="11100"/>
                  </a:cubicBezTo>
                  <a:cubicBezTo>
                    <a:pt x="13797" y="11554"/>
                    <a:pt x="15467" y="12463"/>
                    <a:pt x="16562" y="13775"/>
                  </a:cubicBezTo>
                  <a:cubicBezTo>
                    <a:pt x="17658" y="15087"/>
                    <a:pt x="18180" y="16803"/>
                    <a:pt x="18389" y="17913"/>
                  </a:cubicBezTo>
                  <a:cubicBezTo>
                    <a:pt x="18597" y="19024"/>
                    <a:pt x="18493" y="19528"/>
                    <a:pt x="18389" y="19478"/>
                  </a:cubicBezTo>
                  <a:cubicBezTo>
                    <a:pt x="18284" y="19427"/>
                    <a:pt x="18180" y="18822"/>
                    <a:pt x="18232" y="17156"/>
                  </a:cubicBezTo>
                  <a:cubicBezTo>
                    <a:pt x="18284" y="15491"/>
                    <a:pt x="18493" y="12766"/>
                    <a:pt x="18754" y="11201"/>
                  </a:cubicBezTo>
                  <a:cubicBezTo>
                    <a:pt x="19015" y="9637"/>
                    <a:pt x="19328" y="9233"/>
                    <a:pt x="19797" y="9031"/>
                  </a:cubicBezTo>
                  <a:cubicBezTo>
                    <a:pt x="20267" y="8829"/>
                    <a:pt x="20893" y="8829"/>
                    <a:pt x="21519" y="8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3904269" y="301484"/>
              <a:ext cx="126846" cy="157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5" h="20661" fill="norm" stroke="1" extrusionOk="0">
                  <a:moveTo>
                    <a:pt x="11294" y="310"/>
                  </a:moveTo>
                  <a:cubicBezTo>
                    <a:pt x="6906" y="3910"/>
                    <a:pt x="2519" y="7510"/>
                    <a:pt x="831" y="10833"/>
                  </a:cubicBezTo>
                  <a:cubicBezTo>
                    <a:pt x="-856" y="14156"/>
                    <a:pt x="156" y="17202"/>
                    <a:pt x="2688" y="19002"/>
                  </a:cubicBezTo>
                  <a:cubicBezTo>
                    <a:pt x="5219" y="20802"/>
                    <a:pt x="9269" y="21356"/>
                    <a:pt x="12644" y="19556"/>
                  </a:cubicBezTo>
                  <a:cubicBezTo>
                    <a:pt x="16019" y="17756"/>
                    <a:pt x="18719" y="13602"/>
                    <a:pt x="19732" y="10002"/>
                  </a:cubicBezTo>
                  <a:cubicBezTo>
                    <a:pt x="20744" y="6402"/>
                    <a:pt x="20069" y="3356"/>
                    <a:pt x="18888" y="1694"/>
                  </a:cubicBezTo>
                  <a:cubicBezTo>
                    <a:pt x="17707" y="33"/>
                    <a:pt x="16019" y="-244"/>
                    <a:pt x="15344" y="171"/>
                  </a:cubicBezTo>
                  <a:cubicBezTo>
                    <a:pt x="14669" y="587"/>
                    <a:pt x="15006" y="1694"/>
                    <a:pt x="15344" y="2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4090194" y="310203"/>
              <a:ext cx="172385" cy="178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0749" fill="norm" stroke="1" extrusionOk="0">
                  <a:moveTo>
                    <a:pt x="3025" y="0"/>
                  </a:moveTo>
                  <a:cubicBezTo>
                    <a:pt x="2765" y="3928"/>
                    <a:pt x="2504" y="7855"/>
                    <a:pt x="2244" y="10923"/>
                  </a:cubicBezTo>
                  <a:cubicBezTo>
                    <a:pt x="1984" y="13991"/>
                    <a:pt x="1724" y="16200"/>
                    <a:pt x="1333" y="17919"/>
                  </a:cubicBezTo>
                  <a:cubicBezTo>
                    <a:pt x="943" y="19637"/>
                    <a:pt x="422" y="20864"/>
                    <a:pt x="162" y="20741"/>
                  </a:cubicBezTo>
                  <a:cubicBezTo>
                    <a:pt x="-98" y="20619"/>
                    <a:pt x="-98" y="19146"/>
                    <a:pt x="553" y="15832"/>
                  </a:cubicBezTo>
                  <a:cubicBezTo>
                    <a:pt x="1203" y="12519"/>
                    <a:pt x="2504" y="7364"/>
                    <a:pt x="4716" y="4050"/>
                  </a:cubicBezTo>
                  <a:cubicBezTo>
                    <a:pt x="6929" y="737"/>
                    <a:pt x="10051" y="-736"/>
                    <a:pt x="13044" y="369"/>
                  </a:cubicBezTo>
                  <a:cubicBezTo>
                    <a:pt x="16037" y="1473"/>
                    <a:pt x="18900" y="5155"/>
                    <a:pt x="20201" y="8714"/>
                  </a:cubicBezTo>
                  <a:cubicBezTo>
                    <a:pt x="21502" y="12273"/>
                    <a:pt x="21242" y="15709"/>
                    <a:pt x="20982" y="19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5060490" y="93232"/>
              <a:ext cx="199755" cy="394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0" h="21428" fill="norm" stroke="1" extrusionOk="0">
                  <a:moveTo>
                    <a:pt x="20546" y="2815"/>
                  </a:moveTo>
                  <a:cubicBezTo>
                    <a:pt x="20767" y="1896"/>
                    <a:pt x="20987" y="977"/>
                    <a:pt x="20546" y="460"/>
                  </a:cubicBezTo>
                  <a:cubicBezTo>
                    <a:pt x="20105" y="-57"/>
                    <a:pt x="19003" y="-172"/>
                    <a:pt x="16909" y="288"/>
                  </a:cubicBezTo>
                  <a:cubicBezTo>
                    <a:pt x="14816" y="747"/>
                    <a:pt x="11730" y="1781"/>
                    <a:pt x="8534" y="3849"/>
                  </a:cubicBezTo>
                  <a:cubicBezTo>
                    <a:pt x="5338" y="5917"/>
                    <a:pt x="2032" y="9019"/>
                    <a:pt x="709" y="11777"/>
                  </a:cubicBezTo>
                  <a:cubicBezTo>
                    <a:pt x="-613" y="14534"/>
                    <a:pt x="48" y="16947"/>
                    <a:pt x="1591" y="18498"/>
                  </a:cubicBezTo>
                  <a:cubicBezTo>
                    <a:pt x="3134" y="20049"/>
                    <a:pt x="5558" y="20739"/>
                    <a:pt x="7983" y="21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5239746" y="337676"/>
              <a:ext cx="141138" cy="131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0686" fill="norm" stroke="1" extrusionOk="0">
                  <a:moveTo>
                    <a:pt x="12238" y="4660"/>
                  </a:moveTo>
                  <a:cubicBezTo>
                    <a:pt x="10968" y="2998"/>
                    <a:pt x="9697" y="1337"/>
                    <a:pt x="8268" y="506"/>
                  </a:cubicBezTo>
                  <a:cubicBezTo>
                    <a:pt x="6838" y="-325"/>
                    <a:pt x="5250" y="-325"/>
                    <a:pt x="3503" y="2001"/>
                  </a:cubicBezTo>
                  <a:cubicBezTo>
                    <a:pt x="1756" y="4327"/>
                    <a:pt x="-150" y="8980"/>
                    <a:pt x="9" y="12801"/>
                  </a:cubicBezTo>
                  <a:cubicBezTo>
                    <a:pt x="168" y="16623"/>
                    <a:pt x="2391" y="19613"/>
                    <a:pt x="5885" y="20444"/>
                  </a:cubicBezTo>
                  <a:cubicBezTo>
                    <a:pt x="9379" y="21275"/>
                    <a:pt x="14144" y="19946"/>
                    <a:pt x="17162" y="16789"/>
                  </a:cubicBezTo>
                  <a:cubicBezTo>
                    <a:pt x="20179" y="13632"/>
                    <a:pt x="21450" y="8647"/>
                    <a:pt x="21132" y="5490"/>
                  </a:cubicBezTo>
                  <a:cubicBezTo>
                    <a:pt x="20815" y="2333"/>
                    <a:pt x="18909" y="1004"/>
                    <a:pt x="17162" y="506"/>
                  </a:cubicBezTo>
                  <a:cubicBezTo>
                    <a:pt x="15415" y="7"/>
                    <a:pt x="13826" y="340"/>
                    <a:pt x="12874" y="838"/>
                  </a:cubicBezTo>
                  <a:cubicBezTo>
                    <a:pt x="11921" y="1337"/>
                    <a:pt x="11603" y="2001"/>
                    <a:pt x="11285" y="2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5459277" y="312091"/>
              <a:ext cx="135073" cy="156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3" h="21343" fill="norm" stroke="1" extrusionOk="0">
                  <a:moveTo>
                    <a:pt x="2197" y="10111"/>
                  </a:moveTo>
                  <a:cubicBezTo>
                    <a:pt x="5421" y="8959"/>
                    <a:pt x="8645" y="7807"/>
                    <a:pt x="10901" y="6799"/>
                  </a:cubicBezTo>
                  <a:cubicBezTo>
                    <a:pt x="13158" y="5791"/>
                    <a:pt x="14448" y="4927"/>
                    <a:pt x="15254" y="3775"/>
                  </a:cubicBezTo>
                  <a:cubicBezTo>
                    <a:pt x="16060" y="2623"/>
                    <a:pt x="16382" y="1183"/>
                    <a:pt x="15737" y="463"/>
                  </a:cubicBezTo>
                  <a:cubicBezTo>
                    <a:pt x="15092" y="-257"/>
                    <a:pt x="13480" y="-257"/>
                    <a:pt x="10740" y="1327"/>
                  </a:cubicBezTo>
                  <a:cubicBezTo>
                    <a:pt x="8000" y="2911"/>
                    <a:pt x="4131" y="6079"/>
                    <a:pt x="1874" y="9535"/>
                  </a:cubicBezTo>
                  <a:cubicBezTo>
                    <a:pt x="-382" y="12991"/>
                    <a:pt x="-1027" y="16735"/>
                    <a:pt x="2358" y="18751"/>
                  </a:cubicBezTo>
                  <a:cubicBezTo>
                    <a:pt x="5743" y="20767"/>
                    <a:pt x="13158" y="21055"/>
                    <a:pt x="20573" y="21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5689600" y="93788"/>
              <a:ext cx="127001" cy="438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21600" y="3763"/>
                  </a:moveTo>
                  <a:cubicBezTo>
                    <a:pt x="18720" y="2621"/>
                    <a:pt x="15840" y="1479"/>
                    <a:pt x="13320" y="804"/>
                  </a:cubicBezTo>
                  <a:cubicBezTo>
                    <a:pt x="10800" y="129"/>
                    <a:pt x="8640" y="-79"/>
                    <a:pt x="7020" y="25"/>
                  </a:cubicBezTo>
                  <a:cubicBezTo>
                    <a:pt x="5400" y="129"/>
                    <a:pt x="4320" y="544"/>
                    <a:pt x="3240" y="2102"/>
                  </a:cubicBezTo>
                  <a:cubicBezTo>
                    <a:pt x="2160" y="3659"/>
                    <a:pt x="1080" y="6359"/>
                    <a:pt x="1080" y="9267"/>
                  </a:cubicBezTo>
                  <a:cubicBezTo>
                    <a:pt x="1080" y="12175"/>
                    <a:pt x="2160" y="15290"/>
                    <a:pt x="2160" y="17367"/>
                  </a:cubicBezTo>
                  <a:cubicBezTo>
                    <a:pt x="2160" y="19444"/>
                    <a:pt x="1080" y="20483"/>
                    <a:pt x="0" y="2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5636537" y="335603"/>
              <a:ext cx="129263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600" fill="norm" stroke="1" extrusionOk="0">
                  <a:moveTo>
                    <a:pt x="373" y="21600"/>
                  </a:moveTo>
                  <a:cubicBezTo>
                    <a:pt x="24" y="16615"/>
                    <a:pt x="-324" y="11631"/>
                    <a:pt x="547" y="8585"/>
                  </a:cubicBezTo>
                  <a:cubicBezTo>
                    <a:pt x="1418" y="5538"/>
                    <a:pt x="3508" y="4431"/>
                    <a:pt x="7166" y="3323"/>
                  </a:cubicBezTo>
                  <a:cubicBezTo>
                    <a:pt x="10824" y="2215"/>
                    <a:pt x="16050" y="1108"/>
                    <a:pt x="212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5773887" y="152625"/>
              <a:ext cx="212047" cy="421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384" fill="norm" stroke="1" extrusionOk="0">
                  <a:moveTo>
                    <a:pt x="17147" y="6711"/>
                  </a:moveTo>
                  <a:cubicBezTo>
                    <a:pt x="18430" y="5636"/>
                    <a:pt x="19713" y="4561"/>
                    <a:pt x="20462" y="3594"/>
                  </a:cubicBezTo>
                  <a:cubicBezTo>
                    <a:pt x="21210" y="2627"/>
                    <a:pt x="21424" y="1767"/>
                    <a:pt x="21424" y="1069"/>
                  </a:cubicBezTo>
                  <a:cubicBezTo>
                    <a:pt x="21424" y="370"/>
                    <a:pt x="21210" y="-167"/>
                    <a:pt x="19285" y="48"/>
                  </a:cubicBezTo>
                  <a:cubicBezTo>
                    <a:pt x="17361" y="263"/>
                    <a:pt x="13725" y="1230"/>
                    <a:pt x="11479" y="3218"/>
                  </a:cubicBezTo>
                  <a:cubicBezTo>
                    <a:pt x="9234" y="5206"/>
                    <a:pt x="8378" y="8215"/>
                    <a:pt x="8272" y="11009"/>
                  </a:cubicBezTo>
                  <a:cubicBezTo>
                    <a:pt x="8165" y="13803"/>
                    <a:pt x="8806" y="16382"/>
                    <a:pt x="9234" y="17940"/>
                  </a:cubicBezTo>
                  <a:cubicBezTo>
                    <a:pt x="9662" y="19499"/>
                    <a:pt x="9875" y="20036"/>
                    <a:pt x="9662" y="20520"/>
                  </a:cubicBezTo>
                  <a:cubicBezTo>
                    <a:pt x="9448" y="21003"/>
                    <a:pt x="8806" y="21433"/>
                    <a:pt x="8058" y="21379"/>
                  </a:cubicBezTo>
                  <a:cubicBezTo>
                    <a:pt x="7309" y="21326"/>
                    <a:pt x="6454" y="20788"/>
                    <a:pt x="5064" y="19821"/>
                  </a:cubicBezTo>
                  <a:cubicBezTo>
                    <a:pt x="3674" y="18854"/>
                    <a:pt x="1749" y="17457"/>
                    <a:pt x="786" y="16490"/>
                  </a:cubicBezTo>
                  <a:cubicBezTo>
                    <a:pt x="-176" y="15523"/>
                    <a:pt x="-176" y="14985"/>
                    <a:pt x="359" y="14555"/>
                  </a:cubicBezTo>
                  <a:cubicBezTo>
                    <a:pt x="893" y="14126"/>
                    <a:pt x="1963" y="13803"/>
                    <a:pt x="3780" y="13481"/>
                  </a:cubicBezTo>
                  <a:cubicBezTo>
                    <a:pt x="5598" y="13158"/>
                    <a:pt x="8165" y="12836"/>
                    <a:pt x="10517" y="13105"/>
                  </a:cubicBezTo>
                  <a:cubicBezTo>
                    <a:pt x="12870" y="13373"/>
                    <a:pt x="15008" y="14233"/>
                    <a:pt x="16184" y="14985"/>
                  </a:cubicBezTo>
                  <a:cubicBezTo>
                    <a:pt x="17361" y="15737"/>
                    <a:pt x="17574" y="16382"/>
                    <a:pt x="17681" y="17134"/>
                  </a:cubicBezTo>
                  <a:cubicBezTo>
                    <a:pt x="17788" y="17887"/>
                    <a:pt x="17788" y="18746"/>
                    <a:pt x="17681" y="18854"/>
                  </a:cubicBezTo>
                  <a:cubicBezTo>
                    <a:pt x="17574" y="18961"/>
                    <a:pt x="17361" y="18317"/>
                    <a:pt x="17468" y="16758"/>
                  </a:cubicBezTo>
                  <a:cubicBezTo>
                    <a:pt x="17574" y="15200"/>
                    <a:pt x="18002" y="12729"/>
                    <a:pt x="18644" y="11332"/>
                  </a:cubicBezTo>
                  <a:cubicBezTo>
                    <a:pt x="19285" y="9934"/>
                    <a:pt x="20141" y="9612"/>
                    <a:pt x="20996" y="9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6051550" y="359649"/>
              <a:ext cx="146051" cy="202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3" fill="norm" stroke="1" extrusionOk="0">
                  <a:moveTo>
                    <a:pt x="14087" y="4721"/>
                  </a:moveTo>
                  <a:cubicBezTo>
                    <a:pt x="14713" y="3194"/>
                    <a:pt x="15339" y="1667"/>
                    <a:pt x="14870" y="794"/>
                  </a:cubicBezTo>
                  <a:cubicBezTo>
                    <a:pt x="14400" y="-79"/>
                    <a:pt x="12835" y="-297"/>
                    <a:pt x="10800" y="467"/>
                  </a:cubicBezTo>
                  <a:cubicBezTo>
                    <a:pt x="8765" y="1230"/>
                    <a:pt x="6261" y="2976"/>
                    <a:pt x="4070" y="5703"/>
                  </a:cubicBezTo>
                  <a:cubicBezTo>
                    <a:pt x="1878" y="8430"/>
                    <a:pt x="0" y="12139"/>
                    <a:pt x="0" y="15085"/>
                  </a:cubicBezTo>
                  <a:cubicBezTo>
                    <a:pt x="0" y="18030"/>
                    <a:pt x="1878" y="20212"/>
                    <a:pt x="5791" y="20758"/>
                  </a:cubicBezTo>
                  <a:cubicBezTo>
                    <a:pt x="9704" y="21303"/>
                    <a:pt x="15652" y="20212"/>
                    <a:pt x="21600" y="19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6267450" y="437203"/>
              <a:ext cx="190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6292850" y="322903"/>
              <a:ext cx="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6373508" y="291132"/>
              <a:ext cx="293993" cy="267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183" fill="norm" stroke="1" extrusionOk="0">
                  <a:moveTo>
                    <a:pt x="1989" y="11053"/>
                  </a:moveTo>
                  <a:cubicBezTo>
                    <a:pt x="2760" y="10718"/>
                    <a:pt x="3532" y="10383"/>
                    <a:pt x="4072" y="9462"/>
                  </a:cubicBezTo>
                  <a:cubicBezTo>
                    <a:pt x="4612" y="8541"/>
                    <a:pt x="4920" y="7034"/>
                    <a:pt x="4689" y="6448"/>
                  </a:cubicBezTo>
                  <a:cubicBezTo>
                    <a:pt x="4458" y="5862"/>
                    <a:pt x="3686" y="6197"/>
                    <a:pt x="2760" y="7369"/>
                  </a:cubicBezTo>
                  <a:cubicBezTo>
                    <a:pt x="1835" y="8541"/>
                    <a:pt x="755" y="10550"/>
                    <a:pt x="292" y="12811"/>
                  </a:cubicBezTo>
                  <a:cubicBezTo>
                    <a:pt x="-171" y="15071"/>
                    <a:pt x="-17" y="17583"/>
                    <a:pt x="292" y="19174"/>
                  </a:cubicBezTo>
                  <a:cubicBezTo>
                    <a:pt x="600" y="20764"/>
                    <a:pt x="1063" y="21434"/>
                    <a:pt x="2606" y="21099"/>
                  </a:cubicBezTo>
                  <a:cubicBezTo>
                    <a:pt x="4149" y="20764"/>
                    <a:pt x="6772" y="19425"/>
                    <a:pt x="8546" y="17750"/>
                  </a:cubicBezTo>
                  <a:cubicBezTo>
                    <a:pt x="10320" y="16076"/>
                    <a:pt x="11246" y="14067"/>
                    <a:pt x="11863" y="12643"/>
                  </a:cubicBezTo>
                  <a:cubicBezTo>
                    <a:pt x="12480" y="11220"/>
                    <a:pt x="12789" y="10383"/>
                    <a:pt x="12635" y="10215"/>
                  </a:cubicBezTo>
                  <a:cubicBezTo>
                    <a:pt x="12480" y="10048"/>
                    <a:pt x="11863" y="10550"/>
                    <a:pt x="11092" y="11890"/>
                  </a:cubicBezTo>
                  <a:cubicBezTo>
                    <a:pt x="10320" y="13229"/>
                    <a:pt x="9395" y="15406"/>
                    <a:pt x="8932" y="16997"/>
                  </a:cubicBezTo>
                  <a:cubicBezTo>
                    <a:pt x="8469" y="18587"/>
                    <a:pt x="8469" y="19592"/>
                    <a:pt x="8623" y="19592"/>
                  </a:cubicBezTo>
                  <a:cubicBezTo>
                    <a:pt x="8778" y="19592"/>
                    <a:pt x="9086" y="18587"/>
                    <a:pt x="10320" y="15574"/>
                  </a:cubicBezTo>
                  <a:cubicBezTo>
                    <a:pt x="11555" y="12560"/>
                    <a:pt x="13715" y="7536"/>
                    <a:pt x="15103" y="4690"/>
                  </a:cubicBezTo>
                  <a:cubicBezTo>
                    <a:pt x="16492" y="1843"/>
                    <a:pt x="17109" y="1174"/>
                    <a:pt x="17803" y="671"/>
                  </a:cubicBezTo>
                  <a:cubicBezTo>
                    <a:pt x="18498" y="169"/>
                    <a:pt x="19269" y="-166"/>
                    <a:pt x="19809" y="85"/>
                  </a:cubicBezTo>
                  <a:cubicBezTo>
                    <a:pt x="20349" y="336"/>
                    <a:pt x="20658" y="1174"/>
                    <a:pt x="20812" y="3350"/>
                  </a:cubicBezTo>
                  <a:cubicBezTo>
                    <a:pt x="20966" y="5527"/>
                    <a:pt x="20966" y="9043"/>
                    <a:pt x="20889" y="11806"/>
                  </a:cubicBezTo>
                  <a:cubicBezTo>
                    <a:pt x="20812" y="14569"/>
                    <a:pt x="20658" y="16578"/>
                    <a:pt x="20735" y="17164"/>
                  </a:cubicBezTo>
                  <a:cubicBezTo>
                    <a:pt x="20812" y="17750"/>
                    <a:pt x="21120" y="16913"/>
                    <a:pt x="21429" y="16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6795033" y="4274"/>
              <a:ext cx="103910" cy="520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489" fill="norm" stroke="1" extrusionOk="0">
                  <a:moveTo>
                    <a:pt x="14147" y="2670"/>
                  </a:moveTo>
                  <a:cubicBezTo>
                    <a:pt x="15443" y="2145"/>
                    <a:pt x="16739" y="1621"/>
                    <a:pt x="18035" y="1096"/>
                  </a:cubicBezTo>
                  <a:cubicBezTo>
                    <a:pt x="19331" y="571"/>
                    <a:pt x="20627" y="46"/>
                    <a:pt x="21059" y="3"/>
                  </a:cubicBezTo>
                  <a:cubicBezTo>
                    <a:pt x="21491" y="-41"/>
                    <a:pt x="21059" y="396"/>
                    <a:pt x="18683" y="2145"/>
                  </a:cubicBezTo>
                  <a:cubicBezTo>
                    <a:pt x="16307" y="3894"/>
                    <a:pt x="11987" y="6955"/>
                    <a:pt x="8531" y="9972"/>
                  </a:cubicBezTo>
                  <a:cubicBezTo>
                    <a:pt x="5075" y="12989"/>
                    <a:pt x="2483" y="15962"/>
                    <a:pt x="1187" y="17711"/>
                  </a:cubicBezTo>
                  <a:cubicBezTo>
                    <a:pt x="-109" y="19460"/>
                    <a:pt x="-109" y="19985"/>
                    <a:pt x="107" y="20466"/>
                  </a:cubicBezTo>
                  <a:cubicBezTo>
                    <a:pt x="323" y="20947"/>
                    <a:pt x="755" y="21384"/>
                    <a:pt x="3563" y="21472"/>
                  </a:cubicBezTo>
                  <a:cubicBezTo>
                    <a:pt x="6371" y="21559"/>
                    <a:pt x="11555" y="21297"/>
                    <a:pt x="16739" y="210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6743700" y="278453"/>
              <a:ext cx="2984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74" y="14400"/>
                    <a:pt x="11949" y="7200"/>
                    <a:pt x="15549" y="3600"/>
                  </a:cubicBezTo>
                  <a:cubicBezTo>
                    <a:pt x="19149" y="0"/>
                    <a:pt x="2037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127000" y="627703"/>
              <a:ext cx="64960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800"/>
                    <a:pt x="0" y="18000"/>
                    <a:pt x="28" y="17100"/>
                  </a:cubicBezTo>
                  <a:cubicBezTo>
                    <a:pt x="56" y="16200"/>
                    <a:pt x="113" y="16200"/>
                    <a:pt x="264" y="15900"/>
                  </a:cubicBezTo>
                  <a:cubicBezTo>
                    <a:pt x="415" y="15600"/>
                    <a:pt x="662" y="15000"/>
                    <a:pt x="926" y="14250"/>
                  </a:cubicBezTo>
                  <a:cubicBezTo>
                    <a:pt x="1189" y="13500"/>
                    <a:pt x="1471" y="12600"/>
                    <a:pt x="1760" y="11700"/>
                  </a:cubicBezTo>
                  <a:cubicBezTo>
                    <a:pt x="2048" y="10800"/>
                    <a:pt x="2344" y="9900"/>
                    <a:pt x="2608" y="9450"/>
                  </a:cubicBezTo>
                  <a:cubicBezTo>
                    <a:pt x="2872" y="9000"/>
                    <a:pt x="3104" y="9000"/>
                    <a:pt x="3350" y="8850"/>
                  </a:cubicBezTo>
                  <a:cubicBezTo>
                    <a:pt x="3596" y="8700"/>
                    <a:pt x="3857" y="8400"/>
                    <a:pt x="4131" y="8100"/>
                  </a:cubicBezTo>
                  <a:cubicBezTo>
                    <a:pt x="4406" y="7800"/>
                    <a:pt x="4694" y="7500"/>
                    <a:pt x="5008" y="7050"/>
                  </a:cubicBezTo>
                  <a:cubicBezTo>
                    <a:pt x="5321" y="6600"/>
                    <a:pt x="5659" y="6000"/>
                    <a:pt x="5937" y="5550"/>
                  </a:cubicBezTo>
                  <a:cubicBezTo>
                    <a:pt x="6215" y="5100"/>
                    <a:pt x="6433" y="4800"/>
                    <a:pt x="6662" y="4500"/>
                  </a:cubicBezTo>
                  <a:cubicBezTo>
                    <a:pt x="6890" y="4200"/>
                    <a:pt x="7130" y="3900"/>
                    <a:pt x="7383" y="3600"/>
                  </a:cubicBezTo>
                  <a:cubicBezTo>
                    <a:pt x="7636" y="3300"/>
                    <a:pt x="7904" y="3000"/>
                    <a:pt x="8157" y="2700"/>
                  </a:cubicBezTo>
                  <a:cubicBezTo>
                    <a:pt x="8411" y="2400"/>
                    <a:pt x="8650" y="2100"/>
                    <a:pt x="8910" y="1800"/>
                  </a:cubicBezTo>
                  <a:cubicBezTo>
                    <a:pt x="9171" y="1500"/>
                    <a:pt x="9452" y="1200"/>
                    <a:pt x="9727" y="1050"/>
                  </a:cubicBezTo>
                  <a:cubicBezTo>
                    <a:pt x="10001" y="900"/>
                    <a:pt x="10269" y="900"/>
                    <a:pt x="10547" y="750"/>
                  </a:cubicBezTo>
                  <a:cubicBezTo>
                    <a:pt x="10825" y="600"/>
                    <a:pt x="11113" y="300"/>
                    <a:pt x="11398" y="150"/>
                  </a:cubicBezTo>
                  <a:cubicBezTo>
                    <a:pt x="11683" y="0"/>
                    <a:pt x="11965" y="0"/>
                    <a:pt x="12250" y="0"/>
                  </a:cubicBezTo>
                  <a:cubicBezTo>
                    <a:pt x="12535" y="0"/>
                    <a:pt x="12823" y="0"/>
                    <a:pt x="13105" y="0"/>
                  </a:cubicBezTo>
                  <a:cubicBezTo>
                    <a:pt x="13387" y="0"/>
                    <a:pt x="13661" y="0"/>
                    <a:pt x="13939" y="0"/>
                  </a:cubicBezTo>
                  <a:cubicBezTo>
                    <a:pt x="14217" y="0"/>
                    <a:pt x="14499" y="0"/>
                    <a:pt x="14770" y="150"/>
                  </a:cubicBezTo>
                  <a:cubicBezTo>
                    <a:pt x="15040" y="300"/>
                    <a:pt x="15301" y="600"/>
                    <a:pt x="15551" y="1050"/>
                  </a:cubicBezTo>
                  <a:cubicBezTo>
                    <a:pt x="15801" y="1500"/>
                    <a:pt x="16040" y="2100"/>
                    <a:pt x="16283" y="2550"/>
                  </a:cubicBezTo>
                  <a:cubicBezTo>
                    <a:pt x="16526" y="3000"/>
                    <a:pt x="16772" y="3300"/>
                    <a:pt x="17067" y="3600"/>
                  </a:cubicBezTo>
                  <a:cubicBezTo>
                    <a:pt x="17363" y="3900"/>
                    <a:pt x="17708" y="4200"/>
                    <a:pt x="17993" y="4500"/>
                  </a:cubicBezTo>
                  <a:cubicBezTo>
                    <a:pt x="18278" y="4800"/>
                    <a:pt x="18503" y="5100"/>
                    <a:pt x="18767" y="5400"/>
                  </a:cubicBezTo>
                  <a:cubicBezTo>
                    <a:pt x="19031" y="5700"/>
                    <a:pt x="19334" y="6000"/>
                    <a:pt x="19615" y="6300"/>
                  </a:cubicBezTo>
                  <a:cubicBezTo>
                    <a:pt x="19897" y="6600"/>
                    <a:pt x="20157" y="6900"/>
                    <a:pt x="20463" y="7650"/>
                  </a:cubicBezTo>
                  <a:cubicBezTo>
                    <a:pt x="20770" y="8400"/>
                    <a:pt x="21121" y="9600"/>
                    <a:pt x="21318" y="10350"/>
                  </a:cubicBezTo>
                  <a:cubicBezTo>
                    <a:pt x="21516" y="11100"/>
                    <a:pt x="21558" y="11400"/>
                    <a:pt x="21600" y="11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317500" y="824553"/>
              <a:ext cx="70993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0250"/>
                  </a:moveTo>
                  <a:cubicBezTo>
                    <a:pt x="251" y="20700"/>
                    <a:pt x="502" y="21150"/>
                    <a:pt x="750" y="21375"/>
                  </a:cubicBezTo>
                  <a:cubicBezTo>
                    <a:pt x="998" y="21600"/>
                    <a:pt x="1243" y="21600"/>
                    <a:pt x="1478" y="21600"/>
                  </a:cubicBezTo>
                  <a:cubicBezTo>
                    <a:pt x="1713" y="21600"/>
                    <a:pt x="1938" y="21600"/>
                    <a:pt x="2183" y="21600"/>
                  </a:cubicBezTo>
                  <a:cubicBezTo>
                    <a:pt x="2428" y="21600"/>
                    <a:pt x="2692" y="21600"/>
                    <a:pt x="2924" y="21375"/>
                  </a:cubicBezTo>
                  <a:cubicBezTo>
                    <a:pt x="3156" y="21150"/>
                    <a:pt x="3355" y="20700"/>
                    <a:pt x="3561" y="20025"/>
                  </a:cubicBezTo>
                  <a:cubicBezTo>
                    <a:pt x="3767" y="19350"/>
                    <a:pt x="3980" y="18450"/>
                    <a:pt x="4215" y="17325"/>
                  </a:cubicBezTo>
                  <a:cubicBezTo>
                    <a:pt x="4450" y="16200"/>
                    <a:pt x="4708" y="14850"/>
                    <a:pt x="4965" y="13500"/>
                  </a:cubicBezTo>
                  <a:cubicBezTo>
                    <a:pt x="5223" y="12150"/>
                    <a:pt x="5481" y="10800"/>
                    <a:pt x="5748" y="9675"/>
                  </a:cubicBezTo>
                  <a:cubicBezTo>
                    <a:pt x="6015" y="8550"/>
                    <a:pt x="6292" y="7650"/>
                    <a:pt x="6498" y="6975"/>
                  </a:cubicBezTo>
                  <a:cubicBezTo>
                    <a:pt x="6704" y="6300"/>
                    <a:pt x="6839" y="5850"/>
                    <a:pt x="6991" y="5400"/>
                  </a:cubicBezTo>
                  <a:cubicBezTo>
                    <a:pt x="7142" y="4950"/>
                    <a:pt x="7309" y="4500"/>
                    <a:pt x="7461" y="4050"/>
                  </a:cubicBezTo>
                  <a:cubicBezTo>
                    <a:pt x="7612" y="3600"/>
                    <a:pt x="7747" y="3150"/>
                    <a:pt x="7892" y="2700"/>
                  </a:cubicBezTo>
                  <a:cubicBezTo>
                    <a:pt x="8037" y="2250"/>
                    <a:pt x="8192" y="1800"/>
                    <a:pt x="8340" y="1575"/>
                  </a:cubicBezTo>
                  <a:cubicBezTo>
                    <a:pt x="8488" y="1350"/>
                    <a:pt x="8630" y="1350"/>
                    <a:pt x="8781" y="1350"/>
                  </a:cubicBezTo>
                  <a:cubicBezTo>
                    <a:pt x="8932" y="1350"/>
                    <a:pt x="9093" y="1350"/>
                    <a:pt x="9248" y="1125"/>
                  </a:cubicBezTo>
                  <a:cubicBezTo>
                    <a:pt x="9403" y="900"/>
                    <a:pt x="9551" y="450"/>
                    <a:pt x="9705" y="225"/>
                  </a:cubicBezTo>
                  <a:cubicBezTo>
                    <a:pt x="9860" y="0"/>
                    <a:pt x="10021" y="0"/>
                    <a:pt x="10172" y="0"/>
                  </a:cubicBezTo>
                  <a:cubicBezTo>
                    <a:pt x="10323" y="0"/>
                    <a:pt x="10465" y="0"/>
                    <a:pt x="10620" y="0"/>
                  </a:cubicBezTo>
                  <a:cubicBezTo>
                    <a:pt x="10774" y="0"/>
                    <a:pt x="10942" y="0"/>
                    <a:pt x="11093" y="225"/>
                  </a:cubicBezTo>
                  <a:cubicBezTo>
                    <a:pt x="11244" y="450"/>
                    <a:pt x="11380" y="900"/>
                    <a:pt x="11592" y="1125"/>
                  </a:cubicBezTo>
                  <a:cubicBezTo>
                    <a:pt x="11805" y="1350"/>
                    <a:pt x="12094" y="1350"/>
                    <a:pt x="12323" y="1575"/>
                  </a:cubicBezTo>
                  <a:cubicBezTo>
                    <a:pt x="12552" y="1800"/>
                    <a:pt x="12719" y="2250"/>
                    <a:pt x="12945" y="2700"/>
                  </a:cubicBezTo>
                  <a:cubicBezTo>
                    <a:pt x="13170" y="3150"/>
                    <a:pt x="13453" y="3600"/>
                    <a:pt x="13663" y="3825"/>
                  </a:cubicBezTo>
                  <a:cubicBezTo>
                    <a:pt x="13872" y="4050"/>
                    <a:pt x="14007" y="4050"/>
                    <a:pt x="14155" y="4275"/>
                  </a:cubicBezTo>
                  <a:cubicBezTo>
                    <a:pt x="14303" y="4500"/>
                    <a:pt x="14464" y="4950"/>
                    <a:pt x="14693" y="5400"/>
                  </a:cubicBezTo>
                  <a:cubicBezTo>
                    <a:pt x="14922" y="5850"/>
                    <a:pt x="15218" y="6300"/>
                    <a:pt x="15521" y="6750"/>
                  </a:cubicBezTo>
                  <a:cubicBezTo>
                    <a:pt x="15823" y="7200"/>
                    <a:pt x="16132" y="7650"/>
                    <a:pt x="16425" y="7875"/>
                  </a:cubicBezTo>
                  <a:cubicBezTo>
                    <a:pt x="16718" y="8100"/>
                    <a:pt x="16995" y="8100"/>
                    <a:pt x="17275" y="8325"/>
                  </a:cubicBezTo>
                  <a:cubicBezTo>
                    <a:pt x="17556" y="8550"/>
                    <a:pt x="17839" y="9000"/>
                    <a:pt x="18116" y="9225"/>
                  </a:cubicBezTo>
                  <a:cubicBezTo>
                    <a:pt x="18393" y="9450"/>
                    <a:pt x="18663" y="9450"/>
                    <a:pt x="18911" y="9450"/>
                  </a:cubicBezTo>
                  <a:cubicBezTo>
                    <a:pt x="19159" y="9450"/>
                    <a:pt x="19385" y="9450"/>
                    <a:pt x="19649" y="9225"/>
                  </a:cubicBezTo>
                  <a:cubicBezTo>
                    <a:pt x="19913" y="9000"/>
                    <a:pt x="20215" y="8550"/>
                    <a:pt x="20547" y="8550"/>
                  </a:cubicBezTo>
                  <a:cubicBezTo>
                    <a:pt x="20879" y="8550"/>
                    <a:pt x="21239" y="9000"/>
                    <a:pt x="21600" y="9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7839851" y="58382"/>
              <a:ext cx="199249" cy="480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502" fill="norm" stroke="1" extrusionOk="0">
                  <a:moveTo>
                    <a:pt x="21180" y="1607"/>
                  </a:moveTo>
                  <a:cubicBezTo>
                    <a:pt x="21180" y="1039"/>
                    <a:pt x="21180" y="470"/>
                    <a:pt x="20505" y="186"/>
                  </a:cubicBezTo>
                  <a:cubicBezTo>
                    <a:pt x="19830" y="-98"/>
                    <a:pt x="18480" y="-98"/>
                    <a:pt x="16680" y="470"/>
                  </a:cubicBezTo>
                  <a:cubicBezTo>
                    <a:pt x="14880" y="1039"/>
                    <a:pt x="12630" y="2176"/>
                    <a:pt x="9930" y="4118"/>
                  </a:cubicBezTo>
                  <a:cubicBezTo>
                    <a:pt x="7230" y="6060"/>
                    <a:pt x="4080" y="8807"/>
                    <a:pt x="2168" y="11507"/>
                  </a:cubicBezTo>
                  <a:cubicBezTo>
                    <a:pt x="255" y="14207"/>
                    <a:pt x="-420" y="16860"/>
                    <a:pt x="255" y="18518"/>
                  </a:cubicBezTo>
                  <a:cubicBezTo>
                    <a:pt x="930" y="20176"/>
                    <a:pt x="2955" y="20839"/>
                    <a:pt x="4868" y="21170"/>
                  </a:cubicBezTo>
                  <a:cubicBezTo>
                    <a:pt x="6780" y="21502"/>
                    <a:pt x="8580" y="21502"/>
                    <a:pt x="10380" y="21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8223188" y="109386"/>
              <a:ext cx="171512" cy="378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1" h="21438" fill="norm" stroke="1" extrusionOk="0">
                  <a:moveTo>
                    <a:pt x="770" y="6705"/>
                  </a:moveTo>
                  <a:cubicBezTo>
                    <a:pt x="5090" y="6345"/>
                    <a:pt x="9410" y="5985"/>
                    <a:pt x="12713" y="5205"/>
                  </a:cubicBezTo>
                  <a:cubicBezTo>
                    <a:pt x="16017" y="4425"/>
                    <a:pt x="18304" y="3225"/>
                    <a:pt x="19574" y="2265"/>
                  </a:cubicBezTo>
                  <a:cubicBezTo>
                    <a:pt x="20845" y="1305"/>
                    <a:pt x="21099" y="585"/>
                    <a:pt x="19320" y="225"/>
                  </a:cubicBezTo>
                  <a:cubicBezTo>
                    <a:pt x="17541" y="-135"/>
                    <a:pt x="13730" y="-135"/>
                    <a:pt x="10172" y="765"/>
                  </a:cubicBezTo>
                  <a:cubicBezTo>
                    <a:pt x="6614" y="1665"/>
                    <a:pt x="3311" y="3465"/>
                    <a:pt x="1532" y="5265"/>
                  </a:cubicBezTo>
                  <a:cubicBezTo>
                    <a:pt x="-247" y="7065"/>
                    <a:pt x="-501" y="8865"/>
                    <a:pt x="897" y="10425"/>
                  </a:cubicBezTo>
                  <a:cubicBezTo>
                    <a:pt x="2294" y="11985"/>
                    <a:pt x="5344" y="13305"/>
                    <a:pt x="7758" y="14265"/>
                  </a:cubicBezTo>
                  <a:cubicBezTo>
                    <a:pt x="10172" y="15225"/>
                    <a:pt x="11951" y="15825"/>
                    <a:pt x="13221" y="16425"/>
                  </a:cubicBezTo>
                  <a:cubicBezTo>
                    <a:pt x="14492" y="17025"/>
                    <a:pt x="15254" y="17625"/>
                    <a:pt x="15381" y="18225"/>
                  </a:cubicBezTo>
                  <a:cubicBezTo>
                    <a:pt x="15508" y="18825"/>
                    <a:pt x="15000" y="19425"/>
                    <a:pt x="13221" y="19965"/>
                  </a:cubicBezTo>
                  <a:cubicBezTo>
                    <a:pt x="11443" y="20505"/>
                    <a:pt x="8393" y="20985"/>
                    <a:pt x="6106" y="21225"/>
                  </a:cubicBezTo>
                  <a:cubicBezTo>
                    <a:pt x="3819" y="21465"/>
                    <a:pt x="2294" y="21465"/>
                    <a:pt x="2294" y="21405"/>
                  </a:cubicBezTo>
                  <a:cubicBezTo>
                    <a:pt x="2294" y="21345"/>
                    <a:pt x="3819" y="21225"/>
                    <a:pt x="5344" y="211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8426450" y="449903"/>
              <a:ext cx="1143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00" y="3467"/>
                    <a:pt x="8800" y="6933"/>
                    <a:pt x="12400" y="10533"/>
                  </a:cubicBezTo>
                  <a:cubicBezTo>
                    <a:pt x="16000" y="14133"/>
                    <a:pt x="18800" y="178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8424187" y="437203"/>
              <a:ext cx="129263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600" fill="norm" stroke="1" extrusionOk="0">
                  <a:moveTo>
                    <a:pt x="21276" y="0"/>
                  </a:moveTo>
                  <a:cubicBezTo>
                    <a:pt x="18837" y="3252"/>
                    <a:pt x="16399" y="6503"/>
                    <a:pt x="13786" y="9174"/>
                  </a:cubicBezTo>
                  <a:cubicBezTo>
                    <a:pt x="11173" y="11845"/>
                    <a:pt x="8386" y="13935"/>
                    <a:pt x="5947" y="15677"/>
                  </a:cubicBezTo>
                  <a:cubicBezTo>
                    <a:pt x="3508" y="17419"/>
                    <a:pt x="1418" y="18813"/>
                    <a:pt x="547" y="19742"/>
                  </a:cubicBezTo>
                  <a:cubicBezTo>
                    <a:pt x="-324" y="20671"/>
                    <a:pt x="24" y="21135"/>
                    <a:pt x="3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8578850" y="615003"/>
              <a:ext cx="381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8699500" y="411803"/>
              <a:ext cx="889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8807450" y="475303"/>
              <a:ext cx="444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8947150" y="119703"/>
              <a:ext cx="112413" cy="628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600" fill="norm" stroke="1" extrusionOk="0">
                  <a:moveTo>
                    <a:pt x="0" y="0"/>
                  </a:moveTo>
                  <a:cubicBezTo>
                    <a:pt x="5600" y="1600"/>
                    <a:pt x="11200" y="3200"/>
                    <a:pt x="15200" y="5382"/>
                  </a:cubicBezTo>
                  <a:cubicBezTo>
                    <a:pt x="19200" y="7564"/>
                    <a:pt x="21600" y="10327"/>
                    <a:pt x="21200" y="12800"/>
                  </a:cubicBezTo>
                  <a:cubicBezTo>
                    <a:pt x="20800" y="15273"/>
                    <a:pt x="17600" y="17455"/>
                    <a:pt x="13800" y="18873"/>
                  </a:cubicBezTo>
                  <a:cubicBezTo>
                    <a:pt x="10000" y="20291"/>
                    <a:pt x="5600" y="20945"/>
                    <a:pt x="1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8788400" y="545153"/>
              <a:ext cx="381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8769350" y="526103"/>
              <a:ext cx="698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18" y="4886"/>
                    <a:pt x="12436" y="9771"/>
                    <a:pt x="8836" y="13371"/>
                  </a:cubicBezTo>
                  <a:cubicBezTo>
                    <a:pt x="5236" y="16971"/>
                    <a:pt x="2618" y="192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6350" y="1408753"/>
              <a:ext cx="1778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14" y="3168"/>
                    <a:pt x="4629" y="6336"/>
                    <a:pt x="8229" y="9936"/>
                  </a:cubicBezTo>
                  <a:cubicBezTo>
                    <a:pt x="11829" y="13536"/>
                    <a:pt x="16714" y="175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0" y="1402403"/>
              <a:ext cx="17145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67" y="2880"/>
                    <a:pt x="14133" y="5760"/>
                    <a:pt x="10933" y="8580"/>
                  </a:cubicBezTo>
                  <a:cubicBezTo>
                    <a:pt x="7733" y="11400"/>
                    <a:pt x="5067" y="14160"/>
                    <a:pt x="3333" y="16320"/>
                  </a:cubicBezTo>
                  <a:cubicBezTo>
                    <a:pt x="1600" y="18480"/>
                    <a:pt x="800" y="200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768925" y="1438798"/>
              <a:ext cx="164526" cy="296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280" fill="norm" stroke="1" extrusionOk="0">
                  <a:moveTo>
                    <a:pt x="21252" y="16550"/>
                  </a:moveTo>
                  <a:cubicBezTo>
                    <a:pt x="18518" y="13812"/>
                    <a:pt x="15784" y="11074"/>
                    <a:pt x="14690" y="8488"/>
                  </a:cubicBezTo>
                  <a:cubicBezTo>
                    <a:pt x="13596" y="5903"/>
                    <a:pt x="14143" y="3469"/>
                    <a:pt x="15100" y="1948"/>
                  </a:cubicBezTo>
                  <a:cubicBezTo>
                    <a:pt x="16057" y="426"/>
                    <a:pt x="17424" y="-182"/>
                    <a:pt x="18108" y="46"/>
                  </a:cubicBezTo>
                  <a:cubicBezTo>
                    <a:pt x="18791" y="274"/>
                    <a:pt x="18791" y="1339"/>
                    <a:pt x="16330" y="3697"/>
                  </a:cubicBezTo>
                  <a:cubicBezTo>
                    <a:pt x="13870" y="6055"/>
                    <a:pt x="8948" y="9705"/>
                    <a:pt x="5667" y="12519"/>
                  </a:cubicBezTo>
                  <a:cubicBezTo>
                    <a:pt x="2386" y="15333"/>
                    <a:pt x="746" y="17311"/>
                    <a:pt x="199" y="18680"/>
                  </a:cubicBezTo>
                  <a:cubicBezTo>
                    <a:pt x="-348" y="20049"/>
                    <a:pt x="199" y="20810"/>
                    <a:pt x="2249" y="21114"/>
                  </a:cubicBezTo>
                  <a:cubicBezTo>
                    <a:pt x="4300" y="21418"/>
                    <a:pt x="7855" y="21266"/>
                    <a:pt x="10452" y="20962"/>
                  </a:cubicBezTo>
                  <a:cubicBezTo>
                    <a:pt x="13049" y="20657"/>
                    <a:pt x="14690" y="20201"/>
                    <a:pt x="16330" y="19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1219200" y="1370653"/>
              <a:ext cx="1460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96" y="3600"/>
                    <a:pt x="9391" y="7200"/>
                    <a:pt x="12991" y="10800"/>
                  </a:cubicBezTo>
                  <a:cubicBezTo>
                    <a:pt x="16591" y="14400"/>
                    <a:pt x="19096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1325105" y="1357953"/>
              <a:ext cx="129045" cy="405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451" fill="norm" stroke="1" extrusionOk="0">
                  <a:moveTo>
                    <a:pt x="21240" y="0"/>
                  </a:moveTo>
                  <a:cubicBezTo>
                    <a:pt x="17408" y="2798"/>
                    <a:pt x="13575" y="5596"/>
                    <a:pt x="10092" y="8841"/>
                  </a:cubicBezTo>
                  <a:cubicBezTo>
                    <a:pt x="6608" y="12087"/>
                    <a:pt x="3472" y="15780"/>
                    <a:pt x="1730" y="18019"/>
                  </a:cubicBezTo>
                  <a:cubicBezTo>
                    <a:pt x="-12" y="20257"/>
                    <a:pt x="-360" y="21040"/>
                    <a:pt x="337" y="21320"/>
                  </a:cubicBezTo>
                  <a:cubicBezTo>
                    <a:pt x="1034" y="21600"/>
                    <a:pt x="2775" y="21376"/>
                    <a:pt x="4517" y="21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3296829" y="1388720"/>
              <a:ext cx="284571" cy="469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302" fill="norm" stroke="1" extrusionOk="0">
                  <a:moveTo>
                    <a:pt x="13351" y="13581"/>
                  </a:moveTo>
                  <a:cubicBezTo>
                    <a:pt x="12551" y="13005"/>
                    <a:pt x="11751" y="12429"/>
                    <a:pt x="10871" y="12141"/>
                  </a:cubicBezTo>
                  <a:cubicBezTo>
                    <a:pt x="9991" y="11853"/>
                    <a:pt x="9031" y="11853"/>
                    <a:pt x="7511" y="12573"/>
                  </a:cubicBezTo>
                  <a:cubicBezTo>
                    <a:pt x="5991" y="13293"/>
                    <a:pt x="3911" y="14733"/>
                    <a:pt x="2551" y="16029"/>
                  </a:cubicBezTo>
                  <a:cubicBezTo>
                    <a:pt x="1191" y="17325"/>
                    <a:pt x="551" y="18477"/>
                    <a:pt x="231" y="19389"/>
                  </a:cubicBezTo>
                  <a:cubicBezTo>
                    <a:pt x="-89" y="20301"/>
                    <a:pt x="-89" y="20973"/>
                    <a:pt x="311" y="21213"/>
                  </a:cubicBezTo>
                  <a:cubicBezTo>
                    <a:pt x="711" y="21453"/>
                    <a:pt x="1511" y="21261"/>
                    <a:pt x="3111" y="20013"/>
                  </a:cubicBezTo>
                  <a:cubicBezTo>
                    <a:pt x="4711" y="18765"/>
                    <a:pt x="7111" y="16461"/>
                    <a:pt x="8951" y="13581"/>
                  </a:cubicBezTo>
                  <a:cubicBezTo>
                    <a:pt x="10791" y="10701"/>
                    <a:pt x="12071" y="7245"/>
                    <a:pt x="12871" y="5181"/>
                  </a:cubicBezTo>
                  <a:cubicBezTo>
                    <a:pt x="13671" y="3117"/>
                    <a:pt x="13991" y="2445"/>
                    <a:pt x="14231" y="1725"/>
                  </a:cubicBezTo>
                  <a:cubicBezTo>
                    <a:pt x="14471" y="1005"/>
                    <a:pt x="14631" y="237"/>
                    <a:pt x="14471" y="45"/>
                  </a:cubicBezTo>
                  <a:cubicBezTo>
                    <a:pt x="14311" y="-147"/>
                    <a:pt x="13831" y="237"/>
                    <a:pt x="13191" y="2061"/>
                  </a:cubicBezTo>
                  <a:cubicBezTo>
                    <a:pt x="12551" y="3885"/>
                    <a:pt x="11751" y="7149"/>
                    <a:pt x="11191" y="9741"/>
                  </a:cubicBezTo>
                  <a:cubicBezTo>
                    <a:pt x="10631" y="12333"/>
                    <a:pt x="10311" y="14253"/>
                    <a:pt x="10151" y="15453"/>
                  </a:cubicBezTo>
                  <a:cubicBezTo>
                    <a:pt x="9991" y="16653"/>
                    <a:pt x="9991" y="17133"/>
                    <a:pt x="10231" y="17565"/>
                  </a:cubicBezTo>
                  <a:cubicBezTo>
                    <a:pt x="10471" y="17997"/>
                    <a:pt x="10951" y="18381"/>
                    <a:pt x="11591" y="18573"/>
                  </a:cubicBezTo>
                  <a:cubicBezTo>
                    <a:pt x="12231" y="18765"/>
                    <a:pt x="13031" y="18765"/>
                    <a:pt x="14391" y="17853"/>
                  </a:cubicBezTo>
                  <a:cubicBezTo>
                    <a:pt x="15751" y="16941"/>
                    <a:pt x="17671" y="15117"/>
                    <a:pt x="18711" y="13965"/>
                  </a:cubicBezTo>
                  <a:cubicBezTo>
                    <a:pt x="19751" y="12813"/>
                    <a:pt x="19911" y="12333"/>
                    <a:pt x="19911" y="11853"/>
                  </a:cubicBezTo>
                  <a:cubicBezTo>
                    <a:pt x="19911" y="11373"/>
                    <a:pt x="19751" y="10893"/>
                    <a:pt x="19351" y="10797"/>
                  </a:cubicBezTo>
                  <a:cubicBezTo>
                    <a:pt x="18951" y="10701"/>
                    <a:pt x="18311" y="10989"/>
                    <a:pt x="17511" y="12093"/>
                  </a:cubicBezTo>
                  <a:cubicBezTo>
                    <a:pt x="16711" y="13197"/>
                    <a:pt x="15751" y="15117"/>
                    <a:pt x="15351" y="16317"/>
                  </a:cubicBezTo>
                  <a:cubicBezTo>
                    <a:pt x="14951" y="17517"/>
                    <a:pt x="15111" y="17997"/>
                    <a:pt x="16231" y="18381"/>
                  </a:cubicBezTo>
                  <a:cubicBezTo>
                    <a:pt x="17351" y="18765"/>
                    <a:pt x="19431" y="19053"/>
                    <a:pt x="21511" y="19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3627966" y="1578666"/>
              <a:ext cx="103491" cy="439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239" fill="norm" stroke="1" extrusionOk="0">
                  <a:moveTo>
                    <a:pt x="8640" y="7138"/>
                  </a:moveTo>
                  <a:cubicBezTo>
                    <a:pt x="6480" y="10004"/>
                    <a:pt x="4320" y="12870"/>
                    <a:pt x="3240" y="14918"/>
                  </a:cubicBezTo>
                  <a:cubicBezTo>
                    <a:pt x="2160" y="16965"/>
                    <a:pt x="2160" y="18194"/>
                    <a:pt x="1944" y="19217"/>
                  </a:cubicBezTo>
                  <a:cubicBezTo>
                    <a:pt x="1728" y="20241"/>
                    <a:pt x="1296" y="21060"/>
                    <a:pt x="864" y="21213"/>
                  </a:cubicBezTo>
                  <a:cubicBezTo>
                    <a:pt x="432" y="21367"/>
                    <a:pt x="0" y="20855"/>
                    <a:pt x="0" y="18705"/>
                  </a:cubicBezTo>
                  <a:cubicBezTo>
                    <a:pt x="0" y="16556"/>
                    <a:pt x="432" y="12768"/>
                    <a:pt x="1512" y="9850"/>
                  </a:cubicBezTo>
                  <a:cubicBezTo>
                    <a:pt x="2592" y="6933"/>
                    <a:pt x="4320" y="4885"/>
                    <a:pt x="6264" y="3299"/>
                  </a:cubicBezTo>
                  <a:cubicBezTo>
                    <a:pt x="8208" y="1712"/>
                    <a:pt x="10368" y="586"/>
                    <a:pt x="12528" y="176"/>
                  </a:cubicBezTo>
                  <a:cubicBezTo>
                    <a:pt x="14688" y="-233"/>
                    <a:pt x="16848" y="74"/>
                    <a:pt x="18576" y="1047"/>
                  </a:cubicBezTo>
                  <a:cubicBezTo>
                    <a:pt x="20304" y="2019"/>
                    <a:pt x="21600" y="3657"/>
                    <a:pt x="20952" y="5295"/>
                  </a:cubicBezTo>
                  <a:cubicBezTo>
                    <a:pt x="20304" y="6933"/>
                    <a:pt x="17712" y="8571"/>
                    <a:pt x="15336" y="9441"/>
                  </a:cubicBezTo>
                  <a:cubicBezTo>
                    <a:pt x="12960" y="10311"/>
                    <a:pt x="10800" y="10413"/>
                    <a:pt x="9288" y="10209"/>
                  </a:cubicBezTo>
                  <a:cubicBezTo>
                    <a:pt x="7776" y="10004"/>
                    <a:pt x="6912" y="9492"/>
                    <a:pt x="6048" y="8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3778250" y="1598209"/>
              <a:ext cx="82551" cy="187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0" fill="norm" stroke="1" extrusionOk="0">
                  <a:moveTo>
                    <a:pt x="0" y="7238"/>
                  </a:moveTo>
                  <a:cubicBezTo>
                    <a:pt x="2769" y="7475"/>
                    <a:pt x="5538" y="7712"/>
                    <a:pt x="8031" y="7238"/>
                  </a:cubicBezTo>
                  <a:cubicBezTo>
                    <a:pt x="10523" y="6763"/>
                    <a:pt x="12738" y="5576"/>
                    <a:pt x="14400" y="4033"/>
                  </a:cubicBezTo>
                  <a:cubicBezTo>
                    <a:pt x="16062" y="2490"/>
                    <a:pt x="17169" y="591"/>
                    <a:pt x="16338" y="117"/>
                  </a:cubicBezTo>
                  <a:cubicBezTo>
                    <a:pt x="15508" y="-358"/>
                    <a:pt x="12738" y="591"/>
                    <a:pt x="9969" y="3321"/>
                  </a:cubicBezTo>
                  <a:cubicBezTo>
                    <a:pt x="7200" y="6051"/>
                    <a:pt x="4431" y="10561"/>
                    <a:pt x="4985" y="13884"/>
                  </a:cubicBezTo>
                  <a:cubicBezTo>
                    <a:pt x="5538" y="17207"/>
                    <a:pt x="9415" y="19343"/>
                    <a:pt x="12738" y="20293"/>
                  </a:cubicBezTo>
                  <a:cubicBezTo>
                    <a:pt x="16062" y="21242"/>
                    <a:pt x="18831" y="21005"/>
                    <a:pt x="21600" y="207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3893107" y="1635236"/>
              <a:ext cx="103160" cy="159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466" fill="norm" stroke="1" extrusionOk="0">
                  <a:moveTo>
                    <a:pt x="7819" y="1989"/>
                  </a:moveTo>
                  <a:cubicBezTo>
                    <a:pt x="5615" y="7105"/>
                    <a:pt x="3411" y="12221"/>
                    <a:pt x="2088" y="15774"/>
                  </a:cubicBezTo>
                  <a:cubicBezTo>
                    <a:pt x="766" y="19326"/>
                    <a:pt x="325" y="21316"/>
                    <a:pt x="104" y="21458"/>
                  </a:cubicBezTo>
                  <a:cubicBezTo>
                    <a:pt x="-116" y="21600"/>
                    <a:pt x="-116" y="19895"/>
                    <a:pt x="1427" y="16484"/>
                  </a:cubicBezTo>
                  <a:cubicBezTo>
                    <a:pt x="2970" y="13074"/>
                    <a:pt x="6055" y="7958"/>
                    <a:pt x="9362" y="4689"/>
                  </a:cubicBezTo>
                  <a:cubicBezTo>
                    <a:pt x="12668" y="1421"/>
                    <a:pt x="16194" y="0"/>
                    <a:pt x="18398" y="0"/>
                  </a:cubicBezTo>
                  <a:cubicBezTo>
                    <a:pt x="20602" y="0"/>
                    <a:pt x="21484" y="1421"/>
                    <a:pt x="21484" y="3979"/>
                  </a:cubicBezTo>
                  <a:cubicBezTo>
                    <a:pt x="21484" y="6537"/>
                    <a:pt x="20602" y="10232"/>
                    <a:pt x="20162" y="13074"/>
                  </a:cubicBezTo>
                  <a:cubicBezTo>
                    <a:pt x="19721" y="15916"/>
                    <a:pt x="19721" y="17905"/>
                    <a:pt x="19721" y="198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4020996" y="1398503"/>
              <a:ext cx="341454" cy="413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400" fill="norm" stroke="1" extrusionOk="0">
                  <a:moveTo>
                    <a:pt x="6309" y="15333"/>
                  </a:moveTo>
                  <a:cubicBezTo>
                    <a:pt x="6442" y="14785"/>
                    <a:pt x="6576" y="14236"/>
                    <a:pt x="6309" y="13798"/>
                  </a:cubicBezTo>
                  <a:cubicBezTo>
                    <a:pt x="6042" y="13359"/>
                    <a:pt x="5376" y="13030"/>
                    <a:pt x="4642" y="13140"/>
                  </a:cubicBezTo>
                  <a:cubicBezTo>
                    <a:pt x="3909" y="13250"/>
                    <a:pt x="3109" y="13798"/>
                    <a:pt x="2309" y="14839"/>
                  </a:cubicBezTo>
                  <a:cubicBezTo>
                    <a:pt x="1509" y="15881"/>
                    <a:pt x="709" y="17416"/>
                    <a:pt x="309" y="18567"/>
                  </a:cubicBezTo>
                  <a:cubicBezTo>
                    <a:pt x="-91" y="19719"/>
                    <a:pt x="-91" y="20486"/>
                    <a:pt x="242" y="20925"/>
                  </a:cubicBezTo>
                  <a:cubicBezTo>
                    <a:pt x="576" y="21363"/>
                    <a:pt x="1242" y="21473"/>
                    <a:pt x="2176" y="20705"/>
                  </a:cubicBezTo>
                  <a:cubicBezTo>
                    <a:pt x="3109" y="19938"/>
                    <a:pt x="4309" y="18293"/>
                    <a:pt x="5509" y="15662"/>
                  </a:cubicBezTo>
                  <a:cubicBezTo>
                    <a:pt x="6709" y="13030"/>
                    <a:pt x="7909" y="9412"/>
                    <a:pt x="8642" y="6890"/>
                  </a:cubicBezTo>
                  <a:cubicBezTo>
                    <a:pt x="9376" y="4368"/>
                    <a:pt x="9642" y="2943"/>
                    <a:pt x="9709" y="1901"/>
                  </a:cubicBezTo>
                  <a:cubicBezTo>
                    <a:pt x="9776" y="860"/>
                    <a:pt x="9642" y="202"/>
                    <a:pt x="9309" y="37"/>
                  </a:cubicBezTo>
                  <a:cubicBezTo>
                    <a:pt x="8976" y="-127"/>
                    <a:pt x="8442" y="202"/>
                    <a:pt x="7776" y="1956"/>
                  </a:cubicBezTo>
                  <a:cubicBezTo>
                    <a:pt x="7109" y="3711"/>
                    <a:pt x="6309" y="6890"/>
                    <a:pt x="5842" y="9960"/>
                  </a:cubicBezTo>
                  <a:cubicBezTo>
                    <a:pt x="5376" y="13030"/>
                    <a:pt x="5242" y="15991"/>
                    <a:pt x="5176" y="17745"/>
                  </a:cubicBezTo>
                  <a:cubicBezTo>
                    <a:pt x="5109" y="19499"/>
                    <a:pt x="5109" y="20048"/>
                    <a:pt x="5376" y="20486"/>
                  </a:cubicBezTo>
                  <a:cubicBezTo>
                    <a:pt x="5642" y="20925"/>
                    <a:pt x="6176" y="21254"/>
                    <a:pt x="6776" y="21363"/>
                  </a:cubicBezTo>
                  <a:cubicBezTo>
                    <a:pt x="7376" y="21473"/>
                    <a:pt x="8042" y="21363"/>
                    <a:pt x="8776" y="20651"/>
                  </a:cubicBezTo>
                  <a:cubicBezTo>
                    <a:pt x="9509" y="19938"/>
                    <a:pt x="10309" y="18622"/>
                    <a:pt x="10776" y="17635"/>
                  </a:cubicBezTo>
                  <a:cubicBezTo>
                    <a:pt x="11242" y="16649"/>
                    <a:pt x="11376" y="15991"/>
                    <a:pt x="11509" y="15278"/>
                  </a:cubicBezTo>
                  <a:cubicBezTo>
                    <a:pt x="11642" y="14565"/>
                    <a:pt x="11776" y="13798"/>
                    <a:pt x="11576" y="13579"/>
                  </a:cubicBezTo>
                  <a:cubicBezTo>
                    <a:pt x="11376" y="13359"/>
                    <a:pt x="10842" y="13688"/>
                    <a:pt x="10309" y="14456"/>
                  </a:cubicBezTo>
                  <a:cubicBezTo>
                    <a:pt x="9776" y="15223"/>
                    <a:pt x="9242" y="16429"/>
                    <a:pt x="8976" y="17307"/>
                  </a:cubicBezTo>
                  <a:cubicBezTo>
                    <a:pt x="8709" y="18184"/>
                    <a:pt x="8709" y="18732"/>
                    <a:pt x="9109" y="19006"/>
                  </a:cubicBezTo>
                  <a:cubicBezTo>
                    <a:pt x="9509" y="19280"/>
                    <a:pt x="10309" y="19280"/>
                    <a:pt x="11242" y="18842"/>
                  </a:cubicBezTo>
                  <a:cubicBezTo>
                    <a:pt x="12176" y="18403"/>
                    <a:pt x="13242" y="17526"/>
                    <a:pt x="14242" y="16758"/>
                  </a:cubicBezTo>
                  <a:cubicBezTo>
                    <a:pt x="15242" y="15991"/>
                    <a:pt x="16176" y="15333"/>
                    <a:pt x="16509" y="15278"/>
                  </a:cubicBezTo>
                  <a:cubicBezTo>
                    <a:pt x="16842" y="15223"/>
                    <a:pt x="16576" y="15771"/>
                    <a:pt x="16176" y="16594"/>
                  </a:cubicBezTo>
                  <a:cubicBezTo>
                    <a:pt x="15776" y="17416"/>
                    <a:pt x="15242" y="18513"/>
                    <a:pt x="14976" y="19390"/>
                  </a:cubicBezTo>
                  <a:cubicBezTo>
                    <a:pt x="14709" y="20267"/>
                    <a:pt x="14709" y="20925"/>
                    <a:pt x="14776" y="20980"/>
                  </a:cubicBezTo>
                  <a:cubicBezTo>
                    <a:pt x="14842" y="21034"/>
                    <a:pt x="14976" y="20486"/>
                    <a:pt x="15442" y="19335"/>
                  </a:cubicBezTo>
                  <a:cubicBezTo>
                    <a:pt x="15909" y="18184"/>
                    <a:pt x="16709" y="16429"/>
                    <a:pt x="17442" y="15223"/>
                  </a:cubicBezTo>
                  <a:cubicBezTo>
                    <a:pt x="18176" y="14017"/>
                    <a:pt x="18842" y="13359"/>
                    <a:pt x="19442" y="13250"/>
                  </a:cubicBezTo>
                  <a:cubicBezTo>
                    <a:pt x="20042" y="13140"/>
                    <a:pt x="20576" y="13579"/>
                    <a:pt x="20909" y="14620"/>
                  </a:cubicBezTo>
                  <a:cubicBezTo>
                    <a:pt x="21242" y="15662"/>
                    <a:pt x="21376" y="17307"/>
                    <a:pt x="21509" y="18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4416173" y="1421453"/>
              <a:ext cx="79627" cy="391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496" fill="norm" stroke="1" extrusionOk="0">
                  <a:moveTo>
                    <a:pt x="12857" y="0"/>
                  </a:moveTo>
                  <a:cubicBezTo>
                    <a:pt x="8878" y="4181"/>
                    <a:pt x="4899" y="8361"/>
                    <a:pt x="2625" y="11671"/>
                  </a:cubicBezTo>
                  <a:cubicBezTo>
                    <a:pt x="351" y="14981"/>
                    <a:pt x="-217" y="17419"/>
                    <a:pt x="67" y="18929"/>
                  </a:cubicBezTo>
                  <a:cubicBezTo>
                    <a:pt x="351" y="20439"/>
                    <a:pt x="1488" y="21019"/>
                    <a:pt x="3478" y="21310"/>
                  </a:cubicBezTo>
                  <a:cubicBezTo>
                    <a:pt x="5467" y="21600"/>
                    <a:pt x="8309" y="21600"/>
                    <a:pt x="11436" y="20961"/>
                  </a:cubicBezTo>
                  <a:cubicBezTo>
                    <a:pt x="14562" y="20323"/>
                    <a:pt x="17972" y="19045"/>
                    <a:pt x="21383" y="17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4392083" y="1624653"/>
              <a:ext cx="154518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285" y="21600"/>
                  </a:moveTo>
                  <a:cubicBezTo>
                    <a:pt x="6510" y="19543"/>
                    <a:pt x="4734" y="17486"/>
                    <a:pt x="3107" y="15943"/>
                  </a:cubicBezTo>
                  <a:cubicBezTo>
                    <a:pt x="1479" y="14400"/>
                    <a:pt x="0" y="13371"/>
                    <a:pt x="0" y="12343"/>
                  </a:cubicBezTo>
                  <a:cubicBezTo>
                    <a:pt x="0" y="11314"/>
                    <a:pt x="1479" y="10286"/>
                    <a:pt x="5326" y="8229"/>
                  </a:cubicBezTo>
                  <a:cubicBezTo>
                    <a:pt x="9173" y="6171"/>
                    <a:pt x="15386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5062504" y="1665838"/>
              <a:ext cx="78134" cy="141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4" h="20976" fill="norm" stroke="1" extrusionOk="0">
                  <a:moveTo>
                    <a:pt x="19531" y="2361"/>
                  </a:moveTo>
                  <a:cubicBezTo>
                    <a:pt x="17870" y="1109"/>
                    <a:pt x="16208" y="-143"/>
                    <a:pt x="14270" y="14"/>
                  </a:cubicBezTo>
                  <a:cubicBezTo>
                    <a:pt x="12331" y="170"/>
                    <a:pt x="10116" y="1735"/>
                    <a:pt x="7624" y="4553"/>
                  </a:cubicBezTo>
                  <a:cubicBezTo>
                    <a:pt x="5131" y="7370"/>
                    <a:pt x="2362" y="11440"/>
                    <a:pt x="978" y="14257"/>
                  </a:cubicBezTo>
                  <a:cubicBezTo>
                    <a:pt x="-407" y="17074"/>
                    <a:pt x="-407" y="18640"/>
                    <a:pt x="1531" y="19735"/>
                  </a:cubicBezTo>
                  <a:cubicBezTo>
                    <a:pt x="3470" y="20831"/>
                    <a:pt x="7347" y="21457"/>
                    <a:pt x="11224" y="20518"/>
                  </a:cubicBezTo>
                  <a:cubicBezTo>
                    <a:pt x="15101" y="19579"/>
                    <a:pt x="18978" y="17074"/>
                    <a:pt x="20085" y="13631"/>
                  </a:cubicBezTo>
                  <a:cubicBezTo>
                    <a:pt x="21193" y="10187"/>
                    <a:pt x="19531" y="5805"/>
                    <a:pt x="17870" y="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5207000" y="1611953"/>
              <a:ext cx="139701" cy="192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4930"/>
                  </a:moveTo>
                  <a:cubicBezTo>
                    <a:pt x="3600" y="8217"/>
                    <a:pt x="7200" y="11504"/>
                    <a:pt x="9000" y="13735"/>
                  </a:cubicBezTo>
                  <a:cubicBezTo>
                    <a:pt x="10800" y="15965"/>
                    <a:pt x="10800" y="17139"/>
                    <a:pt x="10636" y="18313"/>
                  </a:cubicBezTo>
                  <a:cubicBezTo>
                    <a:pt x="10473" y="19487"/>
                    <a:pt x="10145" y="20661"/>
                    <a:pt x="9164" y="21130"/>
                  </a:cubicBezTo>
                  <a:cubicBezTo>
                    <a:pt x="8182" y="21600"/>
                    <a:pt x="6545" y="21365"/>
                    <a:pt x="5564" y="20661"/>
                  </a:cubicBezTo>
                  <a:cubicBezTo>
                    <a:pt x="4582" y="19957"/>
                    <a:pt x="4255" y="18783"/>
                    <a:pt x="6218" y="15496"/>
                  </a:cubicBezTo>
                  <a:cubicBezTo>
                    <a:pt x="8182" y="12209"/>
                    <a:pt x="12436" y="6809"/>
                    <a:pt x="15382" y="3874"/>
                  </a:cubicBezTo>
                  <a:cubicBezTo>
                    <a:pt x="18327" y="939"/>
                    <a:pt x="19964" y="47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5823848" y="1669516"/>
              <a:ext cx="98586" cy="160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265" fill="norm" stroke="1" extrusionOk="0">
                  <a:moveTo>
                    <a:pt x="5320" y="1629"/>
                  </a:moveTo>
                  <a:cubicBezTo>
                    <a:pt x="4401" y="7239"/>
                    <a:pt x="3482" y="12849"/>
                    <a:pt x="2562" y="16356"/>
                  </a:cubicBezTo>
                  <a:cubicBezTo>
                    <a:pt x="1643" y="19862"/>
                    <a:pt x="724" y="21265"/>
                    <a:pt x="265" y="21265"/>
                  </a:cubicBezTo>
                  <a:cubicBezTo>
                    <a:pt x="-195" y="21265"/>
                    <a:pt x="-195" y="19862"/>
                    <a:pt x="1414" y="16777"/>
                  </a:cubicBezTo>
                  <a:cubicBezTo>
                    <a:pt x="3022" y="13691"/>
                    <a:pt x="6239" y="8922"/>
                    <a:pt x="8537" y="5977"/>
                  </a:cubicBezTo>
                  <a:cubicBezTo>
                    <a:pt x="10835" y="3031"/>
                    <a:pt x="12214" y="1909"/>
                    <a:pt x="14052" y="1068"/>
                  </a:cubicBezTo>
                  <a:cubicBezTo>
                    <a:pt x="15890" y="226"/>
                    <a:pt x="18188" y="-335"/>
                    <a:pt x="19567" y="226"/>
                  </a:cubicBezTo>
                  <a:cubicBezTo>
                    <a:pt x="20945" y="787"/>
                    <a:pt x="21405" y="2470"/>
                    <a:pt x="21405" y="4714"/>
                  </a:cubicBezTo>
                  <a:cubicBezTo>
                    <a:pt x="21405" y="6959"/>
                    <a:pt x="20945" y="9764"/>
                    <a:pt x="20716" y="12148"/>
                  </a:cubicBezTo>
                  <a:cubicBezTo>
                    <a:pt x="20486" y="14533"/>
                    <a:pt x="20486" y="16496"/>
                    <a:pt x="20486" y="18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5955755" y="1624653"/>
              <a:ext cx="102145" cy="201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399" fill="norm" stroke="1" extrusionOk="0">
                  <a:moveTo>
                    <a:pt x="19951" y="4725"/>
                  </a:moveTo>
                  <a:cubicBezTo>
                    <a:pt x="14661" y="5850"/>
                    <a:pt x="9371" y="6975"/>
                    <a:pt x="5844" y="9225"/>
                  </a:cubicBezTo>
                  <a:cubicBezTo>
                    <a:pt x="2318" y="11475"/>
                    <a:pt x="555" y="14850"/>
                    <a:pt x="114" y="17100"/>
                  </a:cubicBezTo>
                  <a:cubicBezTo>
                    <a:pt x="-327" y="19350"/>
                    <a:pt x="555" y="20475"/>
                    <a:pt x="2097" y="21037"/>
                  </a:cubicBezTo>
                  <a:cubicBezTo>
                    <a:pt x="3640" y="21600"/>
                    <a:pt x="5844" y="21600"/>
                    <a:pt x="9151" y="20362"/>
                  </a:cubicBezTo>
                  <a:cubicBezTo>
                    <a:pt x="12457" y="19125"/>
                    <a:pt x="16865" y="16650"/>
                    <a:pt x="18628" y="13612"/>
                  </a:cubicBezTo>
                  <a:cubicBezTo>
                    <a:pt x="20391" y="10575"/>
                    <a:pt x="19510" y="6975"/>
                    <a:pt x="19510" y="4613"/>
                  </a:cubicBezTo>
                  <a:cubicBezTo>
                    <a:pt x="19510" y="2250"/>
                    <a:pt x="20391" y="1125"/>
                    <a:pt x="212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6156065" y="1446853"/>
              <a:ext cx="66936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600" fill="norm" stroke="1" extrusionOk="0">
                  <a:moveTo>
                    <a:pt x="21345" y="0"/>
                  </a:moveTo>
                  <a:cubicBezTo>
                    <a:pt x="17295" y="1309"/>
                    <a:pt x="13245" y="2618"/>
                    <a:pt x="10207" y="4800"/>
                  </a:cubicBezTo>
                  <a:cubicBezTo>
                    <a:pt x="7170" y="6982"/>
                    <a:pt x="5145" y="10036"/>
                    <a:pt x="3457" y="12709"/>
                  </a:cubicBezTo>
                  <a:cubicBezTo>
                    <a:pt x="1770" y="15382"/>
                    <a:pt x="420" y="17673"/>
                    <a:pt x="82" y="19091"/>
                  </a:cubicBezTo>
                  <a:cubicBezTo>
                    <a:pt x="-255" y="20509"/>
                    <a:pt x="420" y="21055"/>
                    <a:pt x="2445" y="21327"/>
                  </a:cubicBezTo>
                  <a:cubicBezTo>
                    <a:pt x="4470" y="21600"/>
                    <a:pt x="7845" y="21600"/>
                    <a:pt x="112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6127750" y="1650053"/>
              <a:ext cx="1968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1974850" y="1340796"/>
              <a:ext cx="28857" cy="442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508" fill="norm" stroke="1" extrusionOk="0">
                  <a:moveTo>
                    <a:pt x="0" y="1759"/>
                  </a:moveTo>
                  <a:cubicBezTo>
                    <a:pt x="1543" y="937"/>
                    <a:pt x="3086" y="114"/>
                    <a:pt x="5400" y="11"/>
                  </a:cubicBezTo>
                  <a:cubicBezTo>
                    <a:pt x="7714" y="-92"/>
                    <a:pt x="10800" y="525"/>
                    <a:pt x="13886" y="2325"/>
                  </a:cubicBezTo>
                  <a:cubicBezTo>
                    <a:pt x="16971" y="4125"/>
                    <a:pt x="20057" y="7108"/>
                    <a:pt x="20829" y="10502"/>
                  </a:cubicBezTo>
                  <a:cubicBezTo>
                    <a:pt x="21600" y="13897"/>
                    <a:pt x="20057" y="17702"/>
                    <a:pt x="18514" y="215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2051050" y="1618303"/>
              <a:ext cx="127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2057400" y="1504003"/>
              <a:ext cx="6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2127250" y="1579763"/>
              <a:ext cx="82551" cy="193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4" fill="norm" stroke="1" extrusionOk="0">
                  <a:moveTo>
                    <a:pt x="0" y="745"/>
                  </a:moveTo>
                  <a:cubicBezTo>
                    <a:pt x="0" y="6784"/>
                    <a:pt x="0" y="12823"/>
                    <a:pt x="0" y="16423"/>
                  </a:cubicBezTo>
                  <a:cubicBezTo>
                    <a:pt x="0" y="20023"/>
                    <a:pt x="0" y="21184"/>
                    <a:pt x="0" y="21184"/>
                  </a:cubicBezTo>
                  <a:cubicBezTo>
                    <a:pt x="0" y="21184"/>
                    <a:pt x="0" y="20023"/>
                    <a:pt x="554" y="17003"/>
                  </a:cubicBezTo>
                  <a:cubicBezTo>
                    <a:pt x="1108" y="13984"/>
                    <a:pt x="2215" y="9107"/>
                    <a:pt x="3323" y="5971"/>
                  </a:cubicBezTo>
                  <a:cubicBezTo>
                    <a:pt x="4431" y="2836"/>
                    <a:pt x="5538" y="1442"/>
                    <a:pt x="7477" y="629"/>
                  </a:cubicBezTo>
                  <a:cubicBezTo>
                    <a:pt x="9415" y="-184"/>
                    <a:pt x="12185" y="-416"/>
                    <a:pt x="14677" y="1210"/>
                  </a:cubicBezTo>
                  <a:cubicBezTo>
                    <a:pt x="17169" y="2836"/>
                    <a:pt x="19385" y="6319"/>
                    <a:pt x="20492" y="9571"/>
                  </a:cubicBezTo>
                  <a:cubicBezTo>
                    <a:pt x="21600" y="12823"/>
                    <a:pt x="21600" y="15842"/>
                    <a:pt x="21600" y="188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2252133" y="1601432"/>
              <a:ext cx="91017" cy="165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319" fill="norm" stroke="1" extrusionOk="0">
                  <a:moveTo>
                    <a:pt x="4909" y="8742"/>
                  </a:moveTo>
                  <a:cubicBezTo>
                    <a:pt x="7364" y="8468"/>
                    <a:pt x="9818" y="8195"/>
                    <a:pt x="11782" y="7511"/>
                  </a:cubicBezTo>
                  <a:cubicBezTo>
                    <a:pt x="13745" y="6828"/>
                    <a:pt x="15218" y="5734"/>
                    <a:pt x="16200" y="4367"/>
                  </a:cubicBezTo>
                  <a:cubicBezTo>
                    <a:pt x="17182" y="3000"/>
                    <a:pt x="17673" y="1360"/>
                    <a:pt x="16691" y="539"/>
                  </a:cubicBezTo>
                  <a:cubicBezTo>
                    <a:pt x="15709" y="-281"/>
                    <a:pt x="13254" y="-281"/>
                    <a:pt x="10309" y="1360"/>
                  </a:cubicBezTo>
                  <a:cubicBezTo>
                    <a:pt x="7364" y="3000"/>
                    <a:pt x="3927" y="6281"/>
                    <a:pt x="1964" y="9699"/>
                  </a:cubicBezTo>
                  <a:cubicBezTo>
                    <a:pt x="0" y="13116"/>
                    <a:pt x="-491" y="16671"/>
                    <a:pt x="491" y="18722"/>
                  </a:cubicBezTo>
                  <a:cubicBezTo>
                    <a:pt x="1473" y="20772"/>
                    <a:pt x="3927" y="21319"/>
                    <a:pt x="7609" y="21319"/>
                  </a:cubicBezTo>
                  <a:cubicBezTo>
                    <a:pt x="11291" y="21319"/>
                    <a:pt x="16200" y="20772"/>
                    <a:pt x="21109" y="202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2331458" y="1610561"/>
              <a:ext cx="119642" cy="171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135" fill="norm" stroke="1" extrusionOk="0">
                  <a:moveTo>
                    <a:pt x="18009" y="4075"/>
                  </a:moveTo>
                  <a:cubicBezTo>
                    <a:pt x="15736" y="2514"/>
                    <a:pt x="13462" y="952"/>
                    <a:pt x="11378" y="302"/>
                  </a:cubicBezTo>
                  <a:cubicBezTo>
                    <a:pt x="9294" y="-349"/>
                    <a:pt x="7399" y="-89"/>
                    <a:pt x="5504" y="2514"/>
                  </a:cubicBezTo>
                  <a:cubicBezTo>
                    <a:pt x="3609" y="5116"/>
                    <a:pt x="1715" y="10061"/>
                    <a:pt x="767" y="13184"/>
                  </a:cubicBezTo>
                  <a:cubicBezTo>
                    <a:pt x="-180" y="16306"/>
                    <a:pt x="-180" y="17608"/>
                    <a:pt x="388" y="18779"/>
                  </a:cubicBezTo>
                  <a:cubicBezTo>
                    <a:pt x="957" y="19950"/>
                    <a:pt x="2094" y="20991"/>
                    <a:pt x="3420" y="21121"/>
                  </a:cubicBezTo>
                  <a:cubicBezTo>
                    <a:pt x="4746" y="21251"/>
                    <a:pt x="6262" y="20470"/>
                    <a:pt x="7588" y="19299"/>
                  </a:cubicBezTo>
                  <a:cubicBezTo>
                    <a:pt x="8915" y="18128"/>
                    <a:pt x="10052" y="16567"/>
                    <a:pt x="10999" y="15005"/>
                  </a:cubicBezTo>
                  <a:cubicBezTo>
                    <a:pt x="11946" y="13444"/>
                    <a:pt x="12704" y="11882"/>
                    <a:pt x="13462" y="11752"/>
                  </a:cubicBezTo>
                  <a:cubicBezTo>
                    <a:pt x="14220" y="11622"/>
                    <a:pt x="14978" y="12923"/>
                    <a:pt x="16304" y="13834"/>
                  </a:cubicBezTo>
                  <a:cubicBezTo>
                    <a:pt x="17631" y="14745"/>
                    <a:pt x="19525" y="15265"/>
                    <a:pt x="21420" y="1578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2482849" y="1484953"/>
              <a:ext cx="127001" cy="281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3" fill="norm" stroke="1" extrusionOk="0">
                  <a:moveTo>
                    <a:pt x="0" y="11520"/>
                  </a:moveTo>
                  <a:cubicBezTo>
                    <a:pt x="0" y="10720"/>
                    <a:pt x="0" y="9920"/>
                    <a:pt x="900" y="10000"/>
                  </a:cubicBezTo>
                  <a:cubicBezTo>
                    <a:pt x="1800" y="10080"/>
                    <a:pt x="3600" y="11040"/>
                    <a:pt x="5220" y="12800"/>
                  </a:cubicBezTo>
                  <a:cubicBezTo>
                    <a:pt x="6840" y="14560"/>
                    <a:pt x="8280" y="17120"/>
                    <a:pt x="8640" y="18880"/>
                  </a:cubicBezTo>
                  <a:cubicBezTo>
                    <a:pt x="9000" y="20640"/>
                    <a:pt x="8280" y="21600"/>
                    <a:pt x="7920" y="21120"/>
                  </a:cubicBezTo>
                  <a:cubicBezTo>
                    <a:pt x="7560" y="20640"/>
                    <a:pt x="7560" y="18720"/>
                    <a:pt x="9180" y="15440"/>
                  </a:cubicBezTo>
                  <a:cubicBezTo>
                    <a:pt x="10800" y="12160"/>
                    <a:pt x="14040" y="7520"/>
                    <a:pt x="16380" y="4720"/>
                  </a:cubicBezTo>
                  <a:cubicBezTo>
                    <a:pt x="18720" y="1920"/>
                    <a:pt x="20160" y="9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2642105" y="1421453"/>
              <a:ext cx="145545" cy="570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564" fill="norm" stroke="1" extrusionOk="0">
                  <a:moveTo>
                    <a:pt x="864" y="0"/>
                  </a:moveTo>
                  <a:cubicBezTo>
                    <a:pt x="864" y="2480"/>
                    <a:pt x="864" y="4960"/>
                    <a:pt x="708" y="6840"/>
                  </a:cubicBezTo>
                  <a:cubicBezTo>
                    <a:pt x="551" y="8720"/>
                    <a:pt x="238" y="10000"/>
                    <a:pt x="82" y="10840"/>
                  </a:cubicBezTo>
                  <a:cubicBezTo>
                    <a:pt x="-75" y="11680"/>
                    <a:pt x="-75" y="12080"/>
                    <a:pt x="708" y="12160"/>
                  </a:cubicBezTo>
                  <a:cubicBezTo>
                    <a:pt x="1490" y="12240"/>
                    <a:pt x="3055" y="12000"/>
                    <a:pt x="4151" y="11600"/>
                  </a:cubicBezTo>
                  <a:cubicBezTo>
                    <a:pt x="5247" y="11200"/>
                    <a:pt x="5873" y="10640"/>
                    <a:pt x="6499" y="10160"/>
                  </a:cubicBezTo>
                  <a:cubicBezTo>
                    <a:pt x="7125" y="9680"/>
                    <a:pt x="7751" y="9280"/>
                    <a:pt x="8064" y="9280"/>
                  </a:cubicBezTo>
                  <a:cubicBezTo>
                    <a:pt x="8377" y="9280"/>
                    <a:pt x="8377" y="9680"/>
                    <a:pt x="9003" y="10000"/>
                  </a:cubicBezTo>
                  <a:cubicBezTo>
                    <a:pt x="9629" y="10320"/>
                    <a:pt x="10882" y="10560"/>
                    <a:pt x="12290" y="10600"/>
                  </a:cubicBezTo>
                  <a:cubicBezTo>
                    <a:pt x="13699" y="10640"/>
                    <a:pt x="15264" y="10480"/>
                    <a:pt x="16516" y="10240"/>
                  </a:cubicBezTo>
                  <a:cubicBezTo>
                    <a:pt x="17768" y="10000"/>
                    <a:pt x="18708" y="9680"/>
                    <a:pt x="19334" y="9280"/>
                  </a:cubicBezTo>
                  <a:cubicBezTo>
                    <a:pt x="19960" y="8880"/>
                    <a:pt x="20273" y="8400"/>
                    <a:pt x="20273" y="8440"/>
                  </a:cubicBezTo>
                  <a:cubicBezTo>
                    <a:pt x="20273" y="8480"/>
                    <a:pt x="19960" y="9040"/>
                    <a:pt x="20273" y="10480"/>
                  </a:cubicBezTo>
                  <a:cubicBezTo>
                    <a:pt x="20586" y="11920"/>
                    <a:pt x="21525" y="14240"/>
                    <a:pt x="21525" y="16160"/>
                  </a:cubicBezTo>
                  <a:cubicBezTo>
                    <a:pt x="21525" y="18080"/>
                    <a:pt x="20586" y="19600"/>
                    <a:pt x="19490" y="20480"/>
                  </a:cubicBezTo>
                  <a:cubicBezTo>
                    <a:pt x="18395" y="21360"/>
                    <a:pt x="17142" y="21600"/>
                    <a:pt x="15264" y="21560"/>
                  </a:cubicBezTo>
                  <a:cubicBezTo>
                    <a:pt x="13386" y="21520"/>
                    <a:pt x="10882" y="21200"/>
                    <a:pt x="10255" y="20520"/>
                  </a:cubicBezTo>
                  <a:cubicBezTo>
                    <a:pt x="9629" y="19840"/>
                    <a:pt x="10882" y="18800"/>
                    <a:pt x="12290" y="18200"/>
                  </a:cubicBezTo>
                  <a:cubicBezTo>
                    <a:pt x="13699" y="17600"/>
                    <a:pt x="15264" y="17440"/>
                    <a:pt x="16829" y="172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2095244" y="1878653"/>
              <a:ext cx="590806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600" fill="norm" stroke="1" extrusionOk="0">
                  <a:moveTo>
                    <a:pt x="1166" y="21600"/>
                  </a:moveTo>
                  <a:cubicBezTo>
                    <a:pt x="626" y="20571"/>
                    <a:pt x="86" y="19543"/>
                    <a:pt x="9" y="19029"/>
                  </a:cubicBezTo>
                  <a:cubicBezTo>
                    <a:pt x="-68" y="18514"/>
                    <a:pt x="318" y="18514"/>
                    <a:pt x="1783" y="16971"/>
                  </a:cubicBezTo>
                  <a:cubicBezTo>
                    <a:pt x="3249" y="15429"/>
                    <a:pt x="5795" y="12343"/>
                    <a:pt x="8842" y="9257"/>
                  </a:cubicBezTo>
                  <a:cubicBezTo>
                    <a:pt x="11889" y="6171"/>
                    <a:pt x="15438" y="3086"/>
                    <a:pt x="17636" y="1543"/>
                  </a:cubicBezTo>
                  <a:cubicBezTo>
                    <a:pt x="19835" y="0"/>
                    <a:pt x="20683" y="0"/>
                    <a:pt x="2153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2261760" y="1961203"/>
              <a:ext cx="443341" cy="56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398" fill="norm" stroke="1" extrusionOk="0">
                  <a:moveTo>
                    <a:pt x="865" y="19200"/>
                  </a:moveTo>
                  <a:cubicBezTo>
                    <a:pt x="353" y="20000"/>
                    <a:pt x="-159" y="20800"/>
                    <a:pt x="46" y="21200"/>
                  </a:cubicBezTo>
                  <a:cubicBezTo>
                    <a:pt x="250" y="21600"/>
                    <a:pt x="1172" y="21600"/>
                    <a:pt x="3475" y="19200"/>
                  </a:cubicBezTo>
                  <a:cubicBezTo>
                    <a:pt x="5778" y="16800"/>
                    <a:pt x="9464" y="12000"/>
                    <a:pt x="12688" y="8400"/>
                  </a:cubicBezTo>
                  <a:cubicBezTo>
                    <a:pt x="15913" y="4800"/>
                    <a:pt x="18677" y="2400"/>
                    <a:pt x="2144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1670050" y="1130514"/>
              <a:ext cx="133351" cy="1027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21600" y="374"/>
                  </a:moveTo>
                  <a:cubicBezTo>
                    <a:pt x="20571" y="152"/>
                    <a:pt x="19543" y="-69"/>
                    <a:pt x="19371" y="20"/>
                  </a:cubicBezTo>
                  <a:cubicBezTo>
                    <a:pt x="19200" y="108"/>
                    <a:pt x="19886" y="506"/>
                    <a:pt x="19886" y="1414"/>
                  </a:cubicBezTo>
                  <a:cubicBezTo>
                    <a:pt x="19886" y="2321"/>
                    <a:pt x="19200" y="3738"/>
                    <a:pt x="17829" y="5198"/>
                  </a:cubicBezTo>
                  <a:cubicBezTo>
                    <a:pt x="16457" y="6659"/>
                    <a:pt x="14400" y="8164"/>
                    <a:pt x="12514" y="9757"/>
                  </a:cubicBezTo>
                  <a:cubicBezTo>
                    <a:pt x="10629" y="11351"/>
                    <a:pt x="8914" y="13033"/>
                    <a:pt x="7543" y="14515"/>
                  </a:cubicBezTo>
                  <a:cubicBezTo>
                    <a:pt x="6171" y="15998"/>
                    <a:pt x="5143" y="17282"/>
                    <a:pt x="4114" y="18344"/>
                  </a:cubicBezTo>
                  <a:cubicBezTo>
                    <a:pt x="3086" y="19406"/>
                    <a:pt x="2057" y="20247"/>
                    <a:pt x="1371" y="20779"/>
                  </a:cubicBezTo>
                  <a:cubicBezTo>
                    <a:pt x="686" y="21310"/>
                    <a:pt x="343" y="21531"/>
                    <a:pt x="171" y="21487"/>
                  </a:cubicBezTo>
                  <a:cubicBezTo>
                    <a:pt x="0" y="21442"/>
                    <a:pt x="0" y="21133"/>
                    <a:pt x="0" y="208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1562100" y="1047381"/>
              <a:ext cx="1494503" cy="1237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590" fill="norm" stroke="1" extrusionOk="0">
                  <a:moveTo>
                    <a:pt x="1925" y="2648"/>
                  </a:moveTo>
                  <a:cubicBezTo>
                    <a:pt x="2841" y="2538"/>
                    <a:pt x="3758" y="2427"/>
                    <a:pt x="4827" y="2242"/>
                  </a:cubicBezTo>
                  <a:cubicBezTo>
                    <a:pt x="5896" y="2058"/>
                    <a:pt x="7119" y="1799"/>
                    <a:pt x="8325" y="1596"/>
                  </a:cubicBezTo>
                  <a:cubicBezTo>
                    <a:pt x="9532" y="1393"/>
                    <a:pt x="10724" y="1245"/>
                    <a:pt x="11946" y="1098"/>
                  </a:cubicBezTo>
                  <a:cubicBezTo>
                    <a:pt x="13168" y="950"/>
                    <a:pt x="14420" y="802"/>
                    <a:pt x="15597" y="655"/>
                  </a:cubicBezTo>
                  <a:cubicBezTo>
                    <a:pt x="16773" y="507"/>
                    <a:pt x="17873" y="359"/>
                    <a:pt x="18621" y="267"/>
                  </a:cubicBezTo>
                  <a:cubicBezTo>
                    <a:pt x="19370" y="175"/>
                    <a:pt x="19767" y="138"/>
                    <a:pt x="20042" y="101"/>
                  </a:cubicBezTo>
                  <a:cubicBezTo>
                    <a:pt x="20317" y="64"/>
                    <a:pt x="20470" y="27"/>
                    <a:pt x="20638" y="8"/>
                  </a:cubicBezTo>
                  <a:cubicBezTo>
                    <a:pt x="20806" y="-10"/>
                    <a:pt x="20989" y="-10"/>
                    <a:pt x="21081" y="138"/>
                  </a:cubicBezTo>
                  <a:cubicBezTo>
                    <a:pt x="21172" y="285"/>
                    <a:pt x="21172" y="581"/>
                    <a:pt x="21233" y="1338"/>
                  </a:cubicBezTo>
                  <a:cubicBezTo>
                    <a:pt x="21294" y="2095"/>
                    <a:pt x="21417" y="3313"/>
                    <a:pt x="21493" y="4587"/>
                  </a:cubicBezTo>
                  <a:cubicBezTo>
                    <a:pt x="21569" y="5861"/>
                    <a:pt x="21600" y="7190"/>
                    <a:pt x="21539" y="8501"/>
                  </a:cubicBezTo>
                  <a:cubicBezTo>
                    <a:pt x="21478" y="9812"/>
                    <a:pt x="21325" y="11104"/>
                    <a:pt x="21188" y="12359"/>
                  </a:cubicBezTo>
                  <a:cubicBezTo>
                    <a:pt x="21050" y="13615"/>
                    <a:pt x="20928" y="14833"/>
                    <a:pt x="20851" y="15830"/>
                  </a:cubicBezTo>
                  <a:cubicBezTo>
                    <a:pt x="20775" y="16827"/>
                    <a:pt x="20745" y="17602"/>
                    <a:pt x="20729" y="18101"/>
                  </a:cubicBezTo>
                  <a:cubicBezTo>
                    <a:pt x="20714" y="18599"/>
                    <a:pt x="20714" y="18821"/>
                    <a:pt x="20653" y="18987"/>
                  </a:cubicBezTo>
                  <a:cubicBezTo>
                    <a:pt x="20592" y="19153"/>
                    <a:pt x="20470" y="19264"/>
                    <a:pt x="20042" y="19301"/>
                  </a:cubicBezTo>
                  <a:cubicBezTo>
                    <a:pt x="19614" y="19338"/>
                    <a:pt x="18881" y="19301"/>
                    <a:pt x="17995" y="19245"/>
                  </a:cubicBezTo>
                  <a:cubicBezTo>
                    <a:pt x="17109" y="19190"/>
                    <a:pt x="16070" y="19116"/>
                    <a:pt x="14909" y="19061"/>
                  </a:cubicBezTo>
                  <a:cubicBezTo>
                    <a:pt x="13748" y="19005"/>
                    <a:pt x="12465" y="18968"/>
                    <a:pt x="11182" y="18950"/>
                  </a:cubicBezTo>
                  <a:cubicBezTo>
                    <a:pt x="9899" y="18932"/>
                    <a:pt x="8616" y="18932"/>
                    <a:pt x="7424" y="18950"/>
                  </a:cubicBezTo>
                  <a:cubicBezTo>
                    <a:pt x="6233" y="18968"/>
                    <a:pt x="5133" y="19005"/>
                    <a:pt x="4094" y="19245"/>
                  </a:cubicBezTo>
                  <a:cubicBezTo>
                    <a:pt x="3055" y="19485"/>
                    <a:pt x="2078" y="19928"/>
                    <a:pt x="1405" y="20353"/>
                  </a:cubicBezTo>
                  <a:cubicBezTo>
                    <a:pt x="733" y="20778"/>
                    <a:pt x="367" y="21184"/>
                    <a:pt x="0" y="215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285750" y="2831153"/>
              <a:ext cx="241300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79" y="3164"/>
                    <a:pt x="7958" y="6327"/>
                    <a:pt x="11558" y="9382"/>
                  </a:cubicBezTo>
                  <a:cubicBezTo>
                    <a:pt x="15158" y="12436"/>
                    <a:pt x="18379" y="15382"/>
                    <a:pt x="19989" y="17400"/>
                  </a:cubicBezTo>
                  <a:cubicBezTo>
                    <a:pt x="21600" y="19418"/>
                    <a:pt x="21600" y="2050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330200" y="2814434"/>
              <a:ext cx="203201" cy="473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4" fill="norm" stroke="1" extrusionOk="0">
                  <a:moveTo>
                    <a:pt x="21600" y="470"/>
                  </a:moveTo>
                  <a:cubicBezTo>
                    <a:pt x="20700" y="182"/>
                    <a:pt x="19800" y="-106"/>
                    <a:pt x="18788" y="38"/>
                  </a:cubicBezTo>
                  <a:cubicBezTo>
                    <a:pt x="17775" y="182"/>
                    <a:pt x="16650" y="758"/>
                    <a:pt x="14850" y="2486"/>
                  </a:cubicBezTo>
                  <a:cubicBezTo>
                    <a:pt x="13050" y="4214"/>
                    <a:pt x="10575" y="7094"/>
                    <a:pt x="7987" y="10022"/>
                  </a:cubicBezTo>
                  <a:cubicBezTo>
                    <a:pt x="5400" y="12950"/>
                    <a:pt x="2700" y="15926"/>
                    <a:pt x="1350" y="17846"/>
                  </a:cubicBezTo>
                  <a:cubicBezTo>
                    <a:pt x="0" y="19766"/>
                    <a:pt x="0" y="20630"/>
                    <a:pt x="0" y="214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908050" y="2824803"/>
              <a:ext cx="5080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464"/>
                    <a:pt x="14400" y="2929"/>
                    <a:pt x="11700" y="5797"/>
                  </a:cubicBezTo>
                  <a:cubicBezTo>
                    <a:pt x="9000" y="8664"/>
                    <a:pt x="7200" y="12936"/>
                    <a:pt x="5400" y="15803"/>
                  </a:cubicBezTo>
                  <a:cubicBezTo>
                    <a:pt x="3600" y="18671"/>
                    <a:pt x="1800" y="201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824975" y="2790824"/>
              <a:ext cx="165625" cy="148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053" fill="norm" stroke="1" extrusionOk="0">
                  <a:moveTo>
                    <a:pt x="8270" y="10216"/>
                  </a:moveTo>
                  <a:cubicBezTo>
                    <a:pt x="6356" y="12316"/>
                    <a:pt x="4442" y="14416"/>
                    <a:pt x="2938" y="16516"/>
                  </a:cubicBezTo>
                  <a:cubicBezTo>
                    <a:pt x="1435" y="18616"/>
                    <a:pt x="341" y="20716"/>
                    <a:pt x="67" y="21016"/>
                  </a:cubicBezTo>
                  <a:cubicBezTo>
                    <a:pt x="-206" y="21316"/>
                    <a:pt x="341" y="19816"/>
                    <a:pt x="1845" y="16516"/>
                  </a:cubicBezTo>
                  <a:cubicBezTo>
                    <a:pt x="3348" y="13216"/>
                    <a:pt x="5809" y="8116"/>
                    <a:pt x="7450" y="4966"/>
                  </a:cubicBezTo>
                  <a:cubicBezTo>
                    <a:pt x="9090" y="1816"/>
                    <a:pt x="9910" y="616"/>
                    <a:pt x="11004" y="166"/>
                  </a:cubicBezTo>
                  <a:cubicBezTo>
                    <a:pt x="12098" y="-284"/>
                    <a:pt x="13465" y="16"/>
                    <a:pt x="15242" y="3166"/>
                  </a:cubicBezTo>
                  <a:cubicBezTo>
                    <a:pt x="17019" y="6316"/>
                    <a:pt x="19207" y="12316"/>
                    <a:pt x="21394" y="18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1054100" y="3288353"/>
              <a:ext cx="44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1737550" y="2726288"/>
              <a:ext cx="345251" cy="468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55" fill="norm" stroke="1" extrusionOk="0">
                  <a:moveTo>
                    <a:pt x="10749" y="733"/>
                  </a:moveTo>
                  <a:cubicBezTo>
                    <a:pt x="10357" y="344"/>
                    <a:pt x="9964" y="-45"/>
                    <a:pt x="9506" y="4"/>
                  </a:cubicBezTo>
                  <a:cubicBezTo>
                    <a:pt x="9048" y="52"/>
                    <a:pt x="8524" y="539"/>
                    <a:pt x="8066" y="1706"/>
                  </a:cubicBezTo>
                  <a:cubicBezTo>
                    <a:pt x="7608" y="2874"/>
                    <a:pt x="7215" y="4723"/>
                    <a:pt x="6888" y="7301"/>
                  </a:cubicBezTo>
                  <a:cubicBezTo>
                    <a:pt x="6560" y="9879"/>
                    <a:pt x="6298" y="13187"/>
                    <a:pt x="6364" y="15523"/>
                  </a:cubicBezTo>
                  <a:cubicBezTo>
                    <a:pt x="6429" y="17858"/>
                    <a:pt x="6822" y="19220"/>
                    <a:pt x="7215" y="20144"/>
                  </a:cubicBezTo>
                  <a:cubicBezTo>
                    <a:pt x="7608" y="21069"/>
                    <a:pt x="8000" y="21555"/>
                    <a:pt x="8131" y="21555"/>
                  </a:cubicBezTo>
                  <a:cubicBezTo>
                    <a:pt x="8262" y="21555"/>
                    <a:pt x="8131" y="21069"/>
                    <a:pt x="7215" y="19901"/>
                  </a:cubicBezTo>
                  <a:cubicBezTo>
                    <a:pt x="6298" y="18733"/>
                    <a:pt x="4597" y="16885"/>
                    <a:pt x="3157" y="15620"/>
                  </a:cubicBezTo>
                  <a:cubicBezTo>
                    <a:pt x="1717" y="14355"/>
                    <a:pt x="538" y="13674"/>
                    <a:pt x="146" y="13090"/>
                  </a:cubicBezTo>
                  <a:cubicBezTo>
                    <a:pt x="-247" y="12506"/>
                    <a:pt x="146" y="12020"/>
                    <a:pt x="1455" y="10950"/>
                  </a:cubicBezTo>
                  <a:cubicBezTo>
                    <a:pt x="2764" y="9879"/>
                    <a:pt x="4989" y="8225"/>
                    <a:pt x="6626" y="6960"/>
                  </a:cubicBezTo>
                  <a:cubicBezTo>
                    <a:pt x="8262" y="5696"/>
                    <a:pt x="9309" y="4820"/>
                    <a:pt x="10226" y="4285"/>
                  </a:cubicBezTo>
                  <a:cubicBezTo>
                    <a:pt x="11142" y="3750"/>
                    <a:pt x="11928" y="3555"/>
                    <a:pt x="12517" y="3701"/>
                  </a:cubicBezTo>
                  <a:cubicBezTo>
                    <a:pt x="13106" y="3847"/>
                    <a:pt x="13498" y="4333"/>
                    <a:pt x="13826" y="5793"/>
                  </a:cubicBezTo>
                  <a:cubicBezTo>
                    <a:pt x="14153" y="7252"/>
                    <a:pt x="14415" y="9685"/>
                    <a:pt x="14415" y="11533"/>
                  </a:cubicBezTo>
                  <a:cubicBezTo>
                    <a:pt x="14415" y="13382"/>
                    <a:pt x="14153" y="14647"/>
                    <a:pt x="13891" y="15669"/>
                  </a:cubicBezTo>
                  <a:cubicBezTo>
                    <a:pt x="13629" y="16690"/>
                    <a:pt x="13368" y="17469"/>
                    <a:pt x="13237" y="17614"/>
                  </a:cubicBezTo>
                  <a:cubicBezTo>
                    <a:pt x="13106" y="17760"/>
                    <a:pt x="13106" y="17274"/>
                    <a:pt x="13302" y="16447"/>
                  </a:cubicBezTo>
                  <a:cubicBezTo>
                    <a:pt x="13498" y="15620"/>
                    <a:pt x="13891" y="14452"/>
                    <a:pt x="14349" y="13723"/>
                  </a:cubicBezTo>
                  <a:cubicBezTo>
                    <a:pt x="14808" y="12993"/>
                    <a:pt x="15331" y="12701"/>
                    <a:pt x="15855" y="12750"/>
                  </a:cubicBezTo>
                  <a:cubicBezTo>
                    <a:pt x="16378" y="12798"/>
                    <a:pt x="16902" y="13187"/>
                    <a:pt x="17818" y="14550"/>
                  </a:cubicBezTo>
                  <a:cubicBezTo>
                    <a:pt x="18735" y="15912"/>
                    <a:pt x="20044" y="18247"/>
                    <a:pt x="21353" y="20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2147242" y="2998370"/>
              <a:ext cx="221309" cy="213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600" fill="norm" stroke="1" extrusionOk="0">
                  <a:moveTo>
                    <a:pt x="525" y="8127"/>
                  </a:moveTo>
                  <a:cubicBezTo>
                    <a:pt x="937" y="5988"/>
                    <a:pt x="1348" y="3850"/>
                    <a:pt x="1862" y="2352"/>
                  </a:cubicBezTo>
                  <a:cubicBezTo>
                    <a:pt x="2377" y="855"/>
                    <a:pt x="2994" y="0"/>
                    <a:pt x="2891" y="0"/>
                  </a:cubicBezTo>
                  <a:cubicBezTo>
                    <a:pt x="2788" y="0"/>
                    <a:pt x="1965" y="855"/>
                    <a:pt x="1245" y="3208"/>
                  </a:cubicBezTo>
                  <a:cubicBezTo>
                    <a:pt x="525" y="5560"/>
                    <a:pt x="-92" y="9410"/>
                    <a:pt x="11" y="12404"/>
                  </a:cubicBezTo>
                  <a:cubicBezTo>
                    <a:pt x="114" y="15398"/>
                    <a:pt x="937" y="17537"/>
                    <a:pt x="1965" y="18606"/>
                  </a:cubicBezTo>
                  <a:cubicBezTo>
                    <a:pt x="2994" y="19675"/>
                    <a:pt x="4228" y="19675"/>
                    <a:pt x="5874" y="17857"/>
                  </a:cubicBezTo>
                  <a:cubicBezTo>
                    <a:pt x="7519" y="16040"/>
                    <a:pt x="9577" y="12404"/>
                    <a:pt x="10811" y="10051"/>
                  </a:cubicBezTo>
                  <a:cubicBezTo>
                    <a:pt x="12045" y="7699"/>
                    <a:pt x="12457" y="6630"/>
                    <a:pt x="12559" y="6630"/>
                  </a:cubicBezTo>
                  <a:cubicBezTo>
                    <a:pt x="12662" y="6630"/>
                    <a:pt x="12457" y="7699"/>
                    <a:pt x="12251" y="9410"/>
                  </a:cubicBezTo>
                  <a:cubicBezTo>
                    <a:pt x="12045" y="11121"/>
                    <a:pt x="11839" y="13473"/>
                    <a:pt x="11634" y="15184"/>
                  </a:cubicBezTo>
                  <a:cubicBezTo>
                    <a:pt x="11428" y="16895"/>
                    <a:pt x="11222" y="17964"/>
                    <a:pt x="11428" y="17537"/>
                  </a:cubicBezTo>
                  <a:cubicBezTo>
                    <a:pt x="11634" y="17109"/>
                    <a:pt x="12251" y="15184"/>
                    <a:pt x="13074" y="12404"/>
                  </a:cubicBezTo>
                  <a:cubicBezTo>
                    <a:pt x="13897" y="9624"/>
                    <a:pt x="14925" y="5988"/>
                    <a:pt x="15954" y="3850"/>
                  </a:cubicBezTo>
                  <a:cubicBezTo>
                    <a:pt x="16982" y="1711"/>
                    <a:pt x="18011" y="1069"/>
                    <a:pt x="18834" y="1176"/>
                  </a:cubicBezTo>
                  <a:cubicBezTo>
                    <a:pt x="19657" y="1283"/>
                    <a:pt x="20274" y="2139"/>
                    <a:pt x="20685" y="5667"/>
                  </a:cubicBezTo>
                  <a:cubicBezTo>
                    <a:pt x="21097" y="9196"/>
                    <a:pt x="21302" y="15398"/>
                    <a:pt x="2150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3160097" y="2749547"/>
              <a:ext cx="144581" cy="531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448" fill="norm" stroke="1" extrusionOk="0">
                  <a:moveTo>
                    <a:pt x="17910" y="14305"/>
                  </a:moveTo>
                  <a:cubicBezTo>
                    <a:pt x="17293" y="13707"/>
                    <a:pt x="16675" y="13110"/>
                    <a:pt x="15904" y="12640"/>
                  </a:cubicBezTo>
                  <a:cubicBezTo>
                    <a:pt x="15133" y="12171"/>
                    <a:pt x="14207" y="11829"/>
                    <a:pt x="12201" y="12085"/>
                  </a:cubicBezTo>
                  <a:cubicBezTo>
                    <a:pt x="10195" y="12341"/>
                    <a:pt x="7110" y="13195"/>
                    <a:pt x="4795" y="14647"/>
                  </a:cubicBezTo>
                  <a:cubicBezTo>
                    <a:pt x="2481" y="16098"/>
                    <a:pt x="938" y="18147"/>
                    <a:pt x="321" y="19428"/>
                  </a:cubicBezTo>
                  <a:cubicBezTo>
                    <a:pt x="-296" y="20708"/>
                    <a:pt x="13" y="21220"/>
                    <a:pt x="938" y="21391"/>
                  </a:cubicBezTo>
                  <a:cubicBezTo>
                    <a:pt x="1864" y="21562"/>
                    <a:pt x="3407" y="21391"/>
                    <a:pt x="5875" y="20239"/>
                  </a:cubicBezTo>
                  <a:cubicBezTo>
                    <a:pt x="8344" y="19086"/>
                    <a:pt x="11738" y="16952"/>
                    <a:pt x="14207" y="14647"/>
                  </a:cubicBezTo>
                  <a:cubicBezTo>
                    <a:pt x="16675" y="12341"/>
                    <a:pt x="18218" y="9866"/>
                    <a:pt x="19144" y="7817"/>
                  </a:cubicBezTo>
                  <a:cubicBezTo>
                    <a:pt x="20070" y="5768"/>
                    <a:pt x="20378" y="4145"/>
                    <a:pt x="20687" y="2993"/>
                  </a:cubicBezTo>
                  <a:cubicBezTo>
                    <a:pt x="20995" y="1840"/>
                    <a:pt x="21304" y="1157"/>
                    <a:pt x="20841" y="688"/>
                  </a:cubicBezTo>
                  <a:cubicBezTo>
                    <a:pt x="20378" y="218"/>
                    <a:pt x="19144" y="-38"/>
                    <a:pt x="18064" y="5"/>
                  </a:cubicBezTo>
                  <a:cubicBezTo>
                    <a:pt x="16984" y="47"/>
                    <a:pt x="16058" y="389"/>
                    <a:pt x="14361" y="2054"/>
                  </a:cubicBezTo>
                  <a:cubicBezTo>
                    <a:pt x="12664" y="3719"/>
                    <a:pt x="10195" y="6707"/>
                    <a:pt x="9578" y="9524"/>
                  </a:cubicBezTo>
                  <a:cubicBezTo>
                    <a:pt x="8961" y="12341"/>
                    <a:pt x="10195" y="14988"/>
                    <a:pt x="11275" y="16525"/>
                  </a:cubicBezTo>
                  <a:cubicBezTo>
                    <a:pt x="12355" y="18062"/>
                    <a:pt x="13281" y="18488"/>
                    <a:pt x="14515" y="18659"/>
                  </a:cubicBezTo>
                  <a:cubicBezTo>
                    <a:pt x="15750" y="18830"/>
                    <a:pt x="17293" y="18745"/>
                    <a:pt x="18835" y="186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3307793" y="3062096"/>
              <a:ext cx="97330" cy="202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2" h="21091" fill="norm" stroke="1" extrusionOk="0">
                  <a:moveTo>
                    <a:pt x="12268" y="1078"/>
                  </a:moveTo>
                  <a:cubicBezTo>
                    <a:pt x="10018" y="858"/>
                    <a:pt x="7768" y="638"/>
                    <a:pt x="5968" y="1299"/>
                  </a:cubicBezTo>
                  <a:cubicBezTo>
                    <a:pt x="4168" y="1960"/>
                    <a:pt x="2818" y="3503"/>
                    <a:pt x="1693" y="6478"/>
                  </a:cubicBezTo>
                  <a:cubicBezTo>
                    <a:pt x="568" y="9454"/>
                    <a:pt x="-332" y="13862"/>
                    <a:pt x="118" y="16617"/>
                  </a:cubicBezTo>
                  <a:cubicBezTo>
                    <a:pt x="568" y="19372"/>
                    <a:pt x="2368" y="20474"/>
                    <a:pt x="4393" y="20915"/>
                  </a:cubicBezTo>
                  <a:cubicBezTo>
                    <a:pt x="6418" y="21356"/>
                    <a:pt x="8668" y="21136"/>
                    <a:pt x="11593" y="18270"/>
                  </a:cubicBezTo>
                  <a:cubicBezTo>
                    <a:pt x="14518" y="15405"/>
                    <a:pt x="18118" y="9895"/>
                    <a:pt x="19693" y="6589"/>
                  </a:cubicBezTo>
                  <a:cubicBezTo>
                    <a:pt x="21268" y="3283"/>
                    <a:pt x="20818" y="2180"/>
                    <a:pt x="19468" y="1299"/>
                  </a:cubicBezTo>
                  <a:cubicBezTo>
                    <a:pt x="18118" y="417"/>
                    <a:pt x="15868" y="-244"/>
                    <a:pt x="14968" y="87"/>
                  </a:cubicBezTo>
                  <a:cubicBezTo>
                    <a:pt x="14068" y="417"/>
                    <a:pt x="14518" y="1740"/>
                    <a:pt x="14968" y="30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3432518" y="3039227"/>
              <a:ext cx="249586" cy="232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228" fill="norm" stroke="1" extrusionOk="0">
                  <a:moveTo>
                    <a:pt x="1861" y="9392"/>
                  </a:moveTo>
                  <a:cubicBezTo>
                    <a:pt x="4021" y="7270"/>
                    <a:pt x="6181" y="5149"/>
                    <a:pt x="7351" y="3510"/>
                  </a:cubicBezTo>
                  <a:cubicBezTo>
                    <a:pt x="8521" y="1870"/>
                    <a:pt x="8701" y="713"/>
                    <a:pt x="8341" y="231"/>
                  </a:cubicBezTo>
                  <a:cubicBezTo>
                    <a:pt x="7981" y="-251"/>
                    <a:pt x="7081" y="-58"/>
                    <a:pt x="5641" y="1581"/>
                  </a:cubicBezTo>
                  <a:cubicBezTo>
                    <a:pt x="4201" y="3220"/>
                    <a:pt x="2221" y="6306"/>
                    <a:pt x="1141" y="9585"/>
                  </a:cubicBezTo>
                  <a:cubicBezTo>
                    <a:pt x="61" y="12863"/>
                    <a:pt x="-119" y="16335"/>
                    <a:pt x="61" y="18456"/>
                  </a:cubicBezTo>
                  <a:cubicBezTo>
                    <a:pt x="241" y="20578"/>
                    <a:pt x="781" y="21349"/>
                    <a:pt x="2581" y="20867"/>
                  </a:cubicBezTo>
                  <a:cubicBezTo>
                    <a:pt x="4381" y="20385"/>
                    <a:pt x="7441" y="18649"/>
                    <a:pt x="9961" y="15467"/>
                  </a:cubicBezTo>
                  <a:cubicBezTo>
                    <a:pt x="12481" y="12285"/>
                    <a:pt x="14461" y="7656"/>
                    <a:pt x="15451" y="4763"/>
                  </a:cubicBezTo>
                  <a:cubicBezTo>
                    <a:pt x="16441" y="1870"/>
                    <a:pt x="16441" y="713"/>
                    <a:pt x="15721" y="328"/>
                  </a:cubicBezTo>
                  <a:cubicBezTo>
                    <a:pt x="15001" y="-58"/>
                    <a:pt x="13561" y="328"/>
                    <a:pt x="12751" y="1292"/>
                  </a:cubicBezTo>
                  <a:cubicBezTo>
                    <a:pt x="11941" y="2256"/>
                    <a:pt x="11761" y="3799"/>
                    <a:pt x="12481" y="5824"/>
                  </a:cubicBezTo>
                  <a:cubicBezTo>
                    <a:pt x="13201" y="7849"/>
                    <a:pt x="14821" y="10356"/>
                    <a:pt x="16351" y="12478"/>
                  </a:cubicBezTo>
                  <a:cubicBezTo>
                    <a:pt x="17881" y="14599"/>
                    <a:pt x="19321" y="16335"/>
                    <a:pt x="20221" y="17685"/>
                  </a:cubicBezTo>
                  <a:cubicBezTo>
                    <a:pt x="21121" y="19035"/>
                    <a:pt x="21481" y="19999"/>
                    <a:pt x="21031" y="20578"/>
                  </a:cubicBezTo>
                  <a:cubicBezTo>
                    <a:pt x="20581" y="21156"/>
                    <a:pt x="19321" y="21349"/>
                    <a:pt x="18241" y="21156"/>
                  </a:cubicBezTo>
                  <a:cubicBezTo>
                    <a:pt x="17161" y="20963"/>
                    <a:pt x="16261" y="20385"/>
                    <a:pt x="15361" y="19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4400550" y="2824803"/>
              <a:ext cx="1524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00" y="5600"/>
                    <a:pt x="10200" y="11200"/>
                    <a:pt x="13800" y="14800"/>
                  </a:cubicBezTo>
                  <a:cubicBezTo>
                    <a:pt x="17400" y="18400"/>
                    <a:pt x="19500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4502625" y="2843853"/>
              <a:ext cx="120176" cy="395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465" fill="norm" stroke="1" extrusionOk="0">
                  <a:moveTo>
                    <a:pt x="21144" y="0"/>
                  </a:moveTo>
                  <a:cubicBezTo>
                    <a:pt x="17047" y="4366"/>
                    <a:pt x="12951" y="8732"/>
                    <a:pt x="9599" y="12006"/>
                  </a:cubicBezTo>
                  <a:cubicBezTo>
                    <a:pt x="6247" y="15281"/>
                    <a:pt x="3641" y="17464"/>
                    <a:pt x="1965" y="18957"/>
                  </a:cubicBezTo>
                  <a:cubicBezTo>
                    <a:pt x="289" y="20451"/>
                    <a:pt x="-456" y="21255"/>
                    <a:pt x="289" y="21428"/>
                  </a:cubicBezTo>
                  <a:cubicBezTo>
                    <a:pt x="1034" y="21600"/>
                    <a:pt x="3268" y="21140"/>
                    <a:pt x="5503" y="20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4933950" y="2793053"/>
              <a:ext cx="3810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1543"/>
                    <a:pt x="9600" y="3086"/>
                    <a:pt x="6600" y="6017"/>
                  </a:cubicBezTo>
                  <a:cubicBezTo>
                    <a:pt x="3600" y="8949"/>
                    <a:pt x="3600" y="13269"/>
                    <a:pt x="3000" y="16097"/>
                  </a:cubicBezTo>
                  <a:cubicBezTo>
                    <a:pt x="2400" y="18926"/>
                    <a:pt x="1200" y="2026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4833529" y="3142303"/>
              <a:ext cx="10042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600" fill="norm" stroke="1" extrusionOk="0">
                  <a:moveTo>
                    <a:pt x="6499" y="0"/>
                  </a:moveTo>
                  <a:cubicBezTo>
                    <a:pt x="4249" y="0"/>
                    <a:pt x="1999" y="0"/>
                    <a:pt x="874" y="1500"/>
                  </a:cubicBezTo>
                  <a:cubicBezTo>
                    <a:pt x="-251" y="3000"/>
                    <a:pt x="-251" y="6000"/>
                    <a:pt x="649" y="8400"/>
                  </a:cubicBezTo>
                  <a:cubicBezTo>
                    <a:pt x="1549" y="10800"/>
                    <a:pt x="3349" y="12600"/>
                    <a:pt x="6949" y="14700"/>
                  </a:cubicBezTo>
                  <a:cubicBezTo>
                    <a:pt x="10549" y="16800"/>
                    <a:pt x="15949" y="19200"/>
                    <a:pt x="213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4921249" y="3205803"/>
              <a:ext cx="952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5838423" y="3066103"/>
              <a:ext cx="124265" cy="190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3" h="21117" fill="norm" stroke="1" extrusionOk="0">
                  <a:moveTo>
                    <a:pt x="19402" y="2817"/>
                  </a:moveTo>
                  <a:cubicBezTo>
                    <a:pt x="18357" y="1878"/>
                    <a:pt x="17312" y="939"/>
                    <a:pt x="15744" y="470"/>
                  </a:cubicBezTo>
                  <a:cubicBezTo>
                    <a:pt x="14176" y="0"/>
                    <a:pt x="12086" y="0"/>
                    <a:pt x="9299" y="2700"/>
                  </a:cubicBezTo>
                  <a:cubicBezTo>
                    <a:pt x="6512" y="5400"/>
                    <a:pt x="3028" y="10800"/>
                    <a:pt x="1286" y="14322"/>
                  </a:cubicBezTo>
                  <a:cubicBezTo>
                    <a:pt x="-456" y="17843"/>
                    <a:pt x="-456" y="19487"/>
                    <a:pt x="1460" y="20426"/>
                  </a:cubicBezTo>
                  <a:cubicBezTo>
                    <a:pt x="3376" y="21365"/>
                    <a:pt x="7209" y="21600"/>
                    <a:pt x="11215" y="19487"/>
                  </a:cubicBezTo>
                  <a:cubicBezTo>
                    <a:pt x="15221" y="17374"/>
                    <a:pt x="19402" y="12913"/>
                    <a:pt x="20273" y="9274"/>
                  </a:cubicBezTo>
                  <a:cubicBezTo>
                    <a:pt x="21144" y="5635"/>
                    <a:pt x="18705" y="2817"/>
                    <a:pt x="162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5962650" y="3064827"/>
              <a:ext cx="203201" cy="187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2" fill="norm" stroke="1" extrusionOk="0">
                  <a:moveTo>
                    <a:pt x="0" y="143"/>
                  </a:moveTo>
                  <a:cubicBezTo>
                    <a:pt x="2250" y="-95"/>
                    <a:pt x="4500" y="-332"/>
                    <a:pt x="7425" y="2042"/>
                  </a:cubicBezTo>
                  <a:cubicBezTo>
                    <a:pt x="10350" y="4415"/>
                    <a:pt x="13950" y="9400"/>
                    <a:pt x="15750" y="12486"/>
                  </a:cubicBezTo>
                  <a:cubicBezTo>
                    <a:pt x="17550" y="15571"/>
                    <a:pt x="17550" y="16758"/>
                    <a:pt x="17212" y="17945"/>
                  </a:cubicBezTo>
                  <a:cubicBezTo>
                    <a:pt x="16875" y="19132"/>
                    <a:pt x="16200" y="20319"/>
                    <a:pt x="15300" y="20793"/>
                  </a:cubicBezTo>
                  <a:cubicBezTo>
                    <a:pt x="14400" y="21268"/>
                    <a:pt x="13275" y="21031"/>
                    <a:pt x="12375" y="19013"/>
                  </a:cubicBezTo>
                  <a:cubicBezTo>
                    <a:pt x="11475" y="16995"/>
                    <a:pt x="10800" y="13198"/>
                    <a:pt x="12375" y="9756"/>
                  </a:cubicBezTo>
                  <a:cubicBezTo>
                    <a:pt x="13950" y="6314"/>
                    <a:pt x="17775" y="3228"/>
                    <a:pt x="21600" y="1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6864350" y="2869253"/>
              <a:ext cx="11430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582"/>
                    <a:pt x="7200" y="9164"/>
                    <a:pt x="10800" y="12764"/>
                  </a:cubicBezTo>
                  <a:cubicBezTo>
                    <a:pt x="14400" y="16364"/>
                    <a:pt x="18000" y="189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6944783" y="2926403"/>
              <a:ext cx="135468" cy="382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5" fill="norm" stroke="1" extrusionOk="0">
                  <a:moveTo>
                    <a:pt x="21600" y="0"/>
                  </a:moveTo>
                  <a:cubicBezTo>
                    <a:pt x="18563" y="2125"/>
                    <a:pt x="15525" y="4249"/>
                    <a:pt x="12487" y="7259"/>
                  </a:cubicBezTo>
                  <a:cubicBezTo>
                    <a:pt x="9450" y="10269"/>
                    <a:pt x="6412" y="14164"/>
                    <a:pt x="4050" y="16761"/>
                  </a:cubicBezTo>
                  <a:cubicBezTo>
                    <a:pt x="1687" y="19357"/>
                    <a:pt x="0" y="20656"/>
                    <a:pt x="0" y="21128"/>
                  </a:cubicBezTo>
                  <a:cubicBezTo>
                    <a:pt x="0" y="21600"/>
                    <a:pt x="1687" y="21246"/>
                    <a:pt x="3375" y="208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7327899" y="2983553"/>
              <a:ext cx="444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3830"/>
                    <a:pt x="15429" y="7660"/>
                    <a:pt x="11829" y="11260"/>
                  </a:cubicBezTo>
                  <a:cubicBezTo>
                    <a:pt x="8229" y="14860"/>
                    <a:pt x="4114" y="1823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7257530" y="2970853"/>
              <a:ext cx="210071" cy="117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118" fill="norm" stroke="1" extrusionOk="0">
                  <a:moveTo>
                    <a:pt x="10421" y="0"/>
                  </a:moveTo>
                  <a:cubicBezTo>
                    <a:pt x="9341" y="0"/>
                    <a:pt x="8261" y="0"/>
                    <a:pt x="6641" y="2842"/>
                  </a:cubicBezTo>
                  <a:cubicBezTo>
                    <a:pt x="5021" y="5684"/>
                    <a:pt x="2861" y="11368"/>
                    <a:pt x="1565" y="15347"/>
                  </a:cubicBezTo>
                  <a:cubicBezTo>
                    <a:pt x="269" y="19326"/>
                    <a:pt x="-163" y="21600"/>
                    <a:pt x="53" y="21032"/>
                  </a:cubicBezTo>
                  <a:cubicBezTo>
                    <a:pt x="269" y="20463"/>
                    <a:pt x="1133" y="17053"/>
                    <a:pt x="2429" y="13074"/>
                  </a:cubicBezTo>
                  <a:cubicBezTo>
                    <a:pt x="3725" y="9095"/>
                    <a:pt x="5453" y="4547"/>
                    <a:pt x="8693" y="3979"/>
                  </a:cubicBezTo>
                  <a:cubicBezTo>
                    <a:pt x="11933" y="3411"/>
                    <a:pt x="16685" y="6821"/>
                    <a:pt x="21437" y="10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7886700" y="3186753"/>
              <a:ext cx="50800" cy="132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21600" y="5143"/>
                  </a:moveTo>
                  <a:cubicBezTo>
                    <a:pt x="18900" y="3771"/>
                    <a:pt x="16200" y="2400"/>
                    <a:pt x="13500" y="2400"/>
                  </a:cubicBezTo>
                  <a:cubicBezTo>
                    <a:pt x="10800" y="2400"/>
                    <a:pt x="8100" y="3771"/>
                    <a:pt x="5400" y="6686"/>
                  </a:cubicBezTo>
                  <a:cubicBezTo>
                    <a:pt x="2700" y="9600"/>
                    <a:pt x="0" y="14057"/>
                    <a:pt x="0" y="16971"/>
                  </a:cubicBezTo>
                  <a:cubicBezTo>
                    <a:pt x="0" y="19886"/>
                    <a:pt x="2700" y="21257"/>
                    <a:pt x="5850" y="21429"/>
                  </a:cubicBezTo>
                  <a:cubicBezTo>
                    <a:pt x="9000" y="21600"/>
                    <a:pt x="12600" y="20571"/>
                    <a:pt x="15300" y="16800"/>
                  </a:cubicBezTo>
                  <a:cubicBezTo>
                    <a:pt x="18000" y="13029"/>
                    <a:pt x="19800" y="65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7975600" y="3142303"/>
              <a:ext cx="114300" cy="171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0" y="4741"/>
                  </a:moveTo>
                  <a:cubicBezTo>
                    <a:pt x="2000" y="4741"/>
                    <a:pt x="4000" y="4741"/>
                    <a:pt x="6200" y="6190"/>
                  </a:cubicBezTo>
                  <a:cubicBezTo>
                    <a:pt x="8400" y="7639"/>
                    <a:pt x="10800" y="10537"/>
                    <a:pt x="12000" y="12907"/>
                  </a:cubicBezTo>
                  <a:cubicBezTo>
                    <a:pt x="13200" y="15278"/>
                    <a:pt x="13200" y="17122"/>
                    <a:pt x="12800" y="18702"/>
                  </a:cubicBezTo>
                  <a:cubicBezTo>
                    <a:pt x="12400" y="20283"/>
                    <a:pt x="11600" y="21600"/>
                    <a:pt x="11000" y="21337"/>
                  </a:cubicBezTo>
                  <a:cubicBezTo>
                    <a:pt x="10400" y="21073"/>
                    <a:pt x="10000" y="19229"/>
                    <a:pt x="11800" y="15410"/>
                  </a:cubicBezTo>
                  <a:cubicBezTo>
                    <a:pt x="13600" y="11590"/>
                    <a:pt x="17600" y="579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8491226" y="3205252"/>
              <a:ext cx="144774" cy="194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322" fill="norm" stroke="1" extrusionOk="0">
                  <a:moveTo>
                    <a:pt x="3568" y="1454"/>
                  </a:moveTo>
                  <a:cubicBezTo>
                    <a:pt x="3568" y="6331"/>
                    <a:pt x="3568" y="11209"/>
                    <a:pt x="3411" y="14228"/>
                  </a:cubicBezTo>
                  <a:cubicBezTo>
                    <a:pt x="3254" y="17247"/>
                    <a:pt x="2941" y="18409"/>
                    <a:pt x="2315" y="19454"/>
                  </a:cubicBezTo>
                  <a:cubicBezTo>
                    <a:pt x="1689" y="20499"/>
                    <a:pt x="750" y="21428"/>
                    <a:pt x="281" y="21312"/>
                  </a:cubicBezTo>
                  <a:cubicBezTo>
                    <a:pt x="-189" y="21196"/>
                    <a:pt x="-189" y="20034"/>
                    <a:pt x="1220" y="16899"/>
                  </a:cubicBezTo>
                  <a:cubicBezTo>
                    <a:pt x="2628" y="13763"/>
                    <a:pt x="5446" y="8654"/>
                    <a:pt x="7324" y="5634"/>
                  </a:cubicBezTo>
                  <a:cubicBezTo>
                    <a:pt x="9202" y="2615"/>
                    <a:pt x="10141" y="1686"/>
                    <a:pt x="11394" y="989"/>
                  </a:cubicBezTo>
                  <a:cubicBezTo>
                    <a:pt x="12646" y="293"/>
                    <a:pt x="14211" y="-172"/>
                    <a:pt x="15463" y="60"/>
                  </a:cubicBezTo>
                  <a:cubicBezTo>
                    <a:pt x="16715" y="293"/>
                    <a:pt x="17654" y="1222"/>
                    <a:pt x="17968" y="3660"/>
                  </a:cubicBezTo>
                  <a:cubicBezTo>
                    <a:pt x="18281" y="6099"/>
                    <a:pt x="17968" y="10047"/>
                    <a:pt x="17811" y="12602"/>
                  </a:cubicBezTo>
                  <a:cubicBezTo>
                    <a:pt x="17654" y="15157"/>
                    <a:pt x="17654" y="16318"/>
                    <a:pt x="18281" y="16551"/>
                  </a:cubicBezTo>
                  <a:cubicBezTo>
                    <a:pt x="18907" y="16783"/>
                    <a:pt x="20159" y="16086"/>
                    <a:pt x="21411" y="15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8679899" y="3223134"/>
              <a:ext cx="70946" cy="132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5" h="20835" fill="norm" stroke="1" extrusionOk="0">
                  <a:moveTo>
                    <a:pt x="9417" y="5254"/>
                  </a:moveTo>
                  <a:cubicBezTo>
                    <a:pt x="9417" y="2928"/>
                    <a:pt x="9417" y="602"/>
                    <a:pt x="8183" y="103"/>
                  </a:cubicBezTo>
                  <a:cubicBezTo>
                    <a:pt x="6949" y="-395"/>
                    <a:pt x="4480" y="934"/>
                    <a:pt x="2629" y="3427"/>
                  </a:cubicBezTo>
                  <a:cubicBezTo>
                    <a:pt x="777" y="5919"/>
                    <a:pt x="-457" y="9574"/>
                    <a:pt x="160" y="12731"/>
                  </a:cubicBezTo>
                  <a:cubicBezTo>
                    <a:pt x="777" y="15888"/>
                    <a:pt x="3246" y="18547"/>
                    <a:pt x="6023" y="19876"/>
                  </a:cubicBezTo>
                  <a:cubicBezTo>
                    <a:pt x="8800" y="21205"/>
                    <a:pt x="11886" y="21205"/>
                    <a:pt x="14663" y="19543"/>
                  </a:cubicBezTo>
                  <a:cubicBezTo>
                    <a:pt x="17440" y="17882"/>
                    <a:pt x="19909" y="14559"/>
                    <a:pt x="20526" y="12067"/>
                  </a:cubicBezTo>
                  <a:cubicBezTo>
                    <a:pt x="21143" y="9574"/>
                    <a:pt x="19909" y="7913"/>
                    <a:pt x="17749" y="6583"/>
                  </a:cubicBezTo>
                  <a:cubicBezTo>
                    <a:pt x="15589" y="5254"/>
                    <a:pt x="12503" y="4257"/>
                    <a:pt x="12812" y="4257"/>
                  </a:cubicBezTo>
                  <a:cubicBezTo>
                    <a:pt x="13120" y="4257"/>
                    <a:pt x="16823" y="5254"/>
                    <a:pt x="20526" y="6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9101284" y="3202281"/>
              <a:ext cx="112566" cy="187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0979" fill="norm" stroke="1" extrusionOk="0">
                  <a:moveTo>
                    <a:pt x="6747" y="6804"/>
                  </a:moveTo>
                  <a:cubicBezTo>
                    <a:pt x="8710" y="6329"/>
                    <a:pt x="10674" y="5854"/>
                    <a:pt x="12441" y="4668"/>
                  </a:cubicBezTo>
                  <a:cubicBezTo>
                    <a:pt x="14209" y="3481"/>
                    <a:pt x="15780" y="1582"/>
                    <a:pt x="15387" y="632"/>
                  </a:cubicBezTo>
                  <a:cubicBezTo>
                    <a:pt x="14994" y="-317"/>
                    <a:pt x="12638" y="-317"/>
                    <a:pt x="9496" y="1463"/>
                  </a:cubicBezTo>
                  <a:cubicBezTo>
                    <a:pt x="6354" y="3243"/>
                    <a:pt x="2427" y="6804"/>
                    <a:pt x="856" y="10246"/>
                  </a:cubicBezTo>
                  <a:cubicBezTo>
                    <a:pt x="-715" y="13687"/>
                    <a:pt x="70" y="17010"/>
                    <a:pt x="1641" y="18909"/>
                  </a:cubicBezTo>
                  <a:cubicBezTo>
                    <a:pt x="3212" y="20808"/>
                    <a:pt x="5569" y="21283"/>
                    <a:pt x="8907" y="20808"/>
                  </a:cubicBezTo>
                  <a:cubicBezTo>
                    <a:pt x="12245" y="20334"/>
                    <a:pt x="16565" y="18909"/>
                    <a:pt x="20885" y="17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9296400" y="3000559"/>
              <a:ext cx="114300" cy="427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0" fill="norm" stroke="1" extrusionOk="0">
                  <a:moveTo>
                    <a:pt x="21600" y="2976"/>
                  </a:moveTo>
                  <a:cubicBezTo>
                    <a:pt x="19600" y="2018"/>
                    <a:pt x="17600" y="1060"/>
                    <a:pt x="15600" y="528"/>
                  </a:cubicBezTo>
                  <a:cubicBezTo>
                    <a:pt x="13600" y="-4"/>
                    <a:pt x="11600" y="-110"/>
                    <a:pt x="9800" y="103"/>
                  </a:cubicBezTo>
                  <a:cubicBezTo>
                    <a:pt x="8000" y="316"/>
                    <a:pt x="6400" y="848"/>
                    <a:pt x="4800" y="2657"/>
                  </a:cubicBezTo>
                  <a:cubicBezTo>
                    <a:pt x="3200" y="4465"/>
                    <a:pt x="1600" y="7551"/>
                    <a:pt x="1200" y="10637"/>
                  </a:cubicBezTo>
                  <a:cubicBezTo>
                    <a:pt x="800" y="13723"/>
                    <a:pt x="1600" y="16808"/>
                    <a:pt x="1600" y="18617"/>
                  </a:cubicBezTo>
                  <a:cubicBezTo>
                    <a:pt x="1600" y="20426"/>
                    <a:pt x="800" y="20958"/>
                    <a:pt x="0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9247930" y="3218503"/>
              <a:ext cx="21357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600" fill="norm" stroke="1" extrusionOk="0">
                  <a:moveTo>
                    <a:pt x="1038" y="21600"/>
                  </a:moveTo>
                  <a:cubicBezTo>
                    <a:pt x="402" y="19200"/>
                    <a:pt x="-233" y="16800"/>
                    <a:pt x="85" y="14250"/>
                  </a:cubicBezTo>
                  <a:cubicBezTo>
                    <a:pt x="402" y="11700"/>
                    <a:pt x="1673" y="9000"/>
                    <a:pt x="4638" y="7050"/>
                  </a:cubicBezTo>
                  <a:cubicBezTo>
                    <a:pt x="7602" y="5100"/>
                    <a:pt x="12261" y="3900"/>
                    <a:pt x="15332" y="2850"/>
                  </a:cubicBezTo>
                  <a:cubicBezTo>
                    <a:pt x="18402" y="1800"/>
                    <a:pt x="19885" y="900"/>
                    <a:pt x="213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9423400" y="3048194"/>
              <a:ext cx="110153" cy="398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425" fill="norm" stroke="1" extrusionOk="0">
                  <a:moveTo>
                    <a:pt x="15894" y="6419"/>
                  </a:moveTo>
                  <a:cubicBezTo>
                    <a:pt x="17932" y="4941"/>
                    <a:pt x="19970" y="3463"/>
                    <a:pt x="20785" y="2326"/>
                  </a:cubicBezTo>
                  <a:cubicBezTo>
                    <a:pt x="21600" y="1189"/>
                    <a:pt x="21192" y="393"/>
                    <a:pt x="19970" y="109"/>
                  </a:cubicBezTo>
                  <a:cubicBezTo>
                    <a:pt x="18747" y="-175"/>
                    <a:pt x="16709" y="52"/>
                    <a:pt x="14060" y="1303"/>
                  </a:cubicBezTo>
                  <a:cubicBezTo>
                    <a:pt x="11411" y="2553"/>
                    <a:pt x="8151" y="4827"/>
                    <a:pt x="5909" y="7840"/>
                  </a:cubicBezTo>
                  <a:cubicBezTo>
                    <a:pt x="3668" y="10852"/>
                    <a:pt x="2445" y="14604"/>
                    <a:pt x="1630" y="16991"/>
                  </a:cubicBezTo>
                  <a:cubicBezTo>
                    <a:pt x="815" y="19379"/>
                    <a:pt x="408" y="20402"/>
                    <a:pt x="0" y="21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9360288" y="3256607"/>
              <a:ext cx="380612" cy="186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124" fill="norm" stroke="1" extrusionOk="0">
                  <a:moveTo>
                    <a:pt x="1410" y="13680"/>
                  </a:moveTo>
                  <a:cubicBezTo>
                    <a:pt x="1052" y="12480"/>
                    <a:pt x="694" y="11280"/>
                    <a:pt x="396" y="9960"/>
                  </a:cubicBezTo>
                  <a:cubicBezTo>
                    <a:pt x="98" y="8640"/>
                    <a:pt x="-141" y="7200"/>
                    <a:pt x="98" y="6360"/>
                  </a:cubicBezTo>
                  <a:cubicBezTo>
                    <a:pt x="336" y="5520"/>
                    <a:pt x="1052" y="5280"/>
                    <a:pt x="2305" y="5280"/>
                  </a:cubicBezTo>
                  <a:cubicBezTo>
                    <a:pt x="3558" y="5280"/>
                    <a:pt x="5349" y="5520"/>
                    <a:pt x="6840" y="5520"/>
                  </a:cubicBezTo>
                  <a:cubicBezTo>
                    <a:pt x="8332" y="5520"/>
                    <a:pt x="9525" y="5280"/>
                    <a:pt x="10420" y="4440"/>
                  </a:cubicBezTo>
                  <a:cubicBezTo>
                    <a:pt x="11315" y="3600"/>
                    <a:pt x="11912" y="2160"/>
                    <a:pt x="11912" y="1200"/>
                  </a:cubicBezTo>
                  <a:cubicBezTo>
                    <a:pt x="11912" y="240"/>
                    <a:pt x="11315" y="-240"/>
                    <a:pt x="10480" y="120"/>
                  </a:cubicBezTo>
                  <a:cubicBezTo>
                    <a:pt x="9645" y="480"/>
                    <a:pt x="8571" y="1680"/>
                    <a:pt x="7855" y="3840"/>
                  </a:cubicBezTo>
                  <a:cubicBezTo>
                    <a:pt x="7139" y="6000"/>
                    <a:pt x="6781" y="9120"/>
                    <a:pt x="6840" y="11760"/>
                  </a:cubicBezTo>
                  <a:cubicBezTo>
                    <a:pt x="6900" y="14400"/>
                    <a:pt x="7377" y="16560"/>
                    <a:pt x="8213" y="17760"/>
                  </a:cubicBezTo>
                  <a:cubicBezTo>
                    <a:pt x="9048" y="18960"/>
                    <a:pt x="10241" y="19200"/>
                    <a:pt x="12031" y="18000"/>
                  </a:cubicBezTo>
                  <a:cubicBezTo>
                    <a:pt x="13821" y="16800"/>
                    <a:pt x="16208" y="14160"/>
                    <a:pt x="17581" y="12360"/>
                  </a:cubicBezTo>
                  <a:cubicBezTo>
                    <a:pt x="18953" y="10560"/>
                    <a:pt x="19311" y="9600"/>
                    <a:pt x="19192" y="8760"/>
                  </a:cubicBezTo>
                  <a:cubicBezTo>
                    <a:pt x="19072" y="7920"/>
                    <a:pt x="18476" y="7200"/>
                    <a:pt x="17819" y="6960"/>
                  </a:cubicBezTo>
                  <a:cubicBezTo>
                    <a:pt x="17163" y="6720"/>
                    <a:pt x="16447" y="6960"/>
                    <a:pt x="15731" y="8640"/>
                  </a:cubicBezTo>
                  <a:cubicBezTo>
                    <a:pt x="15015" y="10320"/>
                    <a:pt x="14299" y="13440"/>
                    <a:pt x="14060" y="15720"/>
                  </a:cubicBezTo>
                  <a:cubicBezTo>
                    <a:pt x="13821" y="18000"/>
                    <a:pt x="14060" y="19440"/>
                    <a:pt x="14776" y="20280"/>
                  </a:cubicBezTo>
                  <a:cubicBezTo>
                    <a:pt x="15492" y="21120"/>
                    <a:pt x="16686" y="21360"/>
                    <a:pt x="17879" y="20880"/>
                  </a:cubicBezTo>
                  <a:cubicBezTo>
                    <a:pt x="19072" y="20400"/>
                    <a:pt x="20266" y="19200"/>
                    <a:pt x="21459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9748471" y="3097941"/>
              <a:ext cx="172674" cy="357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237" fill="norm" stroke="1" extrusionOk="0">
                  <a:moveTo>
                    <a:pt x="20930" y="2256"/>
                  </a:moveTo>
                  <a:cubicBezTo>
                    <a:pt x="21190" y="1502"/>
                    <a:pt x="21450" y="749"/>
                    <a:pt x="20930" y="309"/>
                  </a:cubicBezTo>
                  <a:cubicBezTo>
                    <a:pt x="20409" y="-130"/>
                    <a:pt x="19108" y="-256"/>
                    <a:pt x="16505" y="1000"/>
                  </a:cubicBezTo>
                  <a:cubicBezTo>
                    <a:pt x="13903" y="2256"/>
                    <a:pt x="9999" y="4893"/>
                    <a:pt x="7007" y="7844"/>
                  </a:cubicBezTo>
                  <a:cubicBezTo>
                    <a:pt x="4014" y="10795"/>
                    <a:pt x="1932" y="14060"/>
                    <a:pt x="891" y="16195"/>
                  </a:cubicBezTo>
                  <a:cubicBezTo>
                    <a:pt x="-150" y="18330"/>
                    <a:pt x="-150" y="19335"/>
                    <a:pt x="240" y="20088"/>
                  </a:cubicBezTo>
                  <a:cubicBezTo>
                    <a:pt x="631" y="20842"/>
                    <a:pt x="1411" y="21344"/>
                    <a:pt x="3623" y="21218"/>
                  </a:cubicBezTo>
                  <a:cubicBezTo>
                    <a:pt x="5836" y="21093"/>
                    <a:pt x="9479" y="20339"/>
                    <a:pt x="13122" y="195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9740900" y="3288353"/>
              <a:ext cx="1079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5137150" y="2443803"/>
              <a:ext cx="25401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154"/>
                    <a:pt x="7200" y="8308"/>
                    <a:pt x="10800" y="11908"/>
                  </a:cubicBezTo>
                  <a:cubicBezTo>
                    <a:pt x="14400" y="15508"/>
                    <a:pt x="18000" y="185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5213350" y="2659703"/>
              <a:ext cx="127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5207000" y="2539053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5272616" y="2592938"/>
              <a:ext cx="86785" cy="142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1054" y="5255"/>
                  </a:moveTo>
                  <a:cubicBezTo>
                    <a:pt x="1054" y="7161"/>
                    <a:pt x="1054" y="9067"/>
                    <a:pt x="790" y="10814"/>
                  </a:cubicBezTo>
                  <a:cubicBezTo>
                    <a:pt x="527" y="12561"/>
                    <a:pt x="0" y="14149"/>
                    <a:pt x="0" y="13514"/>
                  </a:cubicBezTo>
                  <a:cubicBezTo>
                    <a:pt x="0" y="12879"/>
                    <a:pt x="527" y="10020"/>
                    <a:pt x="1317" y="7796"/>
                  </a:cubicBezTo>
                  <a:cubicBezTo>
                    <a:pt x="2107" y="5573"/>
                    <a:pt x="3161" y="3984"/>
                    <a:pt x="4741" y="2555"/>
                  </a:cubicBezTo>
                  <a:cubicBezTo>
                    <a:pt x="6322" y="1126"/>
                    <a:pt x="8429" y="-145"/>
                    <a:pt x="10273" y="14"/>
                  </a:cubicBezTo>
                  <a:cubicBezTo>
                    <a:pt x="12117" y="173"/>
                    <a:pt x="13698" y="1761"/>
                    <a:pt x="14488" y="4143"/>
                  </a:cubicBezTo>
                  <a:cubicBezTo>
                    <a:pt x="15278" y="6526"/>
                    <a:pt x="15278" y="9702"/>
                    <a:pt x="16332" y="12720"/>
                  </a:cubicBezTo>
                  <a:cubicBezTo>
                    <a:pt x="17385" y="15737"/>
                    <a:pt x="19493" y="18596"/>
                    <a:pt x="21600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5424550" y="2507303"/>
              <a:ext cx="271400" cy="205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600" fill="norm" stroke="1" extrusionOk="0">
                  <a:moveTo>
                    <a:pt x="1376" y="12025"/>
                  </a:moveTo>
                  <a:cubicBezTo>
                    <a:pt x="2213" y="12025"/>
                    <a:pt x="3050" y="12025"/>
                    <a:pt x="3720" y="11579"/>
                  </a:cubicBezTo>
                  <a:cubicBezTo>
                    <a:pt x="4390" y="11134"/>
                    <a:pt x="4892" y="10243"/>
                    <a:pt x="5060" y="9241"/>
                  </a:cubicBezTo>
                  <a:cubicBezTo>
                    <a:pt x="5227" y="8239"/>
                    <a:pt x="5060" y="7126"/>
                    <a:pt x="4557" y="6680"/>
                  </a:cubicBezTo>
                  <a:cubicBezTo>
                    <a:pt x="4055" y="6235"/>
                    <a:pt x="3218" y="6458"/>
                    <a:pt x="2381" y="7571"/>
                  </a:cubicBezTo>
                  <a:cubicBezTo>
                    <a:pt x="1543" y="8685"/>
                    <a:pt x="706" y="10689"/>
                    <a:pt x="288" y="12804"/>
                  </a:cubicBezTo>
                  <a:cubicBezTo>
                    <a:pt x="-131" y="14920"/>
                    <a:pt x="-131" y="17146"/>
                    <a:pt x="539" y="18816"/>
                  </a:cubicBezTo>
                  <a:cubicBezTo>
                    <a:pt x="1209" y="20487"/>
                    <a:pt x="2548" y="21600"/>
                    <a:pt x="4055" y="21600"/>
                  </a:cubicBezTo>
                  <a:cubicBezTo>
                    <a:pt x="5562" y="21600"/>
                    <a:pt x="7236" y="20487"/>
                    <a:pt x="8492" y="18482"/>
                  </a:cubicBezTo>
                  <a:cubicBezTo>
                    <a:pt x="9748" y="16478"/>
                    <a:pt x="10585" y="13584"/>
                    <a:pt x="11004" y="11579"/>
                  </a:cubicBezTo>
                  <a:cubicBezTo>
                    <a:pt x="11422" y="9575"/>
                    <a:pt x="11422" y="8462"/>
                    <a:pt x="11004" y="8128"/>
                  </a:cubicBezTo>
                  <a:cubicBezTo>
                    <a:pt x="10585" y="7794"/>
                    <a:pt x="9748" y="8239"/>
                    <a:pt x="8995" y="9464"/>
                  </a:cubicBezTo>
                  <a:cubicBezTo>
                    <a:pt x="8241" y="10689"/>
                    <a:pt x="7571" y="12693"/>
                    <a:pt x="7236" y="14252"/>
                  </a:cubicBezTo>
                  <a:cubicBezTo>
                    <a:pt x="6902" y="15810"/>
                    <a:pt x="6902" y="16924"/>
                    <a:pt x="7320" y="17146"/>
                  </a:cubicBezTo>
                  <a:cubicBezTo>
                    <a:pt x="7739" y="17369"/>
                    <a:pt x="8576" y="16701"/>
                    <a:pt x="9246" y="15922"/>
                  </a:cubicBezTo>
                  <a:cubicBezTo>
                    <a:pt x="9916" y="15142"/>
                    <a:pt x="10418" y="14252"/>
                    <a:pt x="11004" y="14140"/>
                  </a:cubicBezTo>
                  <a:cubicBezTo>
                    <a:pt x="11590" y="14029"/>
                    <a:pt x="12260" y="14697"/>
                    <a:pt x="12929" y="14697"/>
                  </a:cubicBezTo>
                  <a:cubicBezTo>
                    <a:pt x="13599" y="14697"/>
                    <a:pt x="14269" y="14029"/>
                    <a:pt x="14688" y="12915"/>
                  </a:cubicBezTo>
                  <a:cubicBezTo>
                    <a:pt x="15106" y="11802"/>
                    <a:pt x="15274" y="10243"/>
                    <a:pt x="15776" y="9353"/>
                  </a:cubicBezTo>
                  <a:cubicBezTo>
                    <a:pt x="16278" y="8462"/>
                    <a:pt x="17116" y="8239"/>
                    <a:pt x="17785" y="8796"/>
                  </a:cubicBezTo>
                  <a:cubicBezTo>
                    <a:pt x="18455" y="9353"/>
                    <a:pt x="18957" y="10689"/>
                    <a:pt x="19209" y="12025"/>
                  </a:cubicBezTo>
                  <a:cubicBezTo>
                    <a:pt x="19460" y="13361"/>
                    <a:pt x="19460" y="14697"/>
                    <a:pt x="18874" y="15922"/>
                  </a:cubicBezTo>
                  <a:cubicBezTo>
                    <a:pt x="18288" y="17146"/>
                    <a:pt x="17116" y="18260"/>
                    <a:pt x="16446" y="18260"/>
                  </a:cubicBezTo>
                  <a:cubicBezTo>
                    <a:pt x="15776" y="18260"/>
                    <a:pt x="15609" y="17146"/>
                    <a:pt x="16195" y="14586"/>
                  </a:cubicBezTo>
                  <a:cubicBezTo>
                    <a:pt x="16781" y="12025"/>
                    <a:pt x="18120" y="8016"/>
                    <a:pt x="19125" y="5344"/>
                  </a:cubicBezTo>
                  <a:cubicBezTo>
                    <a:pt x="20129" y="2672"/>
                    <a:pt x="20799" y="1336"/>
                    <a:pt x="2146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5740905" y="2386653"/>
              <a:ext cx="135396" cy="367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547" fill="norm" stroke="1" extrusionOk="0">
                  <a:moveTo>
                    <a:pt x="6899" y="0"/>
                  </a:moveTo>
                  <a:cubicBezTo>
                    <a:pt x="4906" y="2607"/>
                    <a:pt x="2912" y="5214"/>
                    <a:pt x="1749" y="6890"/>
                  </a:cubicBezTo>
                  <a:cubicBezTo>
                    <a:pt x="586" y="8566"/>
                    <a:pt x="253" y="9310"/>
                    <a:pt x="87" y="10055"/>
                  </a:cubicBezTo>
                  <a:cubicBezTo>
                    <a:pt x="-79" y="10800"/>
                    <a:pt x="-79" y="11545"/>
                    <a:pt x="752" y="11855"/>
                  </a:cubicBezTo>
                  <a:cubicBezTo>
                    <a:pt x="1583" y="12166"/>
                    <a:pt x="3244" y="12041"/>
                    <a:pt x="4241" y="11669"/>
                  </a:cubicBezTo>
                  <a:cubicBezTo>
                    <a:pt x="5238" y="11297"/>
                    <a:pt x="5570" y="10676"/>
                    <a:pt x="6235" y="10614"/>
                  </a:cubicBezTo>
                  <a:cubicBezTo>
                    <a:pt x="6899" y="10552"/>
                    <a:pt x="7896" y="11048"/>
                    <a:pt x="9724" y="11110"/>
                  </a:cubicBezTo>
                  <a:cubicBezTo>
                    <a:pt x="11552" y="11172"/>
                    <a:pt x="14210" y="10800"/>
                    <a:pt x="15539" y="10924"/>
                  </a:cubicBezTo>
                  <a:cubicBezTo>
                    <a:pt x="16869" y="11048"/>
                    <a:pt x="16869" y="11669"/>
                    <a:pt x="17533" y="12910"/>
                  </a:cubicBezTo>
                  <a:cubicBezTo>
                    <a:pt x="18198" y="14152"/>
                    <a:pt x="19527" y="16014"/>
                    <a:pt x="20358" y="17379"/>
                  </a:cubicBezTo>
                  <a:cubicBezTo>
                    <a:pt x="21189" y="18745"/>
                    <a:pt x="21521" y="19614"/>
                    <a:pt x="21023" y="20234"/>
                  </a:cubicBezTo>
                  <a:cubicBezTo>
                    <a:pt x="20524" y="20855"/>
                    <a:pt x="19195" y="21228"/>
                    <a:pt x="16703" y="21414"/>
                  </a:cubicBezTo>
                  <a:cubicBezTo>
                    <a:pt x="14210" y="21600"/>
                    <a:pt x="10555" y="21600"/>
                    <a:pt x="8063" y="21352"/>
                  </a:cubicBezTo>
                  <a:cubicBezTo>
                    <a:pt x="5570" y="21103"/>
                    <a:pt x="4241" y="20607"/>
                    <a:pt x="2912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7575550" y="2615253"/>
              <a:ext cx="2540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262"/>
                    <a:pt x="14400" y="10523"/>
                    <a:pt x="10800" y="14123"/>
                  </a:cubicBezTo>
                  <a:cubicBezTo>
                    <a:pt x="7200" y="17723"/>
                    <a:pt x="3600" y="196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7641166" y="2723203"/>
              <a:ext cx="23285" cy="156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4" fill="norm" stroke="1" extrusionOk="0">
                  <a:moveTo>
                    <a:pt x="3927" y="11232"/>
                  </a:moveTo>
                  <a:cubicBezTo>
                    <a:pt x="3927" y="12672"/>
                    <a:pt x="3927" y="14112"/>
                    <a:pt x="2945" y="16128"/>
                  </a:cubicBezTo>
                  <a:cubicBezTo>
                    <a:pt x="1964" y="18144"/>
                    <a:pt x="0" y="20736"/>
                    <a:pt x="0" y="21168"/>
                  </a:cubicBezTo>
                  <a:cubicBezTo>
                    <a:pt x="0" y="21600"/>
                    <a:pt x="1964" y="19872"/>
                    <a:pt x="3927" y="16992"/>
                  </a:cubicBezTo>
                  <a:cubicBezTo>
                    <a:pt x="5891" y="14112"/>
                    <a:pt x="7855" y="10080"/>
                    <a:pt x="10800" y="7056"/>
                  </a:cubicBezTo>
                  <a:cubicBezTo>
                    <a:pt x="13745" y="4032"/>
                    <a:pt x="17673" y="201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7690491" y="2507810"/>
              <a:ext cx="486193" cy="401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2" h="21327" fill="norm" stroke="1" extrusionOk="0">
                  <a:moveTo>
                    <a:pt x="535" y="11786"/>
                  </a:moveTo>
                  <a:cubicBezTo>
                    <a:pt x="535" y="12911"/>
                    <a:pt x="535" y="14036"/>
                    <a:pt x="442" y="15048"/>
                  </a:cubicBezTo>
                  <a:cubicBezTo>
                    <a:pt x="348" y="16061"/>
                    <a:pt x="160" y="16961"/>
                    <a:pt x="66" y="16905"/>
                  </a:cubicBezTo>
                  <a:cubicBezTo>
                    <a:pt x="-28" y="16848"/>
                    <a:pt x="-28" y="15836"/>
                    <a:pt x="113" y="15048"/>
                  </a:cubicBezTo>
                  <a:cubicBezTo>
                    <a:pt x="254" y="14261"/>
                    <a:pt x="535" y="13698"/>
                    <a:pt x="817" y="13192"/>
                  </a:cubicBezTo>
                  <a:cubicBezTo>
                    <a:pt x="1099" y="12686"/>
                    <a:pt x="1381" y="12236"/>
                    <a:pt x="1709" y="12180"/>
                  </a:cubicBezTo>
                  <a:cubicBezTo>
                    <a:pt x="2038" y="12123"/>
                    <a:pt x="2414" y="12461"/>
                    <a:pt x="2649" y="12967"/>
                  </a:cubicBezTo>
                  <a:cubicBezTo>
                    <a:pt x="2883" y="13473"/>
                    <a:pt x="2977" y="14148"/>
                    <a:pt x="2977" y="15217"/>
                  </a:cubicBezTo>
                  <a:cubicBezTo>
                    <a:pt x="2977" y="16286"/>
                    <a:pt x="2883" y="17748"/>
                    <a:pt x="3071" y="18311"/>
                  </a:cubicBezTo>
                  <a:cubicBezTo>
                    <a:pt x="3259" y="18873"/>
                    <a:pt x="3729" y="18536"/>
                    <a:pt x="4339" y="17636"/>
                  </a:cubicBezTo>
                  <a:cubicBezTo>
                    <a:pt x="4949" y="16736"/>
                    <a:pt x="5701" y="15274"/>
                    <a:pt x="6123" y="14261"/>
                  </a:cubicBezTo>
                  <a:cubicBezTo>
                    <a:pt x="6546" y="13249"/>
                    <a:pt x="6640" y="12686"/>
                    <a:pt x="6452" y="12461"/>
                  </a:cubicBezTo>
                  <a:cubicBezTo>
                    <a:pt x="6264" y="12236"/>
                    <a:pt x="5795" y="12348"/>
                    <a:pt x="5372" y="13023"/>
                  </a:cubicBezTo>
                  <a:cubicBezTo>
                    <a:pt x="4949" y="13698"/>
                    <a:pt x="4574" y="14936"/>
                    <a:pt x="4386" y="15836"/>
                  </a:cubicBezTo>
                  <a:cubicBezTo>
                    <a:pt x="4198" y="16736"/>
                    <a:pt x="4198" y="17299"/>
                    <a:pt x="4433" y="17636"/>
                  </a:cubicBezTo>
                  <a:cubicBezTo>
                    <a:pt x="4668" y="17974"/>
                    <a:pt x="5137" y="18086"/>
                    <a:pt x="5842" y="17805"/>
                  </a:cubicBezTo>
                  <a:cubicBezTo>
                    <a:pt x="6546" y="17523"/>
                    <a:pt x="7485" y="16848"/>
                    <a:pt x="8189" y="15892"/>
                  </a:cubicBezTo>
                  <a:cubicBezTo>
                    <a:pt x="8894" y="14936"/>
                    <a:pt x="9363" y="13698"/>
                    <a:pt x="9692" y="12798"/>
                  </a:cubicBezTo>
                  <a:cubicBezTo>
                    <a:pt x="10021" y="11899"/>
                    <a:pt x="10209" y="11336"/>
                    <a:pt x="10068" y="11111"/>
                  </a:cubicBezTo>
                  <a:cubicBezTo>
                    <a:pt x="9927" y="10886"/>
                    <a:pt x="9457" y="10998"/>
                    <a:pt x="8988" y="11448"/>
                  </a:cubicBezTo>
                  <a:cubicBezTo>
                    <a:pt x="8518" y="11899"/>
                    <a:pt x="8049" y="12686"/>
                    <a:pt x="7814" y="13417"/>
                  </a:cubicBezTo>
                  <a:cubicBezTo>
                    <a:pt x="7579" y="14148"/>
                    <a:pt x="7579" y="14823"/>
                    <a:pt x="7767" y="14992"/>
                  </a:cubicBezTo>
                  <a:cubicBezTo>
                    <a:pt x="7955" y="15161"/>
                    <a:pt x="8330" y="14823"/>
                    <a:pt x="8659" y="14880"/>
                  </a:cubicBezTo>
                  <a:cubicBezTo>
                    <a:pt x="8988" y="14936"/>
                    <a:pt x="9269" y="15386"/>
                    <a:pt x="9598" y="15780"/>
                  </a:cubicBezTo>
                  <a:cubicBezTo>
                    <a:pt x="9927" y="16173"/>
                    <a:pt x="10302" y="16511"/>
                    <a:pt x="10631" y="16286"/>
                  </a:cubicBezTo>
                  <a:cubicBezTo>
                    <a:pt x="10960" y="16061"/>
                    <a:pt x="11242" y="15274"/>
                    <a:pt x="11382" y="14542"/>
                  </a:cubicBezTo>
                  <a:cubicBezTo>
                    <a:pt x="11523" y="13811"/>
                    <a:pt x="11523" y="13136"/>
                    <a:pt x="11664" y="12517"/>
                  </a:cubicBezTo>
                  <a:cubicBezTo>
                    <a:pt x="11805" y="11899"/>
                    <a:pt x="12087" y="11336"/>
                    <a:pt x="12369" y="11336"/>
                  </a:cubicBezTo>
                  <a:cubicBezTo>
                    <a:pt x="12650" y="11336"/>
                    <a:pt x="12932" y="11899"/>
                    <a:pt x="13120" y="12461"/>
                  </a:cubicBezTo>
                  <a:cubicBezTo>
                    <a:pt x="13308" y="13023"/>
                    <a:pt x="13402" y="13586"/>
                    <a:pt x="13261" y="14205"/>
                  </a:cubicBezTo>
                  <a:cubicBezTo>
                    <a:pt x="13120" y="14823"/>
                    <a:pt x="12744" y="15498"/>
                    <a:pt x="12556" y="15386"/>
                  </a:cubicBezTo>
                  <a:cubicBezTo>
                    <a:pt x="12369" y="15274"/>
                    <a:pt x="12369" y="14373"/>
                    <a:pt x="12979" y="12517"/>
                  </a:cubicBezTo>
                  <a:cubicBezTo>
                    <a:pt x="13589" y="10661"/>
                    <a:pt x="14810" y="7849"/>
                    <a:pt x="15702" y="5936"/>
                  </a:cubicBezTo>
                  <a:cubicBezTo>
                    <a:pt x="16595" y="4024"/>
                    <a:pt x="17158" y="3011"/>
                    <a:pt x="17675" y="2055"/>
                  </a:cubicBezTo>
                  <a:cubicBezTo>
                    <a:pt x="18191" y="1099"/>
                    <a:pt x="18661" y="199"/>
                    <a:pt x="18849" y="30"/>
                  </a:cubicBezTo>
                  <a:cubicBezTo>
                    <a:pt x="19036" y="-139"/>
                    <a:pt x="18942" y="424"/>
                    <a:pt x="18614" y="1661"/>
                  </a:cubicBezTo>
                  <a:cubicBezTo>
                    <a:pt x="18285" y="2898"/>
                    <a:pt x="17722" y="4811"/>
                    <a:pt x="17346" y="6386"/>
                  </a:cubicBezTo>
                  <a:cubicBezTo>
                    <a:pt x="16970" y="7961"/>
                    <a:pt x="16782" y="9199"/>
                    <a:pt x="16689" y="10099"/>
                  </a:cubicBezTo>
                  <a:cubicBezTo>
                    <a:pt x="16595" y="10998"/>
                    <a:pt x="16595" y="11561"/>
                    <a:pt x="16829" y="11673"/>
                  </a:cubicBezTo>
                  <a:cubicBezTo>
                    <a:pt x="17064" y="11786"/>
                    <a:pt x="17534" y="11448"/>
                    <a:pt x="17862" y="10998"/>
                  </a:cubicBezTo>
                  <a:cubicBezTo>
                    <a:pt x="18191" y="10549"/>
                    <a:pt x="18379" y="9986"/>
                    <a:pt x="18567" y="9311"/>
                  </a:cubicBezTo>
                  <a:cubicBezTo>
                    <a:pt x="18755" y="8636"/>
                    <a:pt x="18942" y="7849"/>
                    <a:pt x="18942" y="7736"/>
                  </a:cubicBezTo>
                  <a:cubicBezTo>
                    <a:pt x="18942" y="7623"/>
                    <a:pt x="18755" y="8186"/>
                    <a:pt x="18614" y="8749"/>
                  </a:cubicBezTo>
                  <a:cubicBezTo>
                    <a:pt x="18473" y="9311"/>
                    <a:pt x="18379" y="9874"/>
                    <a:pt x="18473" y="10380"/>
                  </a:cubicBezTo>
                  <a:cubicBezTo>
                    <a:pt x="18567" y="10886"/>
                    <a:pt x="18849" y="11336"/>
                    <a:pt x="19177" y="11392"/>
                  </a:cubicBezTo>
                  <a:cubicBezTo>
                    <a:pt x="19506" y="11448"/>
                    <a:pt x="19882" y="11111"/>
                    <a:pt x="20257" y="11111"/>
                  </a:cubicBezTo>
                  <a:cubicBezTo>
                    <a:pt x="20633" y="11111"/>
                    <a:pt x="21009" y="11448"/>
                    <a:pt x="21243" y="12292"/>
                  </a:cubicBezTo>
                  <a:cubicBezTo>
                    <a:pt x="21478" y="13136"/>
                    <a:pt x="21572" y="14486"/>
                    <a:pt x="21572" y="15723"/>
                  </a:cubicBezTo>
                  <a:cubicBezTo>
                    <a:pt x="21572" y="16961"/>
                    <a:pt x="21478" y="18086"/>
                    <a:pt x="21009" y="19042"/>
                  </a:cubicBezTo>
                  <a:cubicBezTo>
                    <a:pt x="20539" y="19999"/>
                    <a:pt x="19694" y="20786"/>
                    <a:pt x="19036" y="21123"/>
                  </a:cubicBezTo>
                  <a:cubicBezTo>
                    <a:pt x="18379" y="21461"/>
                    <a:pt x="17909" y="21349"/>
                    <a:pt x="17675" y="21011"/>
                  </a:cubicBezTo>
                  <a:cubicBezTo>
                    <a:pt x="17440" y="20674"/>
                    <a:pt x="17440" y="20111"/>
                    <a:pt x="17722" y="19324"/>
                  </a:cubicBezTo>
                  <a:cubicBezTo>
                    <a:pt x="18003" y="18536"/>
                    <a:pt x="18567" y="17523"/>
                    <a:pt x="19130" y="16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209278" y="3403016"/>
              <a:ext cx="795154" cy="43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247" fill="norm" stroke="1" extrusionOk="0">
                  <a:moveTo>
                    <a:pt x="1554" y="18338"/>
                  </a:moveTo>
                  <a:cubicBezTo>
                    <a:pt x="1210" y="18338"/>
                    <a:pt x="867" y="18338"/>
                    <a:pt x="552" y="18853"/>
                  </a:cubicBezTo>
                  <a:cubicBezTo>
                    <a:pt x="236" y="19367"/>
                    <a:pt x="-50" y="20395"/>
                    <a:pt x="7" y="20910"/>
                  </a:cubicBezTo>
                  <a:cubicBezTo>
                    <a:pt x="65" y="21424"/>
                    <a:pt x="466" y="21424"/>
                    <a:pt x="1554" y="20395"/>
                  </a:cubicBezTo>
                  <a:cubicBezTo>
                    <a:pt x="2643" y="19367"/>
                    <a:pt x="4419" y="17310"/>
                    <a:pt x="6310" y="14738"/>
                  </a:cubicBezTo>
                  <a:cubicBezTo>
                    <a:pt x="8200" y="12167"/>
                    <a:pt x="10206" y="9081"/>
                    <a:pt x="12412" y="6510"/>
                  </a:cubicBezTo>
                  <a:cubicBezTo>
                    <a:pt x="14617" y="3938"/>
                    <a:pt x="17024" y="1881"/>
                    <a:pt x="18456" y="853"/>
                  </a:cubicBezTo>
                  <a:cubicBezTo>
                    <a:pt x="19888" y="-176"/>
                    <a:pt x="20347" y="-176"/>
                    <a:pt x="20748" y="338"/>
                  </a:cubicBezTo>
                  <a:cubicBezTo>
                    <a:pt x="21149" y="853"/>
                    <a:pt x="21493" y="1881"/>
                    <a:pt x="21521" y="3938"/>
                  </a:cubicBezTo>
                  <a:cubicBezTo>
                    <a:pt x="21550" y="5995"/>
                    <a:pt x="21264" y="9081"/>
                    <a:pt x="20920" y="11653"/>
                  </a:cubicBezTo>
                  <a:cubicBezTo>
                    <a:pt x="20576" y="14224"/>
                    <a:pt x="20175" y="16281"/>
                    <a:pt x="19774" y="183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311688" y="3516953"/>
              <a:ext cx="653512" cy="37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359" fill="norm" stroke="1" extrusionOk="0">
                  <a:moveTo>
                    <a:pt x="2700" y="14400"/>
                  </a:moveTo>
                  <a:cubicBezTo>
                    <a:pt x="2212" y="15600"/>
                    <a:pt x="1725" y="16800"/>
                    <a:pt x="1202" y="18000"/>
                  </a:cubicBezTo>
                  <a:cubicBezTo>
                    <a:pt x="679" y="19200"/>
                    <a:pt x="122" y="20400"/>
                    <a:pt x="18" y="21000"/>
                  </a:cubicBezTo>
                  <a:cubicBezTo>
                    <a:pt x="-87" y="21600"/>
                    <a:pt x="261" y="21600"/>
                    <a:pt x="1794" y="19800"/>
                  </a:cubicBezTo>
                  <a:cubicBezTo>
                    <a:pt x="3327" y="18000"/>
                    <a:pt x="6045" y="14400"/>
                    <a:pt x="8797" y="10800"/>
                  </a:cubicBezTo>
                  <a:cubicBezTo>
                    <a:pt x="11549" y="7200"/>
                    <a:pt x="14336" y="3600"/>
                    <a:pt x="16461" y="1800"/>
                  </a:cubicBezTo>
                  <a:cubicBezTo>
                    <a:pt x="18587" y="0"/>
                    <a:pt x="20050" y="0"/>
                    <a:pt x="215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6762750" y="3516953"/>
              <a:ext cx="5334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57" y="7200"/>
                    <a:pt x="2914" y="14400"/>
                    <a:pt x="5229" y="15600"/>
                  </a:cubicBezTo>
                  <a:cubicBezTo>
                    <a:pt x="7543" y="16800"/>
                    <a:pt x="10714" y="12000"/>
                    <a:pt x="13586" y="12000"/>
                  </a:cubicBezTo>
                  <a:cubicBezTo>
                    <a:pt x="16457" y="12000"/>
                    <a:pt x="19029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6816265" y="3584359"/>
              <a:ext cx="441785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0296" fill="norm" stroke="1" extrusionOk="0">
                  <a:moveTo>
                    <a:pt x="2028" y="20296"/>
                  </a:moveTo>
                  <a:cubicBezTo>
                    <a:pt x="1102" y="20296"/>
                    <a:pt x="177" y="20296"/>
                    <a:pt x="22" y="20296"/>
                  </a:cubicBezTo>
                  <a:cubicBezTo>
                    <a:pt x="-132" y="20296"/>
                    <a:pt x="485" y="20296"/>
                    <a:pt x="2748" y="16439"/>
                  </a:cubicBezTo>
                  <a:cubicBezTo>
                    <a:pt x="5011" y="12582"/>
                    <a:pt x="8919" y="4867"/>
                    <a:pt x="12314" y="1782"/>
                  </a:cubicBezTo>
                  <a:cubicBezTo>
                    <a:pt x="15708" y="-1304"/>
                    <a:pt x="18588" y="239"/>
                    <a:pt x="21468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6673850" y="4008813"/>
              <a:ext cx="215900" cy="28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1" fill="norm" stroke="1" extrusionOk="0">
                  <a:moveTo>
                    <a:pt x="0" y="21021"/>
                  </a:moveTo>
                  <a:cubicBezTo>
                    <a:pt x="3388" y="14850"/>
                    <a:pt x="6776" y="8678"/>
                    <a:pt x="10059" y="4821"/>
                  </a:cubicBezTo>
                  <a:cubicBezTo>
                    <a:pt x="13341" y="964"/>
                    <a:pt x="16518" y="-579"/>
                    <a:pt x="18424" y="192"/>
                  </a:cubicBezTo>
                  <a:cubicBezTo>
                    <a:pt x="20329" y="964"/>
                    <a:pt x="20965" y="4050"/>
                    <a:pt x="21600" y="7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6805977" y="3929703"/>
              <a:ext cx="13923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629"/>
                    <a:pt x="-1303" y="9257"/>
                    <a:pt x="240" y="12857"/>
                  </a:cubicBezTo>
                  <a:cubicBezTo>
                    <a:pt x="1783" y="16457"/>
                    <a:pt x="11040" y="19029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6915150" y="3917003"/>
              <a:ext cx="107950" cy="193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0"/>
                  </a:moveTo>
                  <a:cubicBezTo>
                    <a:pt x="424" y="6574"/>
                    <a:pt x="847" y="13148"/>
                    <a:pt x="1694" y="16904"/>
                  </a:cubicBezTo>
                  <a:cubicBezTo>
                    <a:pt x="2541" y="20661"/>
                    <a:pt x="3812" y="21600"/>
                    <a:pt x="4871" y="21483"/>
                  </a:cubicBezTo>
                  <a:cubicBezTo>
                    <a:pt x="5929" y="21365"/>
                    <a:pt x="6776" y="20191"/>
                    <a:pt x="8682" y="17374"/>
                  </a:cubicBezTo>
                  <a:cubicBezTo>
                    <a:pt x="10588" y="14557"/>
                    <a:pt x="13553" y="10096"/>
                    <a:pt x="15882" y="7513"/>
                  </a:cubicBezTo>
                  <a:cubicBezTo>
                    <a:pt x="18212" y="4930"/>
                    <a:pt x="19906" y="4226"/>
                    <a:pt x="21600" y="3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7026718" y="3919199"/>
              <a:ext cx="155132" cy="162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049" fill="norm" stroke="1" extrusionOk="0">
                  <a:moveTo>
                    <a:pt x="2128" y="10379"/>
                  </a:moveTo>
                  <a:cubicBezTo>
                    <a:pt x="5047" y="8739"/>
                    <a:pt x="7966" y="7098"/>
                    <a:pt x="10009" y="5321"/>
                  </a:cubicBezTo>
                  <a:cubicBezTo>
                    <a:pt x="12052" y="3544"/>
                    <a:pt x="13220" y="1630"/>
                    <a:pt x="13074" y="673"/>
                  </a:cubicBezTo>
                  <a:cubicBezTo>
                    <a:pt x="12928" y="-284"/>
                    <a:pt x="11469" y="-284"/>
                    <a:pt x="9425" y="1083"/>
                  </a:cubicBezTo>
                  <a:cubicBezTo>
                    <a:pt x="7382" y="2450"/>
                    <a:pt x="4755" y="5184"/>
                    <a:pt x="3004" y="8192"/>
                  </a:cubicBezTo>
                  <a:cubicBezTo>
                    <a:pt x="1252" y="11200"/>
                    <a:pt x="377" y="14481"/>
                    <a:pt x="85" y="16805"/>
                  </a:cubicBezTo>
                  <a:cubicBezTo>
                    <a:pt x="-207" y="19129"/>
                    <a:pt x="85" y="20496"/>
                    <a:pt x="3734" y="20906"/>
                  </a:cubicBezTo>
                  <a:cubicBezTo>
                    <a:pt x="7382" y="21316"/>
                    <a:pt x="14388" y="20769"/>
                    <a:pt x="21393" y="20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7556500" y="3806936"/>
              <a:ext cx="41048" cy="345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1600" fill="norm" stroke="1" extrusionOk="0">
                  <a:moveTo>
                    <a:pt x="9720" y="3313"/>
                  </a:moveTo>
                  <a:cubicBezTo>
                    <a:pt x="9720" y="2650"/>
                    <a:pt x="9720" y="1988"/>
                    <a:pt x="11340" y="1325"/>
                  </a:cubicBezTo>
                  <a:cubicBezTo>
                    <a:pt x="12960" y="663"/>
                    <a:pt x="16200" y="0"/>
                    <a:pt x="18360" y="0"/>
                  </a:cubicBezTo>
                  <a:cubicBezTo>
                    <a:pt x="20520" y="0"/>
                    <a:pt x="21600" y="663"/>
                    <a:pt x="20520" y="3114"/>
                  </a:cubicBezTo>
                  <a:cubicBezTo>
                    <a:pt x="19440" y="5566"/>
                    <a:pt x="16200" y="9806"/>
                    <a:pt x="12420" y="13185"/>
                  </a:cubicBezTo>
                  <a:cubicBezTo>
                    <a:pt x="8640" y="16564"/>
                    <a:pt x="4320" y="190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7620000" y="4037653"/>
              <a:ext cx="127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7639049" y="3904031"/>
              <a:ext cx="12701" cy="3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24" fill="norm" stroke="1" extrusionOk="0">
                  <a:moveTo>
                    <a:pt x="0" y="20424"/>
                  </a:moveTo>
                  <a:cubicBezTo>
                    <a:pt x="0" y="10974"/>
                    <a:pt x="0" y="1524"/>
                    <a:pt x="3600" y="174"/>
                  </a:cubicBezTo>
                  <a:cubicBezTo>
                    <a:pt x="7200" y="-1176"/>
                    <a:pt x="14400" y="5574"/>
                    <a:pt x="21600" y="12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7658893" y="3975999"/>
              <a:ext cx="119857" cy="171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113" fill="norm" stroke="1" extrusionOk="0">
                  <a:moveTo>
                    <a:pt x="6679" y="1335"/>
                  </a:moveTo>
                  <a:cubicBezTo>
                    <a:pt x="5542" y="7060"/>
                    <a:pt x="4405" y="12785"/>
                    <a:pt x="3269" y="16299"/>
                  </a:cubicBezTo>
                  <a:cubicBezTo>
                    <a:pt x="2132" y="19812"/>
                    <a:pt x="995" y="21113"/>
                    <a:pt x="426" y="21113"/>
                  </a:cubicBezTo>
                  <a:cubicBezTo>
                    <a:pt x="-142" y="21113"/>
                    <a:pt x="-142" y="19812"/>
                    <a:pt x="426" y="17209"/>
                  </a:cubicBezTo>
                  <a:cubicBezTo>
                    <a:pt x="995" y="14607"/>
                    <a:pt x="2132" y="10703"/>
                    <a:pt x="3458" y="7711"/>
                  </a:cubicBezTo>
                  <a:cubicBezTo>
                    <a:pt x="4784" y="4718"/>
                    <a:pt x="6300" y="2636"/>
                    <a:pt x="8005" y="1335"/>
                  </a:cubicBezTo>
                  <a:cubicBezTo>
                    <a:pt x="9711" y="33"/>
                    <a:pt x="11605" y="-487"/>
                    <a:pt x="13311" y="554"/>
                  </a:cubicBezTo>
                  <a:cubicBezTo>
                    <a:pt x="15016" y="1595"/>
                    <a:pt x="16532" y="4197"/>
                    <a:pt x="17858" y="7320"/>
                  </a:cubicBezTo>
                  <a:cubicBezTo>
                    <a:pt x="19184" y="10443"/>
                    <a:pt x="20321" y="14086"/>
                    <a:pt x="21458" y="177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7804150" y="4006359"/>
              <a:ext cx="222250" cy="107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94" fill="norm" stroke="1" extrusionOk="0">
                  <a:moveTo>
                    <a:pt x="0" y="13114"/>
                  </a:moveTo>
                  <a:cubicBezTo>
                    <a:pt x="1646" y="10714"/>
                    <a:pt x="3291" y="8314"/>
                    <a:pt x="4217" y="5914"/>
                  </a:cubicBezTo>
                  <a:cubicBezTo>
                    <a:pt x="5143" y="3514"/>
                    <a:pt x="5349" y="1114"/>
                    <a:pt x="4937" y="314"/>
                  </a:cubicBezTo>
                  <a:cubicBezTo>
                    <a:pt x="4526" y="-486"/>
                    <a:pt x="3497" y="314"/>
                    <a:pt x="2674" y="1914"/>
                  </a:cubicBezTo>
                  <a:cubicBezTo>
                    <a:pt x="1851" y="3514"/>
                    <a:pt x="1234" y="5914"/>
                    <a:pt x="1234" y="9314"/>
                  </a:cubicBezTo>
                  <a:cubicBezTo>
                    <a:pt x="1234" y="12714"/>
                    <a:pt x="1851" y="17114"/>
                    <a:pt x="3394" y="19114"/>
                  </a:cubicBezTo>
                  <a:cubicBezTo>
                    <a:pt x="4937" y="21114"/>
                    <a:pt x="7406" y="20714"/>
                    <a:pt x="9669" y="18314"/>
                  </a:cubicBezTo>
                  <a:cubicBezTo>
                    <a:pt x="11931" y="15914"/>
                    <a:pt x="13989" y="11514"/>
                    <a:pt x="15120" y="7914"/>
                  </a:cubicBezTo>
                  <a:cubicBezTo>
                    <a:pt x="16251" y="4314"/>
                    <a:pt x="16457" y="1514"/>
                    <a:pt x="15943" y="514"/>
                  </a:cubicBezTo>
                  <a:cubicBezTo>
                    <a:pt x="15429" y="-486"/>
                    <a:pt x="14194" y="314"/>
                    <a:pt x="12857" y="2314"/>
                  </a:cubicBezTo>
                  <a:cubicBezTo>
                    <a:pt x="11520" y="4314"/>
                    <a:pt x="10080" y="7514"/>
                    <a:pt x="9257" y="10114"/>
                  </a:cubicBezTo>
                  <a:cubicBezTo>
                    <a:pt x="8434" y="12714"/>
                    <a:pt x="8229" y="14714"/>
                    <a:pt x="8640" y="15514"/>
                  </a:cubicBezTo>
                  <a:cubicBezTo>
                    <a:pt x="9051" y="16314"/>
                    <a:pt x="10080" y="15914"/>
                    <a:pt x="11109" y="14514"/>
                  </a:cubicBezTo>
                  <a:cubicBezTo>
                    <a:pt x="12137" y="13114"/>
                    <a:pt x="13166" y="10714"/>
                    <a:pt x="13886" y="10514"/>
                  </a:cubicBezTo>
                  <a:cubicBezTo>
                    <a:pt x="14606" y="10314"/>
                    <a:pt x="15017" y="12314"/>
                    <a:pt x="15531" y="14314"/>
                  </a:cubicBezTo>
                  <a:cubicBezTo>
                    <a:pt x="16046" y="16314"/>
                    <a:pt x="16663" y="18314"/>
                    <a:pt x="17691" y="18914"/>
                  </a:cubicBezTo>
                  <a:cubicBezTo>
                    <a:pt x="18720" y="19514"/>
                    <a:pt x="20160" y="18714"/>
                    <a:pt x="21600" y="17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8023722" y="3948753"/>
              <a:ext cx="142378" cy="173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380" fill="norm" stroke="1" extrusionOk="0">
                  <a:moveTo>
                    <a:pt x="1355" y="14053"/>
                  </a:moveTo>
                  <a:cubicBezTo>
                    <a:pt x="1038" y="12492"/>
                    <a:pt x="720" y="10930"/>
                    <a:pt x="402" y="9499"/>
                  </a:cubicBezTo>
                  <a:cubicBezTo>
                    <a:pt x="85" y="8067"/>
                    <a:pt x="-233" y="6766"/>
                    <a:pt x="243" y="6506"/>
                  </a:cubicBezTo>
                  <a:cubicBezTo>
                    <a:pt x="720" y="6246"/>
                    <a:pt x="1991" y="7027"/>
                    <a:pt x="3261" y="8588"/>
                  </a:cubicBezTo>
                  <a:cubicBezTo>
                    <a:pt x="4532" y="10149"/>
                    <a:pt x="5802" y="12492"/>
                    <a:pt x="6438" y="14443"/>
                  </a:cubicBezTo>
                  <a:cubicBezTo>
                    <a:pt x="7073" y="16395"/>
                    <a:pt x="7073" y="17957"/>
                    <a:pt x="6279" y="19258"/>
                  </a:cubicBezTo>
                  <a:cubicBezTo>
                    <a:pt x="5485" y="20559"/>
                    <a:pt x="3896" y="21600"/>
                    <a:pt x="2943" y="21340"/>
                  </a:cubicBezTo>
                  <a:cubicBezTo>
                    <a:pt x="1991" y="21080"/>
                    <a:pt x="1673" y="19518"/>
                    <a:pt x="4055" y="16135"/>
                  </a:cubicBezTo>
                  <a:cubicBezTo>
                    <a:pt x="6438" y="12752"/>
                    <a:pt x="11520" y="7547"/>
                    <a:pt x="14855" y="4554"/>
                  </a:cubicBezTo>
                  <a:cubicBezTo>
                    <a:pt x="18191" y="1561"/>
                    <a:pt x="19779" y="781"/>
                    <a:pt x="213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6953010" y="4379379"/>
              <a:ext cx="133590" cy="195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1047" fill="norm" stroke="1" extrusionOk="0">
                  <a:moveTo>
                    <a:pt x="19976" y="126"/>
                  </a:moveTo>
                  <a:cubicBezTo>
                    <a:pt x="16985" y="-102"/>
                    <a:pt x="13995" y="-329"/>
                    <a:pt x="10505" y="2399"/>
                  </a:cubicBezTo>
                  <a:cubicBezTo>
                    <a:pt x="7016" y="5128"/>
                    <a:pt x="3028" y="10812"/>
                    <a:pt x="1201" y="14450"/>
                  </a:cubicBezTo>
                  <a:cubicBezTo>
                    <a:pt x="-627" y="18088"/>
                    <a:pt x="-295" y="19679"/>
                    <a:pt x="1699" y="20475"/>
                  </a:cubicBezTo>
                  <a:cubicBezTo>
                    <a:pt x="3693" y="21271"/>
                    <a:pt x="7348" y="21271"/>
                    <a:pt x="10838" y="20248"/>
                  </a:cubicBezTo>
                  <a:cubicBezTo>
                    <a:pt x="14327" y="19225"/>
                    <a:pt x="17650" y="17178"/>
                    <a:pt x="20973" y="15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7077812" y="4437703"/>
              <a:ext cx="104583" cy="146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6" h="21095" fill="norm" stroke="1" extrusionOk="0">
                  <a:moveTo>
                    <a:pt x="13194" y="0"/>
                  </a:moveTo>
                  <a:cubicBezTo>
                    <a:pt x="10653" y="0"/>
                    <a:pt x="8112" y="0"/>
                    <a:pt x="5570" y="2282"/>
                  </a:cubicBezTo>
                  <a:cubicBezTo>
                    <a:pt x="3029" y="4563"/>
                    <a:pt x="488" y="9127"/>
                    <a:pt x="65" y="12777"/>
                  </a:cubicBezTo>
                  <a:cubicBezTo>
                    <a:pt x="-359" y="16428"/>
                    <a:pt x="1335" y="19166"/>
                    <a:pt x="4512" y="20383"/>
                  </a:cubicBezTo>
                  <a:cubicBezTo>
                    <a:pt x="7688" y="21600"/>
                    <a:pt x="12347" y="21296"/>
                    <a:pt x="15523" y="19166"/>
                  </a:cubicBezTo>
                  <a:cubicBezTo>
                    <a:pt x="18700" y="17037"/>
                    <a:pt x="20394" y="13082"/>
                    <a:pt x="20817" y="10344"/>
                  </a:cubicBezTo>
                  <a:cubicBezTo>
                    <a:pt x="21241" y="7606"/>
                    <a:pt x="20394" y="6085"/>
                    <a:pt x="18912" y="5628"/>
                  </a:cubicBezTo>
                  <a:cubicBezTo>
                    <a:pt x="17429" y="5172"/>
                    <a:pt x="15312" y="5780"/>
                    <a:pt x="13194" y="6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7213600" y="4437703"/>
              <a:ext cx="76774" cy="1802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7" h="21384" fill="norm" stroke="1" extrusionOk="0">
                  <a:moveTo>
                    <a:pt x="0" y="0"/>
                  </a:moveTo>
                  <a:cubicBezTo>
                    <a:pt x="2842" y="0"/>
                    <a:pt x="5684" y="0"/>
                    <a:pt x="9663" y="2386"/>
                  </a:cubicBezTo>
                  <a:cubicBezTo>
                    <a:pt x="13642" y="4772"/>
                    <a:pt x="18758" y="9544"/>
                    <a:pt x="20179" y="13060"/>
                  </a:cubicBezTo>
                  <a:cubicBezTo>
                    <a:pt x="21600" y="16577"/>
                    <a:pt x="19326" y="18837"/>
                    <a:pt x="16768" y="20093"/>
                  </a:cubicBezTo>
                  <a:cubicBezTo>
                    <a:pt x="14211" y="21349"/>
                    <a:pt x="11368" y="21600"/>
                    <a:pt x="9095" y="21223"/>
                  </a:cubicBezTo>
                  <a:cubicBezTo>
                    <a:pt x="6821" y="20847"/>
                    <a:pt x="5116" y="19842"/>
                    <a:pt x="4263" y="18084"/>
                  </a:cubicBezTo>
                  <a:cubicBezTo>
                    <a:pt x="3411" y="16326"/>
                    <a:pt x="3411" y="13814"/>
                    <a:pt x="5968" y="11679"/>
                  </a:cubicBezTo>
                  <a:cubicBezTo>
                    <a:pt x="8526" y="9544"/>
                    <a:pt x="13642" y="7786"/>
                    <a:pt x="18758" y="6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7355187" y="4332463"/>
              <a:ext cx="633113" cy="319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309" fill="norm" stroke="1" extrusionOk="0">
                  <a:moveTo>
                    <a:pt x="152" y="6595"/>
                  </a:moveTo>
                  <a:cubicBezTo>
                    <a:pt x="512" y="6595"/>
                    <a:pt x="872" y="6595"/>
                    <a:pt x="1268" y="7937"/>
                  </a:cubicBezTo>
                  <a:cubicBezTo>
                    <a:pt x="1664" y="9278"/>
                    <a:pt x="2096" y="11960"/>
                    <a:pt x="2060" y="14007"/>
                  </a:cubicBezTo>
                  <a:cubicBezTo>
                    <a:pt x="2024" y="16054"/>
                    <a:pt x="1520" y="17466"/>
                    <a:pt x="1088" y="18313"/>
                  </a:cubicBezTo>
                  <a:cubicBezTo>
                    <a:pt x="656" y="19160"/>
                    <a:pt x="296" y="19443"/>
                    <a:pt x="116" y="19231"/>
                  </a:cubicBezTo>
                  <a:cubicBezTo>
                    <a:pt x="-64" y="19019"/>
                    <a:pt x="-64" y="18313"/>
                    <a:pt x="332" y="17113"/>
                  </a:cubicBezTo>
                  <a:cubicBezTo>
                    <a:pt x="728" y="15913"/>
                    <a:pt x="1520" y="14219"/>
                    <a:pt x="2312" y="13090"/>
                  </a:cubicBezTo>
                  <a:cubicBezTo>
                    <a:pt x="3104" y="11960"/>
                    <a:pt x="3896" y="11395"/>
                    <a:pt x="4472" y="11113"/>
                  </a:cubicBezTo>
                  <a:cubicBezTo>
                    <a:pt x="5048" y="10831"/>
                    <a:pt x="5408" y="10831"/>
                    <a:pt x="5444" y="10619"/>
                  </a:cubicBezTo>
                  <a:cubicBezTo>
                    <a:pt x="5480" y="10407"/>
                    <a:pt x="5192" y="9984"/>
                    <a:pt x="4868" y="9984"/>
                  </a:cubicBezTo>
                  <a:cubicBezTo>
                    <a:pt x="4544" y="9984"/>
                    <a:pt x="4184" y="10407"/>
                    <a:pt x="3860" y="11325"/>
                  </a:cubicBezTo>
                  <a:cubicBezTo>
                    <a:pt x="3536" y="12243"/>
                    <a:pt x="3248" y="13654"/>
                    <a:pt x="3140" y="15066"/>
                  </a:cubicBezTo>
                  <a:cubicBezTo>
                    <a:pt x="3032" y="16478"/>
                    <a:pt x="3104" y="17890"/>
                    <a:pt x="3284" y="18807"/>
                  </a:cubicBezTo>
                  <a:cubicBezTo>
                    <a:pt x="3464" y="19725"/>
                    <a:pt x="3752" y="20148"/>
                    <a:pt x="4292" y="20078"/>
                  </a:cubicBezTo>
                  <a:cubicBezTo>
                    <a:pt x="4832" y="20007"/>
                    <a:pt x="5624" y="19443"/>
                    <a:pt x="6488" y="17890"/>
                  </a:cubicBezTo>
                  <a:cubicBezTo>
                    <a:pt x="7352" y="16337"/>
                    <a:pt x="8288" y="13795"/>
                    <a:pt x="8864" y="11395"/>
                  </a:cubicBezTo>
                  <a:cubicBezTo>
                    <a:pt x="9440" y="8995"/>
                    <a:pt x="9656" y="6737"/>
                    <a:pt x="9800" y="5113"/>
                  </a:cubicBezTo>
                  <a:cubicBezTo>
                    <a:pt x="9944" y="3490"/>
                    <a:pt x="10016" y="2501"/>
                    <a:pt x="9944" y="2854"/>
                  </a:cubicBezTo>
                  <a:cubicBezTo>
                    <a:pt x="9872" y="3207"/>
                    <a:pt x="9656" y="4901"/>
                    <a:pt x="9332" y="7443"/>
                  </a:cubicBezTo>
                  <a:cubicBezTo>
                    <a:pt x="9008" y="9984"/>
                    <a:pt x="8576" y="13372"/>
                    <a:pt x="8360" y="15490"/>
                  </a:cubicBezTo>
                  <a:cubicBezTo>
                    <a:pt x="8144" y="17607"/>
                    <a:pt x="8144" y="18454"/>
                    <a:pt x="8216" y="19231"/>
                  </a:cubicBezTo>
                  <a:cubicBezTo>
                    <a:pt x="8288" y="20007"/>
                    <a:pt x="8432" y="20713"/>
                    <a:pt x="8684" y="21066"/>
                  </a:cubicBezTo>
                  <a:cubicBezTo>
                    <a:pt x="8936" y="21419"/>
                    <a:pt x="9296" y="21419"/>
                    <a:pt x="9764" y="20854"/>
                  </a:cubicBezTo>
                  <a:cubicBezTo>
                    <a:pt x="10232" y="20290"/>
                    <a:pt x="10808" y="19160"/>
                    <a:pt x="11204" y="18313"/>
                  </a:cubicBezTo>
                  <a:cubicBezTo>
                    <a:pt x="11600" y="17466"/>
                    <a:pt x="11816" y="16901"/>
                    <a:pt x="11996" y="16266"/>
                  </a:cubicBezTo>
                  <a:cubicBezTo>
                    <a:pt x="12176" y="15631"/>
                    <a:pt x="12320" y="14925"/>
                    <a:pt x="12284" y="14290"/>
                  </a:cubicBezTo>
                  <a:cubicBezTo>
                    <a:pt x="12248" y="13654"/>
                    <a:pt x="12032" y="13090"/>
                    <a:pt x="11744" y="12948"/>
                  </a:cubicBezTo>
                  <a:cubicBezTo>
                    <a:pt x="11456" y="12807"/>
                    <a:pt x="11096" y="13090"/>
                    <a:pt x="10808" y="13513"/>
                  </a:cubicBezTo>
                  <a:cubicBezTo>
                    <a:pt x="10520" y="13937"/>
                    <a:pt x="10304" y="14501"/>
                    <a:pt x="10196" y="15137"/>
                  </a:cubicBezTo>
                  <a:cubicBezTo>
                    <a:pt x="10088" y="15772"/>
                    <a:pt x="10088" y="16478"/>
                    <a:pt x="10088" y="17254"/>
                  </a:cubicBezTo>
                  <a:cubicBezTo>
                    <a:pt x="10088" y="18031"/>
                    <a:pt x="10088" y="18878"/>
                    <a:pt x="10268" y="19372"/>
                  </a:cubicBezTo>
                  <a:cubicBezTo>
                    <a:pt x="10448" y="19866"/>
                    <a:pt x="10808" y="20007"/>
                    <a:pt x="11132" y="19866"/>
                  </a:cubicBezTo>
                  <a:cubicBezTo>
                    <a:pt x="11456" y="19725"/>
                    <a:pt x="11744" y="19301"/>
                    <a:pt x="11996" y="18807"/>
                  </a:cubicBezTo>
                  <a:cubicBezTo>
                    <a:pt x="12248" y="18313"/>
                    <a:pt x="12464" y="17748"/>
                    <a:pt x="12752" y="17537"/>
                  </a:cubicBezTo>
                  <a:cubicBezTo>
                    <a:pt x="13040" y="17325"/>
                    <a:pt x="13400" y="17466"/>
                    <a:pt x="13940" y="16760"/>
                  </a:cubicBezTo>
                  <a:cubicBezTo>
                    <a:pt x="14480" y="16054"/>
                    <a:pt x="15200" y="14501"/>
                    <a:pt x="15812" y="12454"/>
                  </a:cubicBezTo>
                  <a:cubicBezTo>
                    <a:pt x="16424" y="10407"/>
                    <a:pt x="16928" y="7866"/>
                    <a:pt x="17252" y="6172"/>
                  </a:cubicBezTo>
                  <a:cubicBezTo>
                    <a:pt x="17576" y="4478"/>
                    <a:pt x="17720" y="3631"/>
                    <a:pt x="17900" y="2572"/>
                  </a:cubicBezTo>
                  <a:cubicBezTo>
                    <a:pt x="18080" y="1513"/>
                    <a:pt x="18296" y="243"/>
                    <a:pt x="18368" y="31"/>
                  </a:cubicBezTo>
                  <a:cubicBezTo>
                    <a:pt x="18440" y="-181"/>
                    <a:pt x="18368" y="666"/>
                    <a:pt x="18152" y="3348"/>
                  </a:cubicBezTo>
                  <a:cubicBezTo>
                    <a:pt x="17936" y="6031"/>
                    <a:pt x="17576" y="10548"/>
                    <a:pt x="17432" y="13160"/>
                  </a:cubicBezTo>
                  <a:cubicBezTo>
                    <a:pt x="17288" y="15772"/>
                    <a:pt x="17360" y="16478"/>
                    <a:pt x="17504" y="17113"/>
                  </a:cubicBezTo>
                  <a:cubicBezTo>
                    <a:pt x="17648" y="17748"/>
                    <a:pt x="17864" y="18313"/>
                    <a:pt x="18188" y="18666"/>
                  </a:cubicBezTo>
                  <a:cubicBezTo>
                    <a:pt x="18512" y="19019"/>
                    <a:pt x="18944" y="19160"/>
                    <a:pt x="19196" y="18666"/>
                  </a:cubicBezTo>
                  <a:cubicBezTo>
                    <a:pt x="19448" y="18172"/>
                    <a:pt x="19520" y="17043"/>
                    <a:pt x="19196" y="15913"/>
                  </a:cubicBezTo>
                  <a:cubicBezTo>
                    <a:pt x="18872" y="14784"/>
                    <a:pt x="18152" y="13654"/>
                    <a:pt x="17576" y="12948"/>
                  </a:cubicBezTo>
                  <a:cubicBezTo>
                    <a:pt x="17000" y="12243"/>
                    <a:pt x="16568" y="11960"/>
                    <a:pt x="16460" y="11537"/>
                  </a:cubicBezTo>
                  <a:cubicBezTo>
                    <a:pt x="16352" y="11113"/>
                    <a:pt x="16568" y="10548"/>
                    <a:pt x="16856" y="10337"/>
                  </a:cubicBezTo>
                  <a:cubicBezTo>
                    <a:pt x="17144" y="10125"/>
                    <a:pt x="17504" y="10266"/>
                    <a:pt x="17792" y="10619"/>
                  </a:cubicBezTo>
                  <a:cubicBezTo>
                    <a:pt x="18080" y="10972"/>
                    <a:pt x="18296" y="11537"/>
                    <a:pt x="18584" y="12595"/>
                  </a:cubicBezTo>
                  <a:cubicBezTo>
                    <a:pt x="18872" y="13654"/>
                    <a:pt x="19232" y="15207"/>
                    <a:pt x="19484" y="15631"/>
                  </a:cubicBezTo>
                  <a:cubicBezTo>
                    <a:pt x="19736" y="16054"/>
                    <a:pt x="19880" y="15348"/>
                    <a:pt x="19988" y="13795"/>
                  </a:cubicBezTo>
                  <a:cubicBezTo>
                    <a:pt x="20096" y="12243"/>
                    <a:pt x="20168" y="9843"/>
                    <a:pt x="20276" y="8290"/>
                  </a:cubicBezTo>
                  <a:cubicBezTo>
                    <a:pt x="20384" y="6737"/>
                    <a:pt x="20528" y="6031"/>
                    <a:pt x="20744" y="5960"/>
                  </a:cubicBezTo>
                  <a:cubicBezTo>
                    <a:pt x="20960" y="5890"/>
                    <a:pt x="21248" y="6454"/>
                    <a:pt x="21536" y="70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7975055" y="4444053"/>
              <a:ext cx="67039" cy="144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1" h="21367" fill="norm" stroke="1" extrusionOk="0">
                  <a:moveTo>
                    <a:pt x="11950" y="3757"/>
                  </a:moveTo>
                  <a:cubicBezTo>
                    <a:pt x="8678" y="4696"/>
                    <a:pt x="5405" y="5635"/>
                    <a:pt x="3114" y="8139"/>
                  </a:cubicBezTo>
                  <a:cubicBezTo>
                    <a:pt x="823" y="10643"/>
                    <a:pt x="-486" y="14713"/>
                    <a:pt x="169" y="17217"/>
                  </a:cubicBezTo>
                  <a:cubicBezTo>
                    <a:pt x="823" y="19722"/>
                    <a:pt x="3441" y="20661"/>
                    <a:pt x="6387" y="21130"/>
                  </a:cubicBezTo>
                  <a:cubicBezTo>
                    <a:pt x="9332" y="21600"/>
                    <a:pt x="12605" y="21600"/>
                    <a:pt x="15223" y="18939"/>
                  </a:cubicBezTo>
                  <a:cubicBezTo>
                    <a:pt x="17841" y="16278"/>
                    <a:pt x="19805" y="10957"/>
                    <a:pt x="20459" y="7357"/>
                  </a:cubicBezTo>
                  <a:cubicBezTo>
                    <a:pt x="21114" y="3757"/>
                    <a:pt x="20459" y="1878"/>
                    <a:pt x="1980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8077200" y="4427298"/>
              <a:ext cx="146050" cy="190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1" fill="norm" stroke="1" extrusionOk="0">
                  <a:moveTo>
                    <a:pt x="0" y="1859"/>
                  </a:moveTo>
                  <a:cubicBezTo>
                    <a:pt x="626" y="7494"/>
                    <a:pt x="1252" y="13128"/>
                    <a:pt x="1722" y="16533"/>
                  </a:cubicBezTo>
                  <a:cubicBezTo>
                    <a:pt x="2191" y="19937"/>
                    <a:pt x="2504" y="21111"/>
                    <a:pt x="2974" y="21111"/>
                  </a:cubicBezTo>
                  <a:cubicBezTo>
                    <a:pt x="3443" y="21111"/>
                    <a:pt x="4070" y="19937"/>
                    <a:pt x="5478" y="16885"/>
                  </a:cubicBezTo>
                  <a:cubicBezTo>
                    <a:pt x="6887" y="13833"/>
                    <a:pt x="9078" y="8902"/>
                    <a:pt x="10643" y="5850"/>
                  </a:cubicBezTo>
                  <a:cubicBezTo>
                    <a:pt x="12209" y="2798"/>
                    <a:pt x="13148" y="1624"/>
                    <a:pt x="14400" y="802"/>
                  </a:cubicBezTo>
                  <a:cubicBezTo>
                    <a:pt x="15652" y="-19"/>
                    <a:pt x="17217" y="-489"/>
                    <a:pt x="18470" y="802"/>
                  </a:cubicBezTo>
                  <a:cubicBezTo>
                    <a:pt x="19722" y="2094"/>
                    <a:pt x="20661" y="5146"/>
                    <a:pt x="21130" y="8550"/>
                  </a:cubicBezTo>
                  <a:cubicBezTo>
                    <a:pt x="21600" y="11954"/>
                    <a:pt x="21600" y="15711"/>
                    <a:pt x="21600" y="19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4376099" y="3421703"/>
              <a:ext cx="9388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600" fill="norm" stroke="1" extrusionOk="0">
                  <a:moveTo>
                    <a:pt x="416" y="0"/>
                  </a:moveTo>
                  <a:cubicBezTo>
                    <a:pt x="221" y="1440"/>
                    <a:pt x="27" y="2880"/>
                    <a:pt x="2" y="4680"/>
                  </a:cubicBezTo>
                  <a:cubicBezTo>
                    <a:pt x="-22" y="6480"/>
                    <a:pt x="124" y="8640"/>
                    <a:pt x="756" y="11160"/>
                  </a:cubicBezTo>
                  <a:cubicBezTo>
                    <a:pt x="1389" y="13680"/>
                    <a:pt x="2508" y="16560"/>
                    <a:pt x="3943" y="17640"/>
                  </a:cubicBezTo>
                  <a:cubicBezTo>
                    <a:pt x="5378" y="18720"/>
                    <a:pt x="7129" y="18000"/>
                    <a:pt x="8710" y="16740"/>
                  </a:cubicBezTo>
                  <a:cubicBezTo>
                    <a:pt x="10292" y="15480"/>
                    <a:pt x="11702" y="13680"/>
                    <a:pt x="12675" y="12780"/>
                  </a:cubicBezTo>
                  <a:cubicBezTo>
                    <a:pt x="13648" y="11880"/>
                    <a:pt x="14183" y="11880"/>
                    <a:pt x="14548" y="12780"/>
                  </a:cubicBezTo>
                  <a:cubicBezTo>
                    <a:pt x="14913" y="13680"/>
                    <a:pt x="15108" y="15480"/>
                    <a:pt x="15594" y="16560"/>
                  </a:cubicBezTo>
                  <a:cubicBezTo>
                    <a:pt x="16081" y="17640"/>
                    <a:pt x="16859" y="18000"/>
                    <a:pt x="17905" y="18720"/>
                  </a:cubicBezTo>
                  <a:cubicBezTo>
                    <a:pt x="18951" y="19440"/>
                    <a:pt x="20264" y="20520"/>
                    <a:pt x="215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4089400" y="4018603"/>
              <a:ext cx="1778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4324350" y="3878903"/>
              <a:ext cx="171451" cy="176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0" y="0"/>
                  </a:moveTo>
                  <a:cubicBezTo>
                    <a:pt x="533" y="6171"/>
                    <a:pt x="1067" y="12343"/>
                    <a:pt x="1867" y="16071"/>
                  </a:cubicBezTo>
                  <a:cubicBezTo>
                    <a:pt x="2667" y="19800"/>
                    <a:pt x="3733" y="21086"/>
                    <a:pt x="4800" y="21343"/>
                  </a:cubicBezTo>
                  <a:cubicBezTo>
                    <a:pt x="5867" y="21600"/>
                    <a:pt x="6933" y="20829"/>
                    <a:pt x="8533" y="18000"/>
                  </a:cubicBezTo>
                  <a:cubicBezTo>
                    <a:pt x="10133" y="15171"/>
                    <a:pt x="12267" y="10286"/>
                    <a:pt x="14533" y="6943"/>
                  </a:cubicBezTo>
                  <a:cubicBezTo>
                    <a:pt x="16800" y="3600"/>
                    <a:pt x="192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4508500" y="3857736"/>
              <a:ext cx="100660" cy="211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600" fill="norm" stroke="1" extrusionOk="0">
                  <a:moveTo>
                    <a:pt x="0" y="5400"/>
                  </a:moveTo>
                  <a:cubicBezTo>
                    <a:pt x="0" y="6480"/>
                    <a:pt x="0" y="7560"/>
                    <a:pt x="1350" y="8316"/>
                  </a:cubicBezTo>
                  <a:cubicBezTo>
                    <a:pt x="2700" y="9072"/>
                    <a:pt x="5400" y="9504"/>
                    <a:pt x="8550" y="8964"/>
                  </a:cubicBezTo>
                  <a:cubicBezTo>
                    <a:pt x="11700" y="8424"/>
                    <a:pt x="15300" y="6912"/>
                    <a:pt x="17550" y="5616"/>
                  </a:cubicBezTo>
                  <a:cubicBezTo>
                    <a:pt x="19800" y="4320"/>
                    <a:pt x="20700" y="3240"/>
                    <a:pt x="21150" y="2160"/>
                  </a:cubicBezTo>
                  <a:cubicBezTo>
                    <a:pt x="21600" y="1080"/>
                    <a:pt x="21600" y="0"/>
                    <a:pt x="19800" y="0"/>
                  </a:cubicBezTo>
                  <a:cubicBezTo>
                    <a:pt x="18000" y="0"/>
                    <a:pt x="14400" y="1080"/>
                    <a:pt x="10575" y="3348"/>
                  </a:cubicBezTo>
                  <a:cubicBezTo>
                    <a:pt x="6750" y="5616"/>
                    <a:pt x="2700" y="9072"/>
                    <a:pt x="2250" y="12312"/>
                  </a:cubicBezTo>
                  <a:cubicBezTo>
                    <a:pt x="1800" y="15552"/>
                    <a:pt x="4950" y="18576"/>
                    <a:pt x="7875" y="20088"/>
                  </a:cubicBezTo>
                  <a:cubicBezTo>
                    <a:pt x="10800" y="21600"/>
                    <a:pt x="13500" y="21600"/>
                    <a:pt x="16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4857750" y="3758253"/>
              <a:ext cx="7620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00" y="0"/>
                    <a:pt x="15600" y="0"/>
                    <a:pt x="13800" y="386"/>
                  </a:cubicBezTo>
                  <a:cubicBezTo>
                    <a:pt x="12000" y="771"/>
                    <a:pt x="11400" y="1543"/>
                    <a:pt x="10500" y="3471"/>
                  </a:cubicBezTo>
                  <a:cubicBezTo>
                    <a:pt x="9600" y="5400"/>
                    <a:pt x="8400" y="8486"/>
                    <a:pt x="6600" y="11700"/>
                  </a:cubicBezTo>
                  <a:cubicBezTo>
                    <a:pt x="4800" y="14914"/>
                    <a:pt x="2400" y="182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4924149" y="3878903"/>
              <a:ext cx="16152" cy="151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134" fill="norm" stroke="1" extrusionOk="0">
                  <a:moveTo>
                    <a:pt x="12501" y="15090"/>
                  </a:moveTo>
                  <a:cubicBezTo>
                    <a:pt x="7101" y="17753"/>
                    <a:pt x="1701" y="20416"/>
                    <a:pt x="351" y="21008"/>
                  </a:cubicBezTo>
                  <a:cubicBezTo>
                    <a:pt x="-999" y="21600"/>
                    <a:pt x="1701" y="20121"/>
                    <a:pt x="5751" y="16274"/>
                  </a:cubicBezTo>
                  <a:cubicBezTo>
                    <a:pt x="9801" y="12427"/>
                    <a:pt x="15201" y="6214"/>
                    <a:pt x="2060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4974969" y="3917951"/>
              <a:ext cx="212982" cy="1612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093" fill="norm" stroke="1" extrusionOk="0">
                  <a:moveTo>
                    <a:pt x="1630" y="2368"/>
                  </a:moveTo>
                  <a:cubicBezTo>
                    <a:pt x="1416" y="5414"/>
                    <a:pt x="1202" y="8461"/>
                    <a:pt x="881" y="11091"/>
                  </a:cubicBezTo>
                  <a:cubicBezTo>
                    <a:pt x="561" y="13722"/>
                    <a:pt x="133" y="15938"/>
                    <a:pt x="26" y="16353"/>
                  </a:cubicBezTo>
                  <a:cubicBezTo>
                    <a:pt x="-81" y="16768"/>
                    <a:pt x="133" y="15384"/>
                    <a:pt x="881" y="12753"/>
                  </a:cubicBezTo>
                  <a:cubicBezTo>
                    <a:pt x="1630" y="10122"/>
                    <a:pt x="2913" y="6245"/>
                    <a:pt x="3875" y="3753"/>
                  </a:cubicBezTo>
                  <a:cubicBezTo>
                    <a:pt x="4838" y="1261"/>
                    <a:pt x="5479" y="153"/>
                    <a:pt x="6228" y="14"/>
                  </a:cubicBezTo>
                  <a:cubicBezTo>
                    <a:pt x="6976" y="-124"/>
                    <a:pt x="7832" y="707"/>
                    <a:pt x="8260" y="3614"/>
                  </a:cubicBezTo>
                  <a:cubicBezTo>
                    <a:pt x="8687" y="6522"/>
                    <a:pt x="8687" y="11507"/>
                    <a:pt x="8687" y="14968"/>
                  </a:cubicBezTo>
                  <a:cubicBezTo>
                    <a:pt x="8687" y="18430"/>
                    <a:pt x="8687" y="20368"/>
                    <a:pt x="9222" y="20922"/>
                  </a:cubicBezTo>
                  <a:cubicBezTo>
                    <a:pt x="9757" y="21476"/>
                    <a:pt x="10826" y="20645"/>
                    <a:pt x="12002" y="18984"/>
                  </a:cubicBezTo>
                  <a:cubicBezTo>
                    <a:pt x="13178" y="17322"/>
                    <a:pt x="14462" y="14830"/>
                    <a:pt x="15638" y="12338"/>
                  </a:cubicBezTo>
                  <a:cubicBezTo>
                    <a:pt x="16814" y="9845"/>
                    <a:pt x="17883" y="7353"/>
                    <a:pt x="18418" y="5414"/>
                  </a:cubicBezTo>
                  <a:cubicBezTo>
                    <a:pt x="18953" y="3476"/>
                    <a:pt x="18953" y="2091"/>
                    <a:pt x="18525" y="1953"/>
                  </a:cubicBezTo>
                  <a:cubicBezTo>
                    <a:pt x="18097" y="1814"/>
                    <a:pt x="17242" y="2922"/>
                    <a:pt x="16493" y="5276"/>
                  </a:cubicBezTo>
                  <a:cubicBezTo>
                    <a:pt x="15745" y="7630"/>
                    <a:pt x="15103" y="11230"/>
                    <a:pt x="14889" y="13861"/>
                  </a:cubicBezTo>
                  <a:cubicBezTo>
                    <a:pt x="14675" y="16491"/>
                    <a:pt x="14889" y="18153"/>
                    <a:pt x="15531" y="18984"/>
                  </a:cubicBezTo>
                  <a:cubicBezTo>
                    <a:pt x="16172" y="19814"/>
                    <a:pt x="17242" y="19814"/>
                    <a:pt x="18311" y="19676"/>
                  </a:cubicBezTo>
                  <a:cubicBezTo>
                    <a:pt x="19380" y="19538"/>
                    <a:pt x="20450" y="19261"/>
                    <a:pt x="21519" y="189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5182759" y="3966987"/>
              <a:ext cx="246491" cy="145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0692" fill="norm" stroke="1" extrusionOk="0">
                  <a:moveTo>
                    <a:pt x="7099" y="4616"/>
                  </a:moveTo>
                  <a:cubicBezTo>
                    <a:pt x="6914" y="3116"/>
                    <a:pt x="6730" y="1616"/>
                    <a:pt x="6176" y="716"/>
                  </a:cubicBezTo>
                  <a:cubicBezTo>
                    <a:pt x="5622" y="-184"/>
                    <a:pt x="4699" y="-484"/>
                    <a:pt x="3591" y="1316"/>
                  </a:cubicBezTo>
                  <a:cubicBezTo>
                    <a:pt x="2484" y="3116"/>
                    <a:pt x="1191" y="7016"/>
                    <a:pt x="545" y="9716"/>
                  </a:cubicBezTo>
                  <a:cubicBezTo>
                    <a:pt x="-101" y="12416"/>
                    <a:pt x="-101" y="13916"/>
                    <a:pt x="176" y="15266"/>
                  </a:cubicBezTo>
                  <a:cubicBezTo>
                    <a:pt x="453" y="16616"/>
                    <a:pt x="1007" y="17816"/>
                    <a:pt x="1653" y="17966"/>
                  </a:cubicBezTo>
                  <a:cubicBezTo>
                    <a:pt x="2299" y="18116"/>
                    <a:pt x="3037" y="17216"/>
                    <a:pt x="3684" y="16166"/>
                  </a:cubicBezTo>
                  <a:cubicBezTo>
                    <a:pt x="4330" y="15116"/>
                    <a:pt x="4884" y="13916"/>
                    <a:pt x="5345" y="12416"/>
                  </a:cubicBezTo>
                  <a:cubicBezTo>
                    <a:pt x="5807" y="10916"/>
                    <a:pt x="6176" y="9116"/>
                    <a:pt x="6637" y="8966"/>
                  </a:cubicBezTo>
                  <a:cubicBezTo>
                    <a:pt x="7099" y="8816"/>
                    <a:pt x="7653" y="10316"/>
                    <a:pt x="8299" y="10616"/>
                  </a:cubicBezTo>
                  <a:cubicBezTo>
                    <a:pt x="8945" y="10916"/>
                    <a:pt x="9684" y="10016"/>
                    <a:pt x="10237" y="8816"/>
                  </a:cubicBezTo>
                  <a:cubicBezTo>
                    <a:pt x="10791" y="7616"/>
                    <a:pt x="11161" y="6116"/>
                    <a:pt x="11622" y="4766"/>
                  </a:cubicBezTo>
                  <a:cubicBezTo>
                    <a:pt x="12084" y="3416"/>
                    <a:pt x="12637" y="2216"/>
                    <a:pt x="13191" y="2216"/>
                  </a:cubicBezTo>
                  <a:cubicBezTo>
                    <a:pt x="13745" y="2216"/>
                    <a:pt x="14299" y="3416"/>
                    <a:pt x="14761" y="5516"/>
                  </a:cubicBezTo>
                  <a:cubicBezTo>
                    <a:pt x="15222" y="7616"/>
                    <a:pt x="15591" y="10616"/>
                    <a:pt x="15684" y="13166"/>
                  </a:cubicBezTo>
                  <a:cubicBezTo>
                    <a:pt x="15776" y="15716"/>
                    <a:pt x="15591" y="17816"/>
                    <a:pt x="15037" y="19166"/>
                  </a:cubicBezTo>
                  <a:cubicBezTo>
                    <a:pt x="14484" y="20516"/>
                    <a:pt x="13561" y="21116"/>
                    <a:pt x="13099" y="20366"/>
                  </a:cubicBezTo>
                  <a:cubicBezTo>
                    <a:pt x="12637" y="19616"/>
                    <a:pt x="12637" y="17516"/>
                    <a:pt x="14114" y="14066"/>
                  </a:cubicBezTo>
                  <a:cubicBezTo>
                    <a:pt x="15591" y="10616"/>
                    <a:pt x="18545" y="5816"/>
                    <a:pt x="21499" y="1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4270115" y="4318624"/>
              <a:ext cx="111386" cy="238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6" h="21189" fill="norm" stroke="1" extrusionOk="0">
                  <a:moveTo>
                    <a:pt x="19488" y="3805"/>
                  </a:moveTo>
                  <a:cubicBezTo>
                    <a:pt x="19095" y="2303"/>
                    <a:pt x="18702" y="800"/>
                    <a:pt x="17524" y="236"/>
                  </a:cubicBezTo>
                  <a:cubicBezTo>
                    <a:pt x="16346" y="-327"/>
                    <a:pt x="14382" y="49"/>
                    <a:pt x="11437" y="2115"/>
                  </a:cubicBezTo>
                  <a:cubicBezTo>
                    <a:pt x="8491" y="4181"/>
                    <a:pt x="4564" y="7937"/>
                    <a:pt x="2208" y="11224"/>
                  </a:cubicBezTo>
                  <a:cubicBezTo>
                    <a:pt x="-149" y="14511"/>
                    <a:pt x="-934" y="17329"/>
                    <a:pt x="1422" y="19019"/>
                  </a:cubicBezTo>
                  <a:cubicBezTo>
                    <a:pt x="3779" y="20710"/>
                    <a:pt x="9277" y="21273"/>
                    <a:pt x="13008" y="21179"/>
                  </a:cubicBezTo>
                  <a:cubicBezTo>
                    <a:pt x="16739" y="21085"/>
                    <a:pt x="18702" y="20334"/>
                    <a:pt x="20666" y="19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4426591" y="4379990"/>
              <a:ext cx="75559" cy="178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164" fill="norm" stroke="1" extrusionOk="0">
                  <a:moveTo>
                    <a:pt x="14218" y="821"/>
                  </a:moveTo>
                  <a:cubicBezTo>
                    <a:pt x="11218" y="318"/>
                    <a:pt x="8218" y="-184"/>
                    <a:pt x="5818" y="67"/>
                  </a:cubicBezTo>
                  <a:cubicBezTo>
                    <a:pt x="3418" y="318"/>
                    <a:pt x="1618" y="1323"/>
                    <a:pt x="718" y="4086"/>
                  </a:cubicBezTo>
                  <a:cubicBezTo>
                    <a:pt x="-182" y="6849"/>
                    <a:pt x="-182" y="11369"/>
                    <a:pt x="418" y="14383"/>
                  </a:cubicBezTo>
                  <a:cubicBezTo>
                    <a:pt x="1018" y="17397"/>
                    <a:pt x="2218" y="18904"/>
                    <a:pt x="4318" y="19909"/>
                  </a:cubicBezTo>
                  <a:cubicBezTo>
                    <a:pt x="6418" y="20914"/>
                    <a:pt x="9418" y="21416"/>
                    <a:pt x="11818" y="21039"/>
                  </a:cubicBezTo>
                  <a:cubicBezTo>
                    <a:pt x="14218" y="20663"/>
                    <a:pt x="16018" y="19407"/>
                    <a:pt x="17518" y="15765"/>
                  </a:cubicBezTo>
                  <a:cubicBezTo>
                    <a:pt x="19018" y="12123"/>
                    <a:pt x="20218" y="6095"/>
                    <a:pt x="21418" y="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4527550" y="4359298"/>
              <a:ext cx="171451" cy="220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2" fill="norm" stroke="1" extrusionOk="0">
                  <a:moveTo>
                    <a:pt x="0" y="2047"/>
                  </a:moveTo>
                  <a:cubicBezTo>
                    <a:pt x="800" y="1231"/>
                    <a:pt x="1600" y="416"/>
                    <a:pt x="2800" y="111"/>
                  </a:cubicBezTo>
                  <a:cubicBezTo>
                    <a:pt x="4000" y="-195"/>
                    <a:pt x="5600" y="9"/>
                    <a:pt x="7333" y="2352"/>
                  </a:cubicBezTo>
                  <a:cubicBezTo>
                    <a:pt x="9067" y="4696"/>
                    <a:pt x="10933" y="9179"/>
                    <a:pt x="11867" y="12439"/>
                  </a:cubicBezTo>
                  <a:cubicBezTo>
                    <a:pt x="12800" y="15699"/>
                    <a:pt x="12800" y="17737"/>
                    <a:pt x="12400" y="19163"/>
                  </a:cubicBezTo>
                  <a:cubicBezTo>
                    <a:pt x="12000" y="20590"/>
                    <a:pt x="11200" y="21405"/>
                    <a:pt x="10400" y="21201"/>
                  </a:cubicBezTo>
                  <a:cubicBezTo>
                    <a:pt x="9600" y="20997"/>
                    <a:pt x="8800" y="19775"/>
                    <a:pt x="8667" y="17533"/>
                  </a:cubicBezTo>
                  <a:cubicBezTo>
                    <a:pt x="8533" y="15292"/>
                    <a:pt x="9067" y="12031"/>
                    <a:pt x="10667" y="9179"/>
                  </a:cubicBezTo>
                  <a:cubicBezTo>
                    <a:pt x="12267" y="6326"/>
                    <a:pt x="14933" y="3880"/>
                    <a:pt x="16933" y="2658"/>
                  </a:cubicBezTo>
                  <a:cubicBezTo>
                    <a:pt x="18933" y="1435"/>
                    <a:pt x="20267" y="1435"/>
                    <a:pt x="21600" y="1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4718050" y="4399603"/>
              <a:ext cx="152401" cy="186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00" y="3436"/>
                    <a:pt x="6600" y="6873"/>
                    <a:pt x="8400" y="10064"/>
                  </a:cubicBezTo>
                  <a:cubicBezTo>
                    <a:pt x="10200" y="13255"/>
                    <a:pt x="10500" y="16200"/>
                    <a:pt x="10500" y="18286"/>
                  </a:cubicBezTo>
                  <a:cubicBezTo>
                    <a:pt x="10500" y="20373"/>
                    <a:pt x="10200" y="21600"/>
                    <a:pt x="9900" y="21600"/>
                  </a:cubicBezTo>
                  <a:cubicBezTo>
                    <a:pt x="9600" y="21600"/>
                    <a:pt x="9300" y="20373"/>
                    <a:pt x="9450" y="16936"/>
                  </a:cubicBezTo>
                  <a:cubicBezTo>
                    <a:pt x="9600" y="13500"/>
                    <a:pt x="10200" y="7855"/>
                    <a:pt x="11100" y="4541"/>
                  </a:cubicBezTo>
                  <a:cubicBezTo>
                    <a:pt x="12000" y="1227"/>
                    <a:pt x="13200" y="245"/>
                    <a:pt x="15000" y="123"/>
                  </a:cubicBezTo>
                  <a:cubicBezTo>
                    <a:pt x="16800" y="0"/>
                    <a:pt x="19200" y="736"/>
                    <a:pt x="21600" y="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4872566" y="4275725"/>
              <a:ext cx="146051" cy="352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9" fill="norm" stroke="1" extrusionOk="0">
                  <a:moveTo>
                    <a:pt x="1565" y="11450"/>
                  </a:moveTo>
                  <a:cubicBezTo>
                    <a:pt x="3130" y="11321"/>
                    <a:pt x="4696" y="11192"/>
                    <a:pt x="5635" y="10545"/>
                  </a:cubicBezTo>
                  <a:cubicBezTo>
                    <a:pt x="6574" y="9898"/>
                    <a:pt x="6887" y="8734"/>
                    <a:pt x="6261" y="8346"/>
                  </a:cubicBezTo>
                  <a:cubicBezTo>
                    <a:pt x="5635" y="7958"/>
                    <a:pt x="4070" y="8346"/>
                    <a:pt x="2661" y="9575"/>
                  </a:cubicBezTo>
                  <a:cubicBezTo>
                    <a:pt x="1252" y="10804"/>
                    <a:pt x="0" y="12873"/>
                    <a:pt x="0" y="14813"/>
                  </a:cubicBezTo>
                  <a:cubicBezTo>
                    <a:pt x="0" y="16753"/>
                    <a:pt x="1252" y="18564"/>
                    <a:pt x="2661" y="19534"/>
                  </a:cubicBezTo>
                  <a:cubicBezTo>
                    <a:pt x="4070" y="20504"/>
                    <a:pt x="5635" y="20634"/>
                    <a:pt x="7983" y="19276"/>
                  </a:cubicBezTo>
                  <a:cubicBezTo>
                    <a:pt x="10330" y="17917"/>
                    <a:pt x="13461" y="15072"/>
                    <a:pt x="15652" y="11968"/>
                  </a:cubicBezTo>
                  <a:cubicBezTo>
                    <a:pt x="17843" y="8864"/>
                    <a:pt x="19096" y="5501"/>
                    <a:pt x="20035" y="3302"/>
                  </a:cubicBezTo>
                  <a:cubicBezTo>
                    <a:pt x="20974" y="1103"/>
                    <a:pt x="21600" y="68"/>
                    <a:pt x="21600" y="4"/>
                  </a:cubicBezTo>
                  <a:cubicBezTo>
                    <a:pt x="21600" y="-61"/>
                    <a:pt x="20974" y="844"/>
                    <a:pt x="20348" y="3173"/>
                  </a:cubicBezTo>
                  <a:cubicBezTo>
                    <a:pt x="19722" y="5501"/>
                    <a:pt x="19096" y="9252"/>
                    <a:pt x="18626" y="12356"/>
                  </a:cubicBezTo>
                  <a:cubicBezTo>
                    <a:pt x="18157" y="15460"/>
                    <a:pt x="17843" y="17917"/>
                    <a:pt x="18313" y="19340"/>
                  </a:cubicBezTo>
                  <a:cubicBezTo>
                    <a:pt x="18783" y="20763"/>
                    <a:pt x="20035" y="21151"/>
                    <a:pt x="21287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5030482" y="4255437"/>
              <a:ext cx="398768" cy="365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340" fill="norm" stroke="1" extrusionOk="0">
                  <a:moveTo>
                    <a:pt x="3702" y="15072"/>
                  </a:moveTo>
                  <a:cubicBezTo>
                    <a:pt x="3588" y="14455"/>
                    <a:pt x="3474" y="13837"/>
                    <a:pt x="3074" y="13652"/>
                  </a:cubicBezTo>
                  <a:cubicBezTo>
                    <a:pt x="2674" y="13467"/>
                    <a:pt x="1988" y="13714"/>
                    <a:pt x="1417" y="14393"/>
                  </a:cubicBezTo>
                  <a:cubicBezTo>
                    <a:pt x="845" y="15072"/>
                    <a:pt x="388" y="16183"/>
                    <a:pt x="160" y="17047"/>
                  </a:cubicBezTo>
                  <a:cubicBezTo>
                    <a:pt x="-69" y="17911"/>
                    <a:pt x="-69" y="18528"/>
                    <a:pt x="274" y="18898"/>
                  </a:cubicBezTo>
                  <a:cubicBezTo>
                    <a:pt x="617" y="19268"/>
                    <a:pt x="1302" y="19392"/>
                    <a:pt x="1874" y="19268"/>
                  </a:cubicBezTo>
                  <a:cubicBezTo>
                    <a:pt x="2445" y="19145"/>
                    <a:pt x="2902" y="18775"/>
                    <a:pt x="3302" y="18343"/>
                  </a:cubicBezTo>
                  <a:cubicBezTo>
                    <a:pt x="3702" y="17911"/>
                    <a:pt x="4045" y="17417"/>
                    <a:pt x="4331" y="17849"/>
                  </a:cubicBezTo>
                  <a:cubicBezTo>
                    <a:pt x="4617" y="18281"/>
                    <a:pt x="4845" y="19639"/>
                    <a:pt x="5302" y="20317"/>
                  </a:cubicBezTo>
                  <a:cubicBezTo>
                    <a:pt x="5760" y="20996"/>
                    <a:pt x="6445" y="20996"/>
                    <a:pt x="7360" y="20071"/>
                  </a:cubicBezTo>
                  <a:cubicBezTo>
                    <a:pt x="8274" y="19145"/>
                    <a:pt x="9417" y="17293"/>
                    <a:pt x="10617" y="14393"/>
                  </a:cubicBezTo>
                  <a:cubicBezTo>
                    <a:pt x="11817" y="11492"/>
                    <a:pt x="13074" y="7543"/>
                    <a:pt x="13817" y="5197"/>
                  </a:cubicBezTo>
                  <a:cubicBezTo>
                    <a:pt x="14560" y="2852"/>
                    <a:pt x="14788" y="2112"/>
                    <a:pt x="14960" y="1371"/>
                  </a:cubicBezTo>
                  <a:cubicBezTo>
                    <a:pt x="15131" y="631"/>
                    <a:pt x="15245" y="-110"/>
                    <a:pt x="15074" y="13"/>
                  </a:cubicBezTo>
                  <a:cubicBezTo>
                    <a:pt x="14902" y="137"/>
                    <a:pt x="14445" y="1124"/>
                    <a:pt x="13817" y="3469"/>
                  </a:cubicBezTo>
                  <a:cubicBezTo>
                    <a:pt x="13188" y="5815"/>
                    <a:pt x="12388" y="9517"/>
                    <a:pt x="11931" y="12295"/>
                  </a:cubicBezTo>
                  <a:cubicBezTo>
                    <a:pt x="11474" y="15072"/>
                    <a:pt x="11360" y="16923"/>
                    <a:pt x="11360" y="18219"/>
                  </a:cubicBezTo>
                  <a:cubicBezTo>
                    <a:pt x="11360" y="19515"/>
                    <a:pt x="11474" y="20256"/>
                    <a:pt x="11817" y="20749"/>
                  </a:cubicBezTo>
                  <a:cubicBezTo>
                    <a:pt x="12160" y="21243"/>
                    <a:pt x="12731" y="21490"/>
                    <a:pt x="13131" y="21243"/>
                  </a:cubicBezTo>
                  <a:cubicBezTo>
                    <a:pt x="13531" y="20996"/>
                    <a:pt x="13760" y="20256"/>
                    <a:pt x="13645" y="18898"/>
                  </a:cubicBezTo>
                  <a:cubicBezTo>
                    <a:pt x="13531" y="17540"/>
                    <a:pt x="13074" y="15565"/>
                    <a:pt x="12560" y="14269"/>
                  </a:cubicBezTo>
                  <a:cubicBezTo>
                    <a:pt x="12045" y="12973"/>
                    <a:pt x="11474" y="12356"/>
                    <a:pt x="10845" y="11924"/>
                  </a:cubicBezTo>
                  <a:cubicBezTo>
                    <a:pt x="10217" y="11492"/>
                    <a:pt x="9531" y="11245"/>
                    <a:pt x="9474" y="11122"/>
                  </a:cubicBezTo>
                  <a:cubicBezTo>
                    <a:pt x="9417" y="10999"/>
                    <a:pt x="9988" y="10999"/>
                    <a:pt x="10902" y="11122"/>
                  </a:cubicBezTo>
                  <a:cubicBezTo>
                    <a:pt x="11817" y="11245"/>
                    <a:pt x="13074" y="11492"/>
                    <a:pt x="13988" y="11739"/>
                  </a:cubicBezTo>
                  <a:cubicBezTo>
                    <a:pt x="14902" y="11986"/>
                    <a:pt x="15474" y="12233"/>
                    <a:pt x="15874" y="12665"/>
                  </a:cubicBezTo>
                  <a:cubicBezTo>
                    <a:pt x="16274" y="13097"/>
                    <a:pt x="16502" y="13714"/>
                    <a:pt x="16617" y="14331"/>
                  </a:cubicBezTo>
                  <a:cubicBezTo>
                    <a:pt x="16731" y="14948"/>
                    <a:pt x="16731" y="15565"/>
                    <a:pt x="16731" y="16368"/>
                  </a:cubicBezTo>
                  <a:cubicBezTo>
                    <a:pt x="16731" y="17170"/>
                    <a:pt x="16731" y="18157"/>
                    <a:pt x="16788" y="18219"/>
                  </a:cubicBezTo>
                  <a:cubicBezTo>
                    <a:pt x="16845" y="18281"/>
                    <a:pt x="16960" y="17417"/>
                    <a:pt x="17474" y="15812"/>
                  </a:cubicBezTo>
                  <a:cubicBezTo>
                    <a:pt x="17988" y="14208"/>
                    <a:pt x="18902" y="11863"/>
                    <a:pt x="19645" y="10567"/>
                  </a:cubicBezTo>
                  <a:cubicBezTo>
                    <a:pt x="20388" y="9271"/>
                    <a:pt x="20960" y="9024"/>
                    <a:pt x="21531" y="8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5406935" y="4445000"/>
              <a:ext cx="276315" cy="151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466" fill="norm" stroke="1" extrusionOk="0">
                  <a:moveTo>
                    <a:pt x="6685" y="1666"/>
                  </a:moveTo>
                  <a:cubicBezTo>
                    <a:pt x="5036" y="2866"/>
                    <a:pt x="3388" y="4066"/>
                    <a:pt x="2151" y="6016"/>
                  </a:cubicBezTo>
                  <a:cubicBezTo>
                    <a:pt x="914" y="7966"/>
                    <a:pt x="90" y="10666"/>
                    <a:pt x="7" y="13216"/>
                  </a:cubicBezTo>
                  <a:cubicBezTo>
                    <a:pt x="-75" y="15766"/>
                    <a:pt x="585" y="18166"/>
                    <a:pt x="1327" y="19216"/>
                  </a:cubicBezTo>
                  <a:cubicBezTo>
                    <a:pt x="2069" y="20266"/>
                    <a:pt x="2893" y="19966"/>
                    <a:pt x="3882" y="17116"/>
                  </a:cubicBezTo>
                  <a:cubicBezTo>
                    <a:pt x="4872" y="14266"/>
                    <a:pt x="6026" y="8866"/>
                    <a:pt x="6603" y="5416"/>
                  </a:cubicBezTo>
                  <a:cubicBezTo>
                    <a:pt x="7180" y="1966"/>
                    <a:pt x="7180" y="466"/>
                    <a:pt x="7510" y="316"/>
                  </a:cubicBezTo>
                  <a:cubicBezTo>
                    <a:pt x="7840" y="166"/>
                    <a:pt x="8499" y="1366"/>
                    <a:pt x="8994" y="4216"/>
                  </a:cubicBezTo>
                  <a:cubicBezTo>
                    <a:pt x="9488" y="7066"/>
                    <a:pt x="9818" y="11566"/>
                    <a:pt x="9983" y="14716"/>
                  </a:cubicBezTo>
                  <a:cubicBezTo>
                    <a:pt x="10148" y="17866"/>
                    <a:pt x="10148" y="19666"/>
                    <a:pt x="10065" y="19666"/>
                  </a:cubicBezTo>
                  <a:cubicBezTo>
                    <a:pt x="9983" y="19666"/>
                    <a:pt x="9818" y="17866"/>
                    <a:pt x="10230" y="14566"/>
                  </a:cubicBezTo>
                  <a:cubicBezTo>
                    <a:pt x="10643" y="11266"/>
                    <a:pt x="11632" y="6466"/>
                    <a:pt x="12456" y="3616"/>
                  </a:cubicBezTo>
                  <a:cubicBezTo>
                    <a:pt x="13281" y="766"/>
                    <a:pt x="13940" y="-134"/>
                    <a:pt x="14930" y="16"/>
                  </a:cubicBezTo>
                  <a:cubicBezTo>
                    <a:pt x="15919" y="166"/>
                    <a:pt x="17238" y="1366"/>
                    <a:pt x="18392" y="5116"/>
                  </a:cubicBezTo>
                  <a:cubicBezTo>
                    <a:pt x="19546" y="8866"/>
                    <a:pt x="20536" y="15166"/>
                    <a:pt x="21525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8509000" y="3555053"/>
              <a:ext cx="11112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81" y="480"/>
                    <a:pt x="2962" y="960"/>
                    <a:pt x="4464" y="1200"/>
                  </a:cubicBezTo>
                  <a:cubicBezTo>
                    <a:pt x="5966" y="1440"/>
                    <a:pt x="7488" y="1440"/>
                    <a:pt x="9134" y="1920"/>
                  </a:cubicBezTo>
                  <a:cubicBezTo>
                    <a:pt x="10779" y="2400"/>
                    <a:pt x="12549" y="3360"/>
                    <a:pt x="14256" y="5520"/>
                  </a:cubicBezTo>
                  <a:cubicBezTo>
                    <a:pt x="15963" y="7680"/>
                    <a:pt x="17609" y="11040"/>
                    <a:pt x="18823" y="13920"/>
                  </a:cubicBezTo>
                  <a:cubicBezTo>
                    <a:pt x="20037" y="16800"/>
                    <a:pt x="20818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8604250" y="3625373"/>
              <a:ext cx="1060450" cy="24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0" fill="norm" stroke="1" extrusionOk="0">
                  <a:moveTo>
                    <a:pt x="0" y="15800"/>
                  </a:moveTo>
                  <a:cubicBezTo>
                    <a:pt x="1681" y="12200"/>
                    <a:pt x="3363" y="8600"/>
                    <a:pt x="5066" y="5900"/>
                  </a:cubicBezTo>
                  <a:cubicBezTo>
                    <a:pt x="6769" y="3200"/>
                    <a:pt x="8493" y="1400"/>
                    <a:pt x="10347" y="500"/>
                  </a:cubicBezTo>
                  <a:cubicBezTo>
                    <a:pt x="12201" y="-400"/>
                    <a:pt x="14184" y="-400"/>
                    <a:pt x="16081" y="3200"/>
                  </a:cubicBezTo>
                  <a:cubicBezTo>
                    <a:pt x="17978" y="6800"/>
                    <a:pt x="19789" y="14000"/>
                    <a:pt x="21600" y="21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8878521" y="3799650"/>
              <a:ext cx="132129" cy="157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0657" fill="norm" stroke="1" extrusionOk="0">
                  <a:moveTo>
                    <a:pt x="9059" y="2061"/>
                  </a:moveTo>
                  <a:cubicBezTo>
                    <a:pt x="7688" y="5107"/>
                    <a:pt x="6316" y="8154"/>
                    <a:pt x="5288" y="10923"/>
                  </a:cubicBezTo>
                  <a:cubicBezTo>
                    <a:pt x="4259" y="13692"/>
                    <a:pt x="3573" y="16184"/>
                    <a:pt x="2716" y="17984"/>
                  </a:cubicBezTo>
                  <a:cubicBezTo>
                    <a:pt x="1859" y="19784"/>
                    <a:pt x="831" y="20892"/>
                    <a:pt x="316" y="20615"/>
                  </a:cubicBezTo>
                  <a:cubicBezTo>
                    <a:pt x="-198" y="20338"/>
                    <a:pt x="-198" y="18677"/>
                    <a:pt x="1173" y="15630"/>
                  </a:cubicBezTo>
                  <a:cubicBezTo>
                    <a:pt x="2545" y="12584"/>
                    <a:pt x="5288" y="8154"/>
                    <a:pt x="7173" y="5384"/>
                  </a:cubicBezTo>
                  <a:cubicBezTo>
                    <a:pt x="9059" y="2615"/>
                    <a:pt x="10088" y="1507"/>
                    <a:pt x="11459" y="677"/>
                  </a:cubicBezTo>
                  <a:cubicBezTo>
                    <a:pt x="12831" y="-154"/>
                    <a:pt x="14545" y="-708"/>
                    <a:pt x="16259" y="2061"/>
                  </a:cubicBezTo>
                  <a:cubicBezTo>
                    <a:pt x="17973" y="4830"/>
                    <a:pt x="19688" y="10923"/>
                    <a:pt x="21402" y="17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9033660" y="3833938"/>
              <a:ext cx="110341" cy="115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0654" fill="norm" stroke="1" extrusionOk="0">
                  <a:moveTo>
                    <a:pt x="15132" y="3502"/>
                  </a:moveTo>
                  <a:cubicBezTo>
                    <a:pt x="13909" y="1987"/>
                    <a:pt x="12687" y="471"/>
                    <a:pt x="10853" y="92"/>
                  </a:cubicBezTo>
                  <a:cubicBezTo>
                    <a:pt x="9019" y="-287"/>
                    <a:pt x="6573" y="471"/>
                    <a:pt x="4536" y="2934"/>
                  </a:cubicBezTo>
                  <a:cubicBezTo>
                    <a:pt x="2498" y="5397"/>
                    <a:pt x="868" y="9566"/>
                    <a:pt x="256" y="12787"/>
                  </a:cubicBezTo>
                  <a:cubicBezTo>
                    <a:pt x="-355" y="16008"/>
                    <a:pt x="53" y="18281"/>
                    <a:pt x="2294" y="19608"/>
                  </a:cubicBezTo>
                  <a:cubicBezTo>
                    <a:pt x="4536" y="20934"/>
                    <a:pt x="8611" y="21313"/>
                    <a:pt x="12075" y="18850"/>
                  </a:cubicBezTo>
                  <a:cubicBezTo>
                    <a:pt x="15539" y="16387"/>
                    <a:pt x="18392" y="11081"/>
                    <a:pt x="21245" y="57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9269913" y="3846802"/>
              <a:ext cx="128088" cy="178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1139" fill="norm" stroke="1" extrusionOk="0">
                  <a:moveTo>
                    <a:pt x="21082" y="3809"/>
                  </a:moveTo>
                  <a:cubicBezTo>
                    <a:pt x="20385" y="2553"/>
                    <a:pt x="19688" y="1297"/>
                    <a:pt x="18121" y="544"/>
                  </a:cubicBezTo>
                  <a:cubicBezTo>
                    <a:pt x="16553" y="-210"/>
                    <a:pt x="14114" y="-461"/>
                    <a:pt x="10979" y="1674"/>
                  </a:cubicBezTo>
                  <a:cubicBezTo>
                    <a:pt x="7843" y="3809"/>
                    <a:pt x="4011" y="8330"/>
                    <a:pt x="1921" y="11344"/>
                  </a:cubicBezTo>
                  <a:cubicBezTo>
                    <a:pt x="-170" y="14358"/>
                    <a:pt x="-518" y="15865"/>
                    <a:pt x="701" y="17246"/>
                  </a:cubicBezTo>
                  <a:cubicBezTo>
                    <a:pt x="1921" y="18627"/>
                    <a:pt x="4708" y="19883"/>
                    <a:pt x="7495" y="21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9388755" y="3897953"/>
              <a:ext cx="120626" cy="127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247" fill="norm" stroke="1" extrusionOk="0">
                  <a:moveTo>
                    <a:pt x="16150" y="0"/>
                  </a:moveTo>
                  <a:cubicBezTo>
                    <a:pt x="11681" y="1062"/>
                    <a:pt x="7212" y="2125"/>
                    <a:pt x="4419" y="4603"/>
                  </a:cubicBezTo>
                  <a:cubicBezTo>
                    <a:pt x="1626" y="7082"/>
                    <a:pt x="509" y="10977"/>
                    <a:pt x="136" y="13810"/>
                  </a:cubicBezTo>
                  <a:cubicBezTo>
                    <a:pt x="-236" y="16643"/>
                    <a:pt x="136" y="18413"/>
                    <a:pt x="1440" y="19652"/>
                  </a:cubicBezTo>
                  <a:cubicBezTo>
                    <a:pt x="2743" y="20892"/>
                    <a:pt x="4978" y="21600"/>
                    <a:pt x="8143" y="21069"/>
                  </a:cubicBezTo>
                  <a:cubicBezTo>
                    <a:pt x="11309" y="20538"/>
                    <a:pt x="15405" y="18767"/>
                    <a:pt x="17826" y="16643"/>
                  </a:cubicBezTo>
                  <a:cubicBezTo>
                    <a:pt x="20247" y="14518"/>
                    <a:pt x="20992" y="12039"/>
                    <a:pt x="21178" y="9915"/>
                  </a:cubicBezTo>
                  <a:cubicBezTo>
                    <a:pt x="21364" y="7790"/>
                    <a:pt x="20992" y="6020"/>
                    <a:pt x="19688" y="5311"/>
                  </a:cubicBezTo>
                  <a:cubicBezTo>
                    <a:pt x="18385" y="4603"/>
                    <a:pt x="16150" y="4957"/>
                    <a:pt x="13916" y="5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9518650" y="3910653"/>
              <a:ext cx="381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9563100" y="3923353"/>
              <a:ext cx="120650" cy="162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53" y="1964"/>
                    <a:pt x="5305" y="3927"/>
                    <a:pt x="6442" y="7153"/>
                  </a:cubicBezTo>
                  <a:cubicBezTo>
                    <a:pt x="7579" y="10379"/>
                    <a:pt x="7200" y="14868"/>
                    <a:pt x="6442" y="17673"/>
                  </a:cubicBezTo>
                  <a:cubicBezTo>
                    <a:pt x="5684" y="20478"/>
                    <a:pt x="4547" y="21600"/>
                    <a:pt x="3411" y="21600"/>
                  </a:cubicBezTo>
                  <a:cubicBezTo>
                    <a:pt x="2274" y="21600"/>
                    <a:pt x="1137" y="20478"/>
                    <a:pt x="1516" y="17953"/>
                  </a:cubicBezTo>
                  <a:cubicBezTo>
                    <a:pt x="1895" y="15429"/>
                    <a:pt x="3789" y="11501"/>
                    <a:pt x="7389" y="8836"/>
                  </a:cubicBezTo>
                  <a:cubicBezTo>
                    <a:pt x="10989" y="6171"/>
                    <a:pt x="16295" y="4769"/>
                    <a:pt x="21600" y="3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9696450" y="3968166"/>
              <a:ext cx="101600" cy="146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16" fill="norm" stroke="1" extrusionOk="0">
                  <a:moveTo>
                    <a:pt x="0" y="849"/>
                  </a:moveTo>
                  <a:cubicBezTo>
                    <a:pt x="2250" y="249"/>
                    <a:pt x="4500" y="-351"/>
                    <a:pt x="6075" y="249"/>
                  </a:cubicBezTo>
                  <a:cubicBezTo>
                    <a:pt x="7650" y="849"/>
                    <a:pt x="8550" y="2649"/>
                    <a:pt x="8775" y="5949"/>
                  </a:cubicBezTo>
                  <a:cubicBezTo>
                    <a:pt x="9000" y="9249"/>
                    <a:pt x="8550" y="14049"/>
                    <a:pt x="7200" y="17049"/>
                  </a:cubicBezTo>
                  <a:cubicBezTo>
                    <a:pt x="5850" y="20049"/>
                    <a:pt x="3600" y="21249"/>
                    <a:pt x="2925" y="20499"/>
                  </a:cubicBezTo>
                  <a:cubicBezTo>
                    <a:pt x="2250" y="19749"/>
                    <a:pt x="3150" y="17049"/>
                    <a:pt x="6525" y="13899"/>
                  </a:cubicBezTo>
                  <a:cubicBezTo>
                    <a:pt x="9900" y="10749"/>
                    <a:pt x="15750" y="7149"/>
                    <a:pt x="21600" y="3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9785927" y="3884853"/>
              <a:ext cx="208027" cy="305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332" fill="norm" stroke="1" extrusionOk="0">
                  <a:moveTo>
                    <a:pt x="3867" y="9348"/>
                  </a:moveTo>
                  <a:cubicBezTo>
                    <a:pt x="4958" y="9200"/>
                    <a:pt x="6049" y="9053"/>
                    <a:pt x="6813" y="8609"/>
                  </a:cubicBezTo>
                  <a:cubicBezTo>
                    <a:pt x="7576" y="8165"/>
                    <a:pt x="8013" y="7425"/>
                    <a:pt x="7685" y="7129"/>
                  </a:cubicBezTo>
                  <a:cubicBezTo>
                    <a:pt x="7358" y="6833"/>
                    <a:pt x="6267" y="6981"/>
                    <a:pt x="4849" y="7943"/>
                  </a:cubicBezTo>
                  <a:cubicBezTo>
                    <a:pt x="3431" y="8905"/>
                    <a:pt x="1685" y="10680"/>
                    <a:pt x="813" y="11937"/>
                  </a:cubicBezTo>
                  <a:cubicBezTo>
                    <a:pt x="-60" y="13195"/>
                    <a:pt x="-60" y="13935"/>
                    <a:pt x="49" y="14822"/>
                  </a:cubicBezTo>
                  <a:cubicBezTo>
                    <a:pt x="158" y="15710"/>
                    <a:pt x="376" y="16746"/>
                    <a:pt x="2340" y="16672"/>
                  </a:cubicBezTo>
                  <a:cubicBezTo>
                    <a:pt x="4304" y="16598"/>
                    <a:pt x="8013" y="15414"/>
                    <a:pt x="11285" y="12973"/>
                  </a:cubicBezTo>
                  <a:cubicBezTo>
                    <a:pt x="14558" y="10532"/>
                    <a:pt x="17395" y="6833"/>
                    <a:pt x="19140" y="4318"/>
                  </a:cubicBezTo>
                  <a:cubicBezTo>
                    <a:pt x="20885" y="1803"/>
                    <a:pt x="21540" y="472"/>
                    <a:pt x="21431" y="102"/>
                  </a:cubicBezTo>
                  <a:cubicBezTo>
                    <a:pt x="21322" y="-268"/>
                    <a:pt x="20449" y="324"/>
                    <a:pt x="18595" y="2617"/>
                  </a:cubicBezTo>
                  <a:cubicBezTo>
                    <a:pt x="16740" y="4910"/>
                    <a:pt x="13904" y="8905"/>
                    <a:pt x="12376" y="11716"/>
                  </a:cubicBezTo>
                  <a:cubicBezTo>
                    <a:pt x="10849" y="14527"/>
                    <a:pt x="10631" y="16154"/>
                    <a:pt x="11285" y="17559"/>
                  </a:cubicBezTo>
                  <a:cubicBezTo>
                    <a:pt x="11940" y="18965"/>
                    <a:pt x="13467" y="20148"/>
                    <a:pt x="14995" y="21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9960269" y="4056703"/>
              <a:ext cx="167981" cy="128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154" fill="norm" stroke="1" extrusionOk="0">
                  <a:moveTo>
                    <a:pt x="4417" y="10452"/>
                  </a:moveTo>
                  <a:cubicBezTo>
                    <a:pt x="4957" y="8710"/>
                    <a:pt x="5497" y="6968"/>
                    <a:pt x="5092" y="5923"/>
                  </a:cubicBezTo>
                  <a:cubicBezTo>
                    <a:pt x="4687" y="4877"/>
                    <a:pt x="3337" y="4529"/>
                    <a:pt x="2257" y="5052"/>
                  </a:cubicBezTo>
                  <a:cubicBezTo>
                    <a:pt x="1177" y="5574"/>
                    <a:pt x="367" y="6968"/>
                    <a:pt x="97" y="9058"/>
                  </a:cubicBezTo>
                  <a:cubicBezTo>
                    <a:pt x="-173" y="11148"/>
                    <a:pt x="97" y="13935"/>
                    <a:pt x="1177" y="15155"/>
                  </a:cubicBezTo>
                  <a:cubicBezTo>
                    <a:pt x="2257" y="16374"/>
                    <a:pt x="4147" y="16026"/>
                    <a:pt x="4957" y="16723"/>
                  </a:cubicBezTo>
                  <a:cubicBezTo>
                    <a:pt x="5767" y="17419"/>
                    <a:pt x="5497" y="19161"/>
                    <a:pt x="6037" y="20206"/>
                  </a:cubicBezTo>
                  <a:cubicBezTo>
                    <a:pt x="6577" y="21252"/>
                    <a:pt x="7927" y="21600"/>
                    <a:pt x="9682" y="20381"/>
                  </a:cubicBezTo>
                  <a:cubicBezTo>
                    <a:pt x="11437" y="19161"/>
                    <a:pt x="13597" y="16374"/>
                    <a:pt x="15622" y="12716"/>
                  </a:cubicBezTo>
                  <a:cubicBezTo>
                    <a:pt x="17647" y="9058"/>
                    <a:pt x="19537" y="4529"/>
                    <a:pt x="2142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10031790" y="3986853"/>
              <a:ext cx="102810" cy="269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493" fill="norm" stroke="1" extrusionOk="0">
                  <a:moveTo>
                    <a:pt x="21411" y="0"/>
                  </a:moveTo>
                  <a:cubicBezTo>
                    <a:pt x="14799" y="4219"/>
                    <a:pt x="8187" y="8437"/>
                    <a:pt x="4440" y="11475"/>
                  </a:cubicBezTo>
                  <a:cubicBezTo>
                    <a:pt x="693" y="14512"/>
                    <a:pt x="-189" y="16369"/>
                    <a:pt x="31" y="17803"/>
                  </a:cubicBezTo>
                  <a:cubicBezTo>
                    <a:pt x="252" y="19237"/>
                    <a:pt x="1574" y="20250"/>
                    <a:pt x="3778" y="20841"/>
                  </a:cubicBezTo>
                  <a:cubicBezTo>
                    <a:pt x="5982" y="21431"/>
                    <a:pt x="9068" y="21600"/>
                    <a:pt x="11493" y="21431"/>
                  </a:cubicBezTo>
                  <a:cubicBezTo>
                    <a:pt x="13917" y="21262"/>
                    <a:pt x="15680" y="20756"/>
                    <a:pt x="16782" y="19491"/>
                  </a:cubicBezTo>
                  <a:cubicBezTo>
                    <a:pt x="17884" y="18225"/>
                    <a:pt x="18325" y="16200"/>
                    <a:pt x="16562" y="14597"/>
                  </a:cubicBezTo>
                  <a:cubicBezTo>
                    <a:pt x="14799" y="12994"/>
                    <a:pt x="10831" y="11812"/>
                    <a:pt x="7525" y="11222"/>
                  </a:cubicBezTo>
                  <a:cubicBezTo>
                    <a:pt x="4219" y="10631"/>
                    <a:pt x="1574" y="10631"/>
                    <a:pt x="1574" y="10800"/>
                  </a:cubicBezTo>
                  <a:cubicBezTo>
                    <a:pt x="1574" y="10969"/>
                    <a:pt x="4219" y="11306"/>
                    <a:pt x="7305" y="11559"/>
                  </a:cubicBezTo>
                  <a:cubicBezTo>
                    <a:pt x="10391" y="11812"/>
                    <a:pt x="13917" y="11981"/>
                    <a:pt x="17444" y="12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293" name="Drawing"/>
          <p:cNvGrpSpPr/>
          <p:nvPr/>
        </p:nvGrpSpPr>
        <p:grpSpPr>
          <a:xfrm>
            <a:off x="718043" y="2638077"/>
            <a:ext cx="1771158" cy="2036042"/>
            <a:chOff x="0" y="0"/>
            <a:chExt cx="1771156" cy="2036040"/>
          </a:xfrm>
        </p:grpSpPr>
        <p:sp>
          <p:nvSpPr>
            <p:cNvPr id="280" name="Line"/>
            <p:cNvSpPr/>
            <p:nvPr/>
          </p:nvSpPr>
          <p:spPr>
            <a:xfrm>
              <a:off x="153190" y="0"/>
              <a:ext cx="216895" cy="396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1" h="21396" fill="norm" stroke="1" extrusionOk="0">
                  <a:moveTo>
                    <a:pt x="14548" y="4304"/>
                  </a:moveTo>
                  <a:cubicBezTo>
                    <a:pt x="14548" y="3733"/>
                    <a:pt x="14548" y="3161"/>
                    <a:pt x="14345" y="2418"/>
                  </a:cubicBezTo>
                  <a:cubicBezTo>
                    <a:pt x="14141" y="1676"/>
                    <a:pt x="13733" y="761"/>
                    <a:pt x="13020" y="304"/>
                  </a:cubicBezTo>
                  <a:cubicBezTo>
                    <a:pt x="12307" y="-153"/>
                    <a:pt x="11288" y="-153"/>
                    <a:pt x="9760" y="704"/>
                  </a:cubicBezTo>
                  <a:cubicBezTo>
                    <a:pt x="8231" y="1561"/>
                    <a:pt x="6194" y="3276"/>
                    <a:pt x="4360" y="6133"/>
                  </a:cubicBezTo>
                  <a:cubicBezTo>
                    <a:pt x="2526" y="8990"/>
                    <a:pt x="896" y="12990"/>
                    <a:pt x="284" y="15561"/>
                  </a:cubicBezTo>
                  <a:cubicBezTo>
                    <a:pt x="-327" y="18133"/>
                    <a:pt x="81" y="19276"/>
                    <a:pt x="1201" y="20076"/>
                  </a:cubicBezTo>
                  <a:cubicBezTo>
                    <a:pt x="2322" y="20876"/>
                    <a:pt x="4156" y="21333"/>
                    <a:pt x="6703" y="21390"/>
                  </a:cubicBezTo>
                  <a:cubicBezTo>
                    <a:pt x="9250" y="21447"/>
                    <a:pt x="12511" y="21104"/>
                    <a:pt x="15160" y="19790"/>
                  </a:cubicBezTo>
                  <a:cubicBezTo>
                    <a:pt x="17809" y="18476"/>
                    <a:pt x="19847" y="16190"/>
                    <a:pt x="20560" y="14076"/>
                  </a:cubicBezTo>
                  <a:cubicBezTo>
                    <a:pt x="21273" y="11961"/>
                    <a:pt x="20662" y="10018"/>
                    <a:pt x="20050" y="8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259856" y="200372"/>
              <a:ext cx="1460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43" y="4926"/>
                    <a:pt x="6887" y="9853"/>
                    <a:pt x="9391" y="13263"/>
                  </a:cubicBezTo>
                  <a:cubicBezTo>
                    <a:pt x="11896" y="16674"/>
                    <a:pt x="13461" y="18568"/>
                    <a:pt x="15339" y="19705"/>
                  </a:cubicBezTo>
                  <a:cubicBezTo>
                    <a:pt x="17217" y="20842"/>
                    <a:pt x="19409" y="212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317006" y="47972"/>
              <a:ext cx="889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176"/>
                    <a:pt x="7200" y="6353"/>
                    <a:pt x="10800" y="9953"/>
                  </a:cubicBezTo>
                  <a:cubicBezTo>
                    <a:pt x="14400" y="13553"/>
                    <a:pt x="18000" y="175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475756" y="67022"/>
              <a:ext cx="82555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7" h="21600" fill="norm" stroke="1" extrusionOk="0">
                  <a:moveTo>
                    <a:pt x="7902" y="0"/>
                  </a:moveTo>
                  <a:cubicBezTo>
                    <a:pt x="13171" y="3857"/>
                    <a:pt x="18439" y="7714"/>
                    <a:pt x="20020" y="10864"/>
                  </a:cubicBezTo>
                  <a:cubicBezTo>
                    <a:pt x="21600" y="14014"/>
                    <a:pt x="19493" y="16457"/>
                    <a:pt x="15541" y="18129"/>
                  </a:cubicBezTo>
                  <a:cubicBezTo>
                    <a:pt x="11590" y="19800"/>
                    <a:pt x="5795" y="20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-1" y="49158"/>
              <a:ext cx="113808" cy="424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433" fill="norm" stroke="1" extrusionOk="0">
                  <a:moveTo>
                    <a:pt x="21116" y="1865"/>
                  </a:moveTo>
                  <a:cubicBezTo>
                    <a:pt x="20723" y="1116"/>
                    <a:pt x="20331" y="368"/>
                    <a:pt x="19152" y="100"/>
                  </a:cubicBezTo>
                  <a:cubicBezTo>
                    <a:pt x="17974" y="-167"/>
                    <a:pt x="16011" y="47"/>
                    <a:pt x="13261" y="1383"/>
                  </a:cubicBezTo>
                  <a:cubicBezTo>
                    <a:pt x="10512" y="2720"/>
                    <a:pt x="6978" y="5180"/>
                    <a:pt x="4229" y="7960"/>
                  </a:cubicBezTo>
                  <a:cubicBezTo>
                    <a:pt x="1480" y="10740"/>
                    <a:pt x="-484" y="13841"/>
                    <a:pt x="105" y="16086"/>
                  </a:cubicBezTo>
                  <a:cubicBezTo>
                    <a:pt x="694" y="18332"/>
                    <a:pt x="3836" y="19722"/>
                    <a:pt x="6585" y="20471"/>
                  </a:cubicBezTo>
                  <a:cubicBezTo>
                    <a:pt x="9334" y="21219"/>
                    <a:pt x="11691" y="21326"/>
                    <a:pt x="14047" y="21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767856" y="36533"/>
              <a:ext cx="133351" cy="455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1" fill="norm" stroke="1" extrusionOk="0">
                  <a:moveTo>
                    <a:pt x="0" y="21441"/>
                  </a:moveTo>
                  <a:cubicBezTo>
                    <a:pt x="343" y="19550"/>
                    <a:pt x="686" y="17659"/>
                    <a:pt x="2229" y="14772"/>
                  </a:cubicBezTo>
                  <a:cubicBezTo>
                    <a:pt x="3771" y="11885"/>
                    <a:pt x="6514" y="8003"/>
                    <a:pt x="8229" y="5714"/>
                  </a:cubicBezTo>
                  <a:cubicBezTo>
                    <a:pt x="9943" y="3424"/>
                    <a:pt x="10629" y="2728"/>
                    <a:pt x="11657" y="1931"/>
                  </a:cubicBezTo>
                  <a:cubicBezTo>
                    <a:pt x="12686" y="1135"/>
                    <a:pt x="14057" y="239"/>
                    <a:pt x="14743" y="40"/>
                  </a:cubicBezTo>
                  <a:cubicBezTo>
                    <a:pt x="15429" y="-159"/>
                    <a:pt x="15429" y="339"/>
                    <a:pt x="15600" y="2479"/>
                  </a:cubicBezTo>
                  <a:cubicBezTo>
                    <a:pt x="15771" y="4619"/>
                    <a:pt x="16114" y="8401"/>
                    <a:pt x="17143" y="11188"/>
                  </a:cubicBezTo>
                  <a:cubicBezTo>
                    <a:pt x="18171" y="13976"/>
                    <a:pt x="19886" y="15767"/>
                    <a:pt x="21600" y="17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760376" y="321022"/>
              <a:ext cx="14083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4041" y="21600"/>
                  </a:moveTo>
                  <a:cubicBezTo>
                    <a:pt x="2107" y="21600"/>
                    <a:pt x="172" y="21600"/>
                    <a:pt x="11" y="20400"/>
                  </a:cubicBezTo>
                  <a:cubicBezTo>
                    <a:pt x="-150" y="19200"/>
                    <a:pt x="1462" y="16800"/>
                    <a:pt x="5331" y="13200"/>
                  </a:cubicBezTo>
                  <a:cubicBezTo>
                    <a:pt x="9199" y="9600"/>
                    <a:pt x="15325" y="4800"/>
                    <a:pt x="214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964706" y="232122"/>
              <a:ext cx="139701" cy="170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5600"/>
                  </a:moveTo>
                  <a:cubicBezTo>
                    <a:pt x="1636" y="4800"/>
                    <a:pt x="3273" y="4000"/>
                    <a:pt x="4909" y="4133"/>
                  </a:cubicBezTo>
                  <a:cubicBezTo>
                    <a:pt x="6545" y="4267"/>
                    <a:pt x="8182" y="5333"/>
                    <a:pt x="9491" y="7467"/>
                  </a:cubicBezTo>
                  <a:cubicBezTo>
                    <a:pt x="10800" y="9600"/>
                    <a:pt x="11782" y="12800"/>
                    <a:pt x="11945" y="15067"/>
                  </a:cubicBezTo>
                  <a:cubicBezTo>
                    <a:pt x="12109" y="17333"/>
                    <a:pt x="11455" y="18667"/>
                    <a:pt x="10473" y="19733"/>
                  </a:cubicBezTo>
                  <a:cubicBezTo>
                    <a:pt x="9491" y="20800"/>
                    <a:pt x="8182" y="21600"/>
                    <a:pt x="7036" y="21467"/>
                  </a:cubicBezTo>
                  <a:cubicBezTo>
                    <a:pt x="5891" y="21333"/>
                    <a:pt x="4909" y="20267"/>
                    <a:pt x="5236" y="18000"/>
                  </a:cubicBezTo>
                  <a:cubicBezTo>
                    <a:pt x="5564" y="15733"/>
                    <a:pt x="7200" y="12267"/>
                    <a:pt x="10145" y="9067"/>
                  </a:cubicBezTo>
                  <a:cubicBezTo>
                    <a:pt x="13091" y="5867"/>
                    <a:pt x="17345" y="293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1120858" y="198419"/>
              <a:ext cx="237549" cy="164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9" h="20932" fill="norm" stroke="1" extrusionOk="0">
                  <a:moveTo>
                    <a:pt x="1921" y="6729"/>
                  </a:moveTo>
                  <a:cubicBezTo>
                    <a:pt x="1357" y="7809"/>
                    <a:pt x="794" y="8889"/>
                    <a:pt x="794" y="9969"/>
                  </a:cubicBezTo>
                  <a:cubicBezTo>
                    <a:pt x="794" y="11049"/>
                    <a:pt x="1357" y="12129"/>
                    <a:pt x="2202" y="12264"/>
                  </a:cubicBezTo>
                  <a:cubicBezTo>
                    <a:pt x="3048" y="12399"/>
                    <a:pt x="4175" y="11589"/>
                    <a:pt x="5302" y="9969"/>
                  </a:cubicBezTo>
                  <a:cubicBezTo>
                    <a:pt x="6429" y="8349"/>
                    <a:pt x="7556" y="5919"/>
                    <a:pt x="8213" y="4029"/>
                  </a:cubicBezTo>
                  <a:cubicBezTo>
                    <a:pt x="8870" y="2139"/>
                    <a:pt x="9058" y="789"/>
                    <a:pt x="8682" y="249"/>
                  </a:cubicBezTo>
                  <a:cubicBezTo>
                    <a:pt x="8307" y="-291"/>
                    <a:pt x="7368" y="-21"/>
                    <a:pt x="5865" y="1734"/>
                  </a:cubicBezTo>
                  <a:cubicBezTo>
                    <a:pt x="4362" y="3489"/>
                    <a:pt x="2296" y="6729"/>
                    <a:pt x="1076" y="9969"/>
                  </a:cubicBezTo>
                  <a:cubicBezTo>
                    <a:pt x="-145" y="13209"/>
                    <a:pt x="-521" y="16449"/>
                    <a:pt x="982" y="18474"/>
                  </a:cubicBezTo>
                  <a:cubicBezTo>
                    <a:pt x="2484" y="20499"/>
                    <a:pt x="5865" y="21309"/>
                    <a:pt x="9528" y="20769"/>
                  </a:cubicBezTo>
                  <a:cubicBezTo>
                    <a:pt x="13190" y="20229"/>
                    <a:pt x="17135" y="18339"/>
                    <a:pt x="21079" y="16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628156" y="1622772"/>
              <a:ext cx="419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45" y="14400"/>
                    <a:pt x="5891" y="7200"/>
                    <a:pt x="9491" y="3600"/>
                  </a:cubicBezTo>
                  <a:cubicBezTo>
                    <a:pt x="13091" y="0"/>
                    <a:pt x="1734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526556" y="1660872"/>
              <a:ext cx="527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16" y="20400"/>
                    <a:pt x="5031" y="19200"/>
                    <a:pt x="7677" y="17000"/>
                  </a:cubicBezTo>
                  <a:cubicBezTo>
                    <a:pt x="10323" y="14800"/>
                    <a:pt x="13099" y="11600"/>
                    <a:pt x="15441" y="8600"/>
                  </a:cubicBezTo>
                  <a:cubicBezTo>
                    <a:pt x="17783" y="5600"/>
                    <a:pt x="19692" y="2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896973" y="1527522"/>
              <a:ext cx="213275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600" fill="norm" stroke="1" extrusionOk="0">
                  <a:moveTo>
                    <a:pt x="4235" y="0"/>
                  </a:moveTo>
                  <a:cubicBezTo>
                    <a:pt x="2118" y="335"/>
                    <a:pt x="0" y="670"/>
                    <a:pt x="0" y="921"/>
                  </a:cubicBezTo>
                  <a:cubicBezTo>
                    <a:pt x="0" y="1172"/>
                    <a:pt x="2118" y="1340"/>
                    <a:pt x="5400" y="2009"/>
                  </a:cubicBezTo>
                  <a:cubicBezTo>
                    <a:pt x="8682" y="2679"/>
                    <a:pt x="13129" y="3851"/>
                    <a:pt x="16200" y="5191"/>
                  </a:cubicBezTo>
                  <a:cubicBezTo>
                    <a:pt x="19271" y="6530"/>
                    <a:pt x="20965" y="8037"/>
                    <a:pt x="21282" y="9963"/>
                  </a:cubicBezTo>
                  <a:cubicBezTo>
                    <a:pt x="21600" y="11888"/>
                    <a:pt x="20541" y="14233"/>
                    <a:pt x="18106" y="16242"/>
                  </a:cubicBezTo>
                  <a:cubicBezTo>
                    <a:pt x="15671" y="18251"/>
                    <a:pt x="11859" y="19926"/>
                    <a:pt x="9741" y="20763"/>
                  </a:cubicBezTo>
                  <a:cubicBezTo>
                    <a:pt x="7624" y="21600"/>
                    <a:pt x="7200" y="21600"/>
                    <a:pt x="67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1455908" y="1398441"/>
              <a:ext cx="315249" cy="637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403" fill="norm" stroke="1" extrusionOk="0">
                  <a:moveTo>
                    <a:pt x="5895" y="2628"/>
                  </a:moveTo>
                  <a:cubicBezTo>
                    <a:pt x="5463" y="2912"/>
                    <a:pt x="5031" y="3196"/>
                    <a:pt x="4455" y="3374"/>
                  </a:cubicBezTo>
                  <a:cubicBezTo>
                    <a:pt x="3879" y="3552"/>
                    <a:pt x="3159" y="3623"/>
                    <a:pt x="2727" y="3445"/>
                  </a:cubicBezTo>
                  <a:cubicBezTo>
                    <a:pt x="2295" y="3267"/>
                    <a:pt x="2151" y="2841"/>
                    <a:pt x="2583" y="2344"/>
                  </a:cubicBezTo>
                  <a:cubicBezTo>
                    <a:pt x="3015" y="1846"/>
                    <a:pt x="4023" y="1278"/>
                    <a:pt x="4815" y="887"/>
                  </a:cubicBezTo>
                  <a:cubicBezTo>
                    <a:pt x="5607" y="496"/>
                    <a:pt x="6183" y="283"/>
                    <a:pt x="6831" y="141"/>
                  </a:cubicBezTo>
                  <a:cubicBezTo>
                    <a:pt x="7479" y="-1"/>
                    <a:pt x="8199" y="-72"/>
                    <a:pt x="8703" y="106"/>
                  </a:cubicBezTo>
                  <a:cubicBezTo>
                    <a:pt x="9207" y="283"/>
                    <a:pt x="9495" y="710"/>
                    <a:pt x="9567" y="1882"/>
                  </a:cubicBezTo>
                  <a:cubicBezTo>
                    <a:pt x="9639" y="3054"/>
                    <a:pt x="9495" y="4973"/>
                    <a:pt x="8703" y="7033"/>
                  </a:cubicBezTo>
                  <a:cubicBezTo>
                    <a:pt x="7911" y="9094"/>
                    <a:pt x="6471" y="11296"/>
                    <a:pt x="5319" y="12611"/>
                  </a:cubicBezTo>
                  <a:cubicBezTo>
                    <a:pt x="4167" y="13925"/>
                    <a:pt x="3303" y="14352"/>
                    <a:pt x="2439" y="14600"/>
                  </a:cubicBezTo>
                  <a:cubicBezTo>
                    <a:pt x="1575" y="14849"/>
                    <a:pt x="711" y="14920"/>
                    <a:pt x="279" y="14671"/>
                  </a:cubicBezTo>
                  <a:cubicBezTo>
                    <a:pt x="-153" y="14423"/>
                    <a:pt x="-153" y="13854"/>
                    <a:pt x="783" y="12860"/>
                  </a:cubicBezTo>
                  <a:cubicBezTo>
                    <a:pt x="1719" y="11865"/>
                    <a:pt x="3591" y="10444"/>
                    <a:pt x="5823" y="9023"/>
                  </a:cubicBezTo>
                  <a:cubicBezTo>
                    <a:pt x="8055" y="7602"/>
                    <a:pt x="10647" y="6181"/>
                    <a:pt x="12735" y="5008"/>
                  </a:cubicBezTo>
                  <a:cubicBezTo>
                    <a:pt x="14823" y="3836"/>
                    <a:pt x="16407" y="2912"/>
                    <a:pt x="17415" y="2308"/>
                  </a:cubicBezTo>
                  <a:cubicBezTo>
                    <a:pt x="18423" y="1704"/>
                    <a:pt x="18855" y="1420"/>
                    <a:pt x="18855" y="1491"/>
                  </a:cubicBezTo>
                  <a:cubicBezTo>
                    <a:pt x="18855" y="1562"/>
                    <a:pt x="18423" y="1989"/>
                    <a:pt x="17271" y="3374"/>
                  </a:cubicBezTo>
                  <a:cubicBezTo>
                    <a:pt x="16119" y="4760"/>
                    <a:pt x="14247" y="7104"/>
                    <a:pt x="12591" y="9449"/>
                  </a:cubicBezTo>
                  <a:cubicBezTo>
                    <a:pt x="10935" y="11794"/>
                    <a:pt x="9495" y="14139"/>
                    <a:pt x="8703" y="15950"/>
                  </a:cubicBezTo>
                  <a:cubicBezTo>
                    <a:pt x="7911" y="17762"/>
                    <a:pt x="7767" y="19041"/>
                    <a:pt x="7767" y="19858"/>
                  </a:cubicBezTo>
                  <a:cubicBezTo>
                    <a:pt x="7767" y="20675"/>
                    <a:pt x="7911" y="21031"/>
                    <a:pt x="8415" y="21244"/>
                  </a:cubicBezTo>
                  <a:cubicBezTo>
                    <a:pt x="8919" y="21457"/>
                    <a:pt x="9783" y="21528"/>
                    <a:pt x="11007" y="20995"/>
                  </a:cubicBezTo>
                  <a:cubicBezTo>
                    <a:pt x="12231" y="20462"/>
                    <a:pt x="13815" y="19325"/>
                    <a:pt x="14751" y="18366"/>
                  </a:cubicBezTo>
                  <a:cubicBezTo>
                    <a:pt x="15687" y="17407"/>
                    <a:pt x="15975" y="16625"/>
                    <a:pt x="15831" y="15915"/>
                  </a:cubicBezTo>
                  <a:cubicBezTo>
                    <a:pt x="15687" y="15204"/>
                    <a:pt x="15111" y="14565"/>
                    <a:pt x="14391" y="14210"/>
                  </a:cubicBezTo>
                  <a:cubicBezTo>
                    <a:pt x="13671" y="13854"/>
                    <a:pt x="12807" y="13783"/>
                    <a:pt x="12087" y="13854"/>
                  </a:cubicBezTo>
                  <a:cubicBezTo>
                    <a:pt x="11367" y="13925"/>
                    <a:pt x="10791" y="14139"/>
                    <a:pt x="10935" y="14281"/>
                  </a:cubicBezTo>
                  <a:cubicBezTo>
                    <a:pt x="11079" y="14423"/>
                    <a:pt x="11943" y="14494"/>
                    <a:pt x="13815" y="14458"/>
                  </a:cubicBezTo>
                  <a:cubicBezTo>
                    <a:pt x="15687" y="14423"/>
                    <a:pt x="18567" y="14281"/>
                    <a:pt x="21447" y="141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18" name="Drawing"/>
          <p:cNvGrpSpPr/>
          <p:nvPr/>
        </p:nvGrpSpPr>
        <p:grpSpPr>
          <a:xfrm>
            <a:off x="381000" y="1085907"/>
            <a:ext cx="11982450" cy="8518469"/>
            <a:chOff x="0" y="0"/>
            <a:chExt cx="11982450" cy="8518467"/>
          </a:xfrm>
        </p:grpSpPr>
        <p:sp>
          <p:nvSpPr>
            <p:cNvPr id="2124" name="Line"/>
            <p:cNvSpPr/>
            <p:nvPr/>
          </p:nvSpPr>
          <p:spPr>
            <a:xfrm>
              <a:off x="521646" y="907472"/>
              <a:ext cx="134839" cy="387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511" fill="norm" stroke="1" extrusionOk="0">
                  <a:moveTo>
                    <a:pt x="3839" y="1085"/>
                  </a:moveTo>
                  <a:cubicBezTo>
                    <a:pt x="2177" y="1320"/>
                    <a:pt x="516" y="1554"/>
                    <a:pt x="682" y="1789"/>
                  </a:cubicBezTo>
                  <a:cubicBezTo>
                    <a:pt x="848" y="2024"/>
                    <a:pt x="2842" y="2259"/>
                    <a:pt x="6165" y="2141"/>
                  </a:cubicBezTo>
                  <a:cubicBezTo>
                    <a:pt x="9488" y="2024"/>
                    <a:pt x="14140" y="1554"/>
                    <a:pt x="17131" y="1085"/>
                  </a:cubicBezTo>
                  <a:cubicBezTo>
                    <a:pt x="20122" y="615"/>
                    <a:pt x="21451" y="146"/>
                    <a:pt x="21119" y="28"/>
                  </a:cubicBezTo>
                  <a:cubicBezTo>
                    <a:pt x="20786" y="-89"/>
                    <a:pt x="18793" y="146"/>
                    <a:pt x="15802" y="850"/>
                  </a:cubicBezTo>
                  <a:cubicBezTo>
                    <a:pt x="12811" y="1554"/>
                    <a:pt x="8823" y="2728"/>
                    <a:pt x="6497" y="3668"/>
                  </a:cubicBezTo>
                  <a:cubicBezTo>
                    <a:pt x="4171" y="4607"/>
                    <a:pt x="3506" y="5311"/>
                    <a:pt x="4669" y="5781"/>
                  </a:cubicBezTo>
                  <a:cubicBezTo>
                    <a:pt x="5833" y="6250"/>
                    <a:pt x="8823" y="6485"/>
                    <a:pt x="10319" y="6896"/>
                  </a:cubicBezTo>
                  <a:cubicBezTo>
                    <a:pt x="11814" y="7307"/>
                    <a:pt x="11814" y="7894"/>
                    <a:pt x="10319" y="8833"/>
                  </a:cubicBezTo>
                  <a:cubicBezTo>
                    <a:pt x="8823" y="9772"/>
                    <a:pt x="5833" y="11063"/>
                    <a:pt x="3673" y="12413"/>
                  </a:cubicBezTo>
                  <a:cubicBezTo>
                    <a:pt x="1513" y="13763"/>
                    <a:pt x="183" y="15172"/>
                    <a:pt x="17" y="16522"/>
                  </a:cubicBezTo>
                  <a:cubicBezTo>
                    <a:pt x="-149" y="17872"/>
                    <a:pt x="848" y="19163"/>
                    <a:pt x="3506" y="19985"/>
                  </a:cubicBezTo>
                  <a:cubicBezTo>
                    <a:pt x="6165" y="20807"/>
                    <a:pt x="10485" y="21159"/>
                    <a:pt x="14805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664305" y="1067915"/>
              <a:ext cx="224695" cy="170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452" fill="norm" stroke="1" extrusionOk="0">
                  <a:moveTo>
                    <a:pt x="233" y="5452"/>
                  </a:moveTo>
                  <a:cubicBezTo>
                    <a:pt x="31" y="4119"/>
                    <a:pt x="-171" y="2785"/>
                    <a:pt x="233" y="1852"/>
                  </a:cubicBezTo>
                  <a:cubicBezTo>
                    <a:pt x="636" y="919"/>
                    <a:pt x="1646" y="385"/>
                    <a:pt x="2756" y="119"/>
                  </a:cubicBezTo>
                  <a:cubicBezTo>
                    <a:pt x="3866" y="-148"/>
                    <a:pt x="5078" y="-148"/>
                    <a:pt x="6087" y="2119"/>
                  </a:cubicBezTo>
                  <a:cubicBezTo>
                    <a:pt x="7096" y="4385"/>
                    <a:pt x="7904" y="8919"/>
                    <a:pt x="7904" y="11985"/>
                  </a:cubicBezTo>
                  <a:cubicBezTo>
                    <a:pt x="7904" y="15052"/>
                    <a:pt x="7096" y="16652"/>
                    <a:pt x="5885" y="18252"/>
                  </a:cubicBezTo>
                  <a:cubicBezTo>
                    <a:pt x="4674" y="19852"/>
                    <a:pt x="3059" y="21452"/>
                    <a:pt x="2352" y="21452"/>
                  </a:cubicBezTo>
                  <a:cubicBezTo>
                    <a:pt x="1646" y="21452"/>
                    <a:pt x="1848" y="19852"/>
                    <a:pt x="3866" y="16385"/>
                  </a:cubicBezTo>
                  <a:cubicBezTo>
                    <a:pt x="5885" y="12919"/>
                    <a:pt x="9721" y="7585"/>
                    <a:pt x="11941" y="4385"/>
                  </a:cubicBezTo>
                  <a:cubicBezTo>
                    <a:pt x="14162" y="1185"/>
                    <a:pt x="14767" y="119"/>
                    <a:pt x="14767" y="119"/>
                  </a:cubicBezTo>
                  <a:cubicBezTo>
                    <a:pt x="14767" y="119"/>
                    <a:pt x="14162" y="1185"/>
                    <a:pt x="13455" y="3052"/>
                  </a:cubicBezTo>
                  <a:cubicBezTo>
                    <a:pt x="12749" y="4919"/>
                    <a:pt x="11941" y="7585"/>
                    <a:pt x="11638" y="9585"/>
                  </a:cubicBezTo>
                  <a:cubicBezTo>
                    <a:pt x="11336" y="11585"/>
                    <a:pt x="11537" y="12919"/>
                    <a:pt x="12143" y="13585"/>
                  </a:cubicBezTo>
                  <a:cubicBezTo>
                    <a:pt x="12749" y="14252"/>
                    <a:pt x="13758" y="14252"/>
                    <a:pt x="15373" y="13985"/>
                  </a:cubicBezTo>
                  <a:cubicBezTo>
                    <a:pt x="16988" y="13719"/>
                    <a:pt x="19208" y="13185"/>
                    <a:pt x="21429" y="126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609600" y="1282642"/>
              <a:ext cx="2603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95" y="14400"/>
                    <a:pt x="11590" y="7200"/>
                    <a:pt x="15190" y="3600"/>
                  </a:cubicBezTo>
                  <a:cubicBezTo>
                    <a:pt x="18790" y="0"/>
                    <a:pt x="2019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704850" y="1288992"/>
              <a:ext cx="1587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996950" y="1060392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1047749" y="1161992"/>
              <a:ext cx="31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1441450" y="901642"/>
              <a:ext cx="6985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64" y="3659"/>
                    <a:pt x="3927" y="7318"/>
                    <a:pt x="6545" y="10682"/>
                  </a:cubicBezTo>
                  <a:cubicBezTo>
                    <a:pt x="9164" y="14046"/>
                    <a:pt x="12436" y="17115"/>
                    <a:pt x="14727" y="19003"/>
                  </a:cubicBezTo>
                  <a:cubicBezTo>
                    <a:pt x="17018" y="20892"/>
                    <a:pt x="18327" y="21600"/>
                    <a:pt x="19309" y="21600"/>
                  </a:cubicBezTo>
                  <a:cubicBezTo>
                    <a:pt x="20291" y="21600"/>
                    <a:pt x="20945" y="20892"/>
                    <a:pt x="21600" y="20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1396683" y="871043"/>
              <a:ext cx="250084" cy="452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279" fill="norm" stroke="1" extrusionOk="0">
                  <a:moveTo>
                    <a:pt x="4347" y="6814"/>
                  </a:moveTo>
                  <a:cubicBezTo>
                    <a:pt x="2727" y="6018"/>
                    <a:pt x="1107" y="5222"/>
                    <a:pt x="387" y="4575"/>
                  </a:cubicBezTo>
                  <a:cubicBezTo>
                    <a:pt x="-333" y="3928"/>
                    <a:pt x="-153" y="3430"/>
                    <a:pt x="1827" y="2584"/>
                  </a:cubicBezTo>
                  <a:cubicBezTo>
                    <a:pt x="3807" y="1738"/>
                    <a:pt x="7587" y="543"/>
                    <a:pt x="10827" y="145"/>
                  </a:cubicBezTo>
                  <a:cubicBezTo>
                    <a:pt x="14067" y="-253"/>
                    <a:pt x="16767" y="145"/>
                    <a:pt x="18567" y="1638"/>
                  </a:cubicBezTo>
                  <a:cubicBezTo>
                    <a:pt x="20367" y="3131"/>
                    <a:pt x="21267" y="5719"/>
                    <a:pt x="21267" y="8407"/>
                  </a:cubicBezTo>
                  <a:cubicBezTo>
                    <a:pt x="21267" y="11094"/>
                    <a:pt x="20367" y="13882"/>
                    <a:pt x="18837" y="16022"/>
                  </a:cubicBezTo>
                  <a:cubicBezTo>
                    <a:pt x="17307" y="18162"/>
                    <a:pt x="15147" y="19655"/>
                    <a:pt x="13347" y="20451"/>
                  </a:cubicBezTo>
                  <a:cubicBezTo>
                    <a:pt x="11547" y="21247"/>
                    <a:pt x="10107" y="21347"/>
                    <a:pt x="9027" y="21247"/>
                  </a:cubicBezTo>
                  <a:cubicBezTo>
                    <a:pt x="7947" y="21148"/>
                    <a:pt x="7227" y="20849"/>
                    <a:pt x="7227" y="20501"/>
                  </a:cubicBezTo>
                  <a:cubicBezTo>
                    <a:pt x="7227" y="20153"/>
                    <a:pt x="7947" y="19754"/>
                    <a:pt x="8757" y="19406"/>
                  </a:cubicBezTo>
                  <a:cubicBezTo>
                    <a:pt x="9567" y="19058"/>
                    <a:pt x="10467" y="18759"/>
                    <a:pt x="11367" y="18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1682807" y="1096539"/>
              <a:ext cx="111358" cy="156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1" h="20988" fill="norm" stroke="1" extrusionOk="0">
                  <a:moveTo>
                    <a:pt x="10593" y="262"/>
                  </a:moveTo>
                  <a:cubicBezTo>
                    <a:pt x="8630" y="547"/>
                    <a:pt x="6666" y="831"/>
                    <a:pt x="4702" y="3673"/>
                  </a:cubicBezTo>
                  <a:cubicBezTo>
                    <a:pt x="2739" y="6515"/>
                    <a:pt x="775" y="11915"/>
                    <a:pt x="186" y="15326"/>
                  </a:cubicBezTo>
                  <a:cubicBezTo>
                    <a:pt x="-403" y="18736"/>
                    <a:pt x="382" y="20157"/>
                    <a:pt x="2935" y="20726"/>
                  </a:cubicBezTo>
                  <a:cubicBezTo>
                    <a:pt x="5488" y="21294"/>
                    <a:pt x="9808" y="21010"/>
                    <a:pt x="13342" y="19162"/>
                  </a:cubicBezTo>
                  <a:cubicBezTo>
                    <a:pt x="16877" y="17315"/>
                    <a:pt x="19626" y="13905"/>
                    <a:pt x="20412" y="10494"/>
                  </a:cubicBezTo>
                  <a:cubicBezTo>
                    <a:pt x="21197" y="7083"/>
                    <a:pt x="20019" y="3673"/>
                    <a:pt x="18448" y="1826"/>
                  </a:cubicBezTo>
                  <a:cubicBezTo>
                    <a:pt x="16877" y="-22"/>
                    <a:pt x="14913" y="-306"/>
                    <a:pt x="12753" y="262"/>
                  </a:cubicBezTo>
                  <a:cubicBezTo>
                    <a:pt x="10593" y="831"/>
                    <a:pt x="8237" y="2252"/>
                    <a:pt x="5881" y="36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2292349" y="1034992"/>
              <a:ext cx="177801" cy="201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4" fill="norm" stroke="1" extrusionOk="0">
                  <a:moveTo>
                    <a:pt x="0" y="0"/>
                  </a:moveTo>
                  <a:cubicBezTo>
                    <a:pt x="3086" y="5344"/>
                    <a:pt x="6171" y="10689"/>
                    <a:pt x="8486" y="14474"/>
                  </a:cubicBezTo>
                  <a:cubicBezTo>
                    <a:pt x="10800" y="18260"/>
                    <a:pt x="12343" y="20487"/>
                    <a:pt x="13371" y="21043"/>
                  </a:cubicBezTo>
                  <a:cubicBezTo>
                    <a:pt x="14400" y="21600"/>
                    <a:pt x="14914" y="20487"/>
                    <a:pt x="15429" y="17926"/>
                  </a:cubicBezTo>
                  <a:cubicBezTo>
                    <a:pt x="15943" y="15365"/>
                    <a:pt x="16457" y="11357"/>
                    <a:pt x="17486" y="8239"/>
                  </a:cubicBezTo>
                  <a:cubicBezTo>
                    <a:pt x="18514" y="5122"/>
                    <a:pt x="20057" y="2895"/>
                    <a:pt x="21600" y="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2500680" y="1057948"/>
              <a:ext cx="95976" cy="152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8" h="21021" fill="norm" stroke="1" extrusionOk="0">
                  <a:moveTo>
                    <a:pt x="12673" y="337"/>
                  </a:moveTo>
                  <a:cubicBezTo>
                    <a:pt x="9456" y="45"/>
                    <a:pt x="6239" y="-247"/>
                    <a:pt x="3941" y="337"/>
                  </a:cubicBezTo>
                  <a:cubicBezTo>
                    <a:pt x="1643" y="921"/>
                    <a:pt x="265" y="2380"/>
                    <a:pt x="35" y="5737"/>
                  </a:cubicBezTo>
                  <a:cubicBezTo>
                    <a:pt x="-195" y="9094"/>
                    <a:pt x="724" y="14348"/>
                    <a:pt x="2333" y="17412"/>
                  </a:cubicBezTo>
                  <a:cubicBezTo>
                    <a:pt x="3941" y="20477"/>
                    <a:pt x="6239" y="21353"/>
                    <a:pt x="9226" y="20915"/>
                  </a:cubicBezTo>
                  <a:cubicBezTo>
                    <a:pt x="12214" y="20477"/>
                    <a:pt x="15890" y="18726"/>
                    <a:pt x="18188" y="15807"/>
                  </a:cubicBezTo>
                  <a:cubicBezTo>
                    <a:pt x="20486" y="12888"/>
                    <a:pt x="21405" y="8802"/>
                    <a:pt x="20486" y="6175"/>
                  </a:cubicBezTo>
                  <a:cubicBezTo>
                    <a:pt x="19567" y="3548"/>
                    <a:pt x="16809" y="2380"/>
                    <a:pt x="14052" y="1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2686691" y="803127"/>
              <a:ext cx="81909" cy="415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440" fill="norm" stroke="1" extrusionOk="0">
                  <a:moveTo>
                    <a:pt x="9801" y="823"/>
                  </a:moveTo>
                  <a:cubicBezTo>
                    <a:pt x="8140" y="386"/>
                    <a:pt x="6478" y="-50"/>
                    <a:pt x="5370" y="5"/>
                  </a:cubicBezTo>
                  <a:cubicBezTo>
                    <a:pt x="4263" y="59"/>
                    <a:pt x="3709" y="605"/>
                    <a:pt x="2878" y="2568"/>
                  </a:cubicBezTo>
                  <a:cubicBezTo>
                    <a:pt x="2047" y="4532"/>
                    <a:pt x="940" y="7914"/>
                    <a:pt x="386" y="11077"/>
                  </a:cubicBezTo>
                  <a:cubicBezTo>
                    <a:pt x="-168" y="14241"/>
                    <a:pt x="-168" y="17186"/>
                    <a:pt x="663" y="18932"/>
                  </a:cubicBezTo>
                  <a:cubicBezTo>
                    <a:pt x="1494" y="20677"/>
                    <a:pt x="3155" y="21223"/>
                    <a:pt x="5370" y="21386"/>
                  </a:cubicBezTo>
                  <a:cubicBezTo>
                    <a:pt x="7586" y="21550"/>
                    <a:pt x="10355" y="21332"/>
                    <a:pt x="13124" y="20786"/>
                  </a:cubicBezTo>
                  <a:cubicBezTo>
                    <a:pt x="15894" y="20241"/>
                    <a:pt x="18663" y="19368"/>
                    <a:pt x="21432" y="18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2634988" y="914342"/>
              <a:ext cx="216162" cy="228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206" fill="norm" stroke="1" extrusionOk="0">
                  <a:moveTo>
                    <a:pt x="3171" y="14727"/>
                  </a:moveTo>
                  <a:cubicBezTo>
                    <a:pt x="1703" y="14727"/>
                    <a:pt x="235" y="14727"/>
                    <a:pt x="26" y="14531"/>
                  </a:cubicBezTo>
                  <a:cubicBezTo>
                    <a:pt x="-184" y="14335"/>
                    <a:pt x="865" y="13942"/>
                    <a:pt x="3696" y="13156"/>
                  </a:cubicBezTo>
                  <a:cubicBezTo>
                    <a:pt x="6527" y="12371"/>
                    <a:pt x="11140" y="11193"/>
                    <a:pt x="13971" y="10604"/>
                  </a:cubicBezTo>
                  <a:cubicBezTo>
                    <a:pt x="16802" y="10015"/>
                    <a:pt x="17851" y="10015"/>
                    <a:pt x="18585" y="10996"/>
                  </a:cubicBezTo>
                  <a:cubicBezTo>
                    <a:pt x="19319" y="11978"/>
                    <a:pt x="19738" y="13942"/>
                    <a:pt x="19633" y="16102"/>
                  </a:cubicBezTo>
                  <a:cubicBezTo>
                    <a:pt x="19529" y="18262"/>
                    <a:pt x="18899" y="20618"/>
                    <a:pt x="18585" y="21109"/>
                  </a:cubicBezTo>
                  <a:cubicBezTo>
                    <a:pt x="18270" y="21600"/>
                    <a:pt x="18270" y="20225"/>
                    <a:pt x="18480" y="16789"/>
                  </a:cubicBezTo>
                  <a:cubicBezTo>
                    <a:pt x="18690" y="13353"/>
                    <a:pt x="19109" y="7855"/>
                    <a:pt x="19633" y="4713"/>
                  </a:cubicBezTo>
                  <a:cubicBezTo>
                    <a:pt x="20158" y="1571"/>
                    <a:pt x="20787" y="785"/>
                    <a:pt x="214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2873099" y="952442"/>
              <a:ext cx="233134" cy="481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555" fill="norm" stroke="1" extrusionOk="0">
                  <a:moveTo>
                    <a:pt x="315" y="0"/>
                  </a:moveTo>
                  <a:cubicBezTo>
                    <a:pt x="700" y="2463"/>
                    <a:pt x="1086" y="4926"/>
                    <a:pt x="1086" y="6395"/>
                  </a:cubicBezTo>
                  <a:cubicBezTo>
                    <a:pt x="1086" y="7863"/>
                    <a:pt x="700" y="8337"/>
                    <a:pt x="411" y="8289"/>
                  </a:cubicBezTo>
                  <a:cubicBezTo>
                    <a:pt x="122" y="8242"/>
                    <a:pt x="-71" y="7674"/>
                    <a:pt x="25" y="6679"/>
                  </a:cubicBezTo>
                  <a:cubicBezTo>
                    <a:pt x="122" y="5684"/>
                    <a:pt x="508" y="4263"/>
                    <a:pt x="990" y="3363"/>
                  </a:cubicBezTo>
                  <a:cubicBezTo>
                    <a:pt x="1472" y="2463"/>
                    <a:pt x="2050" y="2084"/>
                    <a:pt x="2822" y="1942"/>
                  </a:cubicBezTo>
                  <a:cubicBezTo>
                    <a:pt x="3593" y="1800"/>
                    <a:pt x="4558" y="1895"/>
                    <a:pt x="5233" y="2463"/>
                  </a:cubicBezTo>
                  <a:cubicBezTo>
                    <a:pt x="5908" y="3032"/>
                    <a:pt x="6293" y="4074"/>
                    <a:pt x="6486" y="4832"/>
                  </a:cubicBezTo>
                  <a:cubicBezTo>
                    <a:pt x="6679" y="5589"/>
                    <a:pt x="6679" y="6063"/>
                    <a:pt x="6872" y="6537"/>
                  </a:cubicBezTo>
                  <a:cubicBezTo>
                    <a:pt x="7065" y="7011"/>
                    <a:pt x="7450" y="7484"/>
                    <a:pt x="8125" y="7579"/>
                  </a:cubicBezTo>
                  <a:cubicBezTo>
                    <a:pt x="8800" y="7674"/>
                    <a:pt x="9765" y="7389"/>
                    <a:pt x="10922" y="6679"/>
                  </a:cubicBezTo>
                  <a:cubicBezTo>
                    <a:pt x="12079" y="5968"/>
                    <a:pt x="13429" y="4832"/>
                    <a:pt x="14200" y="3979"/>
                  </a:cubicBezTo>
                  <a:cubicBezTo>
                    <a:pt x="14972" y="3126"/>
                    <a:pt x="15165" y="2558"/>
                    <a:pt x="14779" y="2416"/>
                  </a:cubicBezTo>
                  <a:cubicBezTo>
                    <a:pt x="14393" y="2274"/>
                    <a:pt x="13429" y="2558"/>
                    <a:pt x="12754" y="2937"/>
                  </a:cubicBezTo>
                  <a:cubicBezTo>
                    <a:pt x="12079" y="3316"/>
                    <a:pt x="11693" y="3789"/>
                    <a:pt x="11404" y="4263"/>
                  </a:cubicBezTo>
                  <a:cubicBezTo>
                    <a:pt x="11115" y="4737"/>
                    <a:pt x="10922" y="5211"/>
                    <a:pt x="11211" y="5589"/>
                  </a:cubicBezTo>
                  <a:cubicBezTo>
                    <a:pt x="11500" y="5968"/>
                    <a:pt x="12272" y="6253"/>
                    <a:pt x="13333" y="6253"/>
                  </a:cubicBezTo>
                  <a:cubicBezTo>
                    <a:pt x="14393" y="6253"/>
                    <a:pt x="15743" y="5968"/>
                    <a:pt x="16515" y="6063"/>
                  </a:cubicBezTo>
                  <a:cubicBezTo>
                    <a:pt x="17286" y="6158"/>
                    <a:pt x="17479" y="6632"/>
                    <a:pt x="18154" y="8337"/>
                  </a:cubicBezTo>
                  <a:cubicBezTo>
                    <a:pt x="18829" y="10042"/>
                    <a:pt x="19986" y="12979"/>
                    <a:pt x="20661" y="15205"/>
                  </a:cubicBezTo>
                  <a:cubicBezTo>
                    <a:pt x="21336" y="17432"/>
                    <a:pt x="21529" y="18947"/>
                    <a:pt x="20661" y="19989"/>
                  </a:cubicBezTo>
                  <a:cubicBezTo>
                    <a:pt x="19793" y="21032"/>
                    <a:pt x="17865" y="21600"/>
                    <a:pt x="15647" y="21553"/>
                  </a:cubicBezTo>
                  <a:cubicBezTo>
                    <a:pt x="13429" y="21505"/>
                    <a:pt x="10922" y="20842"/>
                    <a:pt x="8415" y="201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3688793" y="797620"/>
              <a:ext cx="413308" cy="595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470" fill="norm" stroke="1" extrusionOk="0">
                  <a:moveTo>
                    <a:pt x="2013" y="9705"/>
                  </a:moveTo>
                  <a:cubicBezTo>
                    <a:pt x="2233" y="12071"/>
                    <a:pt x="2454" y="14437"/>
                    <a:pt x="2619" y="16307"/>
                  </a:cubicBezTo>
                  <a:cubicBezTo>
                    <a:pt x="2784" y="18177"/>
                    <a:pt x="2895" y="19551"/>
                    <a:pt x="2784" y="20390"/>
                  </a:cubicBezTo>
                  <a:cubicBezTo>
                    <a:pt x="2674" y="21230"/>
                    <a:pt x="2343" y="21535"/>
                    <a:pt x="2013" y="21459"/>
                  </a:cubicBezTo>
                  <a:cubicBezTo>
                    <a:pt x="1682" y="21382"/>
                    <a:pt x="1352" y="20924"/>
                    <a:pt x="966" y="19703"/>
                  </a:cubicBezTo>
                  <a:cubicBezTo>
                    <a:pt x="580" y="18482"/>
                    <a:pt x="139" y="16498"/>
                    <a:pt x="29" y="14284"/>
                  </a:cubicBezTo>
                  <a:cubicBezTo>
                    <a:pt x="-81" y="12071"/>
                    <a:pt x="139" y="9628"/>
                    <a:pt x="415" y="8216"/>
                  </a:cubicBezTo>
                  <a:cubicBezTo>
                    <a:pt x="690" y="6804"/>
                    <a:pt x="1021" y="6423"/>
                    <a:pt x="1407" y="6117"/>
                  </a:cubicBezTo>
                  <a:cubicBezTo>
                    <a:pt x="1792" y="5812"/>
                    <a:pt x="2233" y="5583"/>
                    <a:pt x="2784" y="5545"/>
                  </a:cubicBezTo>
                  <a:cubicBezTo>
                    <a:pt x="3335" y="5507"/>
                    <a:pt x="3997" y="5659"/>
                    <a:pt x="4492" y="6194"/>
                  </a:cubicBezTo>
                  <a:cubicBezTo>
                    <a:pt x="4988" y="6728"/>
                    <a:pt x="5319" y="7644"/>
                    <a:pt x="4933" y="8712"/>
                  </a:cubicBezTo>
                  <a:cubicBezTo>
                    <a:pt x="4548" y="9781"/>
                    <a:pt x="3446" y="11002"/>
                    <a:pt x="2509" y="11765"/>
                  </a:cubicBezTo>
                  <a:cubicBezTo>
                    <a:pt x="1572" y="12529"/>
                    <a:pt x="801" y="12834"/>
                    <a:pt x="746" y="12758"/>
                  </a:cubicBezTo>
                  <a:cubicBezTo>
                    <a:pt x="690" y="12681"/>
                    <a:pt x="1352" y="12223"/>
                    <a:pt x="2399" y="11613"/>
                  </a:cubicBezTo>
                  <a:cubicBezTo>
                    <a:pt x="3446" y="11002"/>
                    <a:pt x="4878" y="10239"/>
                    <a:pt x="5925" y="9590"/>
                  </a:cubicBezTo>
                  <a:cubicBezTo>
                    <a:pt x="6972" y="8941"/>
                    <a:pt x="7633" y="8407"/>
                    <a:pt x="7743" y="8331"/>
                  </a:cubicBezTo>
                  <a:cubicBezTo>
                    <a:pt x="7854" y="8254"/>
                    <a:pt x="7413" y="8636"/>
                    <a:pt x="7082" y="9018"/>
                  </a:cubicBezTo>
                  <a:cubicBezTo>
                    <a:pt x="6752" y="9399"/>
                    <a:pt x="6531" y="9781"/>
                    <a:pt x="6421" y="10163"/>
                  </a:cubicBezTo>
                  <a:cubicBezTo>
                    <a:pt x="6311" y="10544"/>
                    <a:pt x="6311" y="10926"/>
                    <a:pt x="6586" y="10964"/>
                  </a:cubicBezTo>
                  <a:cubicBezTo>
                    <a:pt x="6862" y="11002"/>
                    <a:pt x="7413" y="10697"/>
                    <a:pt x="7799" y="10353"/>
                  </a:cubicBezTo>
                  <a:cubicBezTo>
                    <a:pt x="8184" y="10010"/>
                    <a:pt x="8405" y="9628"/>
                    <a:pt x="8735" y="9743"/>
                  </a:cubicBezTo>
                  <a:cubicBezTo>
                    <a:pt x="9066" y="9857"/>
                    <a:pt x="9507" y="10468"/>
                    <a:pt x="10003" y="10811"/>
                  </a:cubicBezTo>
                  <a:cubicBezTo>
                    <a:pt x="10499" y="11155"/>
                    <a:pt x="11050" y="11231"/>
                    <a:pt x="11656" y="10773"/>
                  </a:cubicBezTo>
                  <a:cubicBezTo>
                    <a:pt x="12262" y="10315"/>
                    <a:pt x="12923" y="9323"/>
                    <a:pt x="13529" y="7949"/>
                  </a:cubicBezTo>
                  <a:cubicBezTo>
                    <a:pt x="14135" y="6575"/>
                    <a:pt x="14686" y="4820"/>
                    <a:pt x="15127" y="3560"/>
                  </a:cubicBezTo>
                  <a:cubicBezTo>
                    <a:pt x="15568" y="2301"/>
                    <a:pt x="15899" y="1538"/>
                    <a:pt x="15899" y="1347"/>
                  </a:cubicBezTo>
                  <a:cubicBezTo>
                    <a:pt x="15899" y="1156"/>
                    <a:pt x="15568" y="1538"/>
                    <a:pt x="15237" y="2835"/>
                  </a:cubicBezTo>
                  <a:cubicBezTo>
                    <a:pt x="14907" y="4133"/>
                    <a:pt x="14576" y="6346"/>
                    <a:pt x="14411" y="7682"/>
                  </a:cubicBezTo>
                  <a:cubicBezTo>
                    <a:pt x="14246" y="9018"/>
                    <a:pt x="14246" y="9476"/>
                    <a:pt x="14466" y="9819"/>
                  </a:cubicBezTo>
                  <a:cubicBezTo>
                    <a:pt x="14686" y="10163"/>
                    <a:pt x="15127" y="10392"/>
                    <a:pt x="15623" y="10430"/>
                  </a:cubicBezTo>
                  <a:cubicBezTo>
                    <a:pt x="16119" y="10468"/>
                    <a:pt x="16670" y="10315"/>
                    <a:pt x="17386" y="9628"/>
                  </a:cubicBezTo>
                  <a:cubicBezTo>
                    <a:pt x="18103" y="8941"/>
                    <a:pt x="18984" y="7720"/>
                    <a:pt x="19646" y="6194"/>
                  </a:cubicBezTo>
                  <a:cubicBezTo>
                    <a:pt x="20307" y="4667"/>
                    <a:pt x="20748" y="2835"/>
                    <a:pt x="21023" y="1690"/>
                  </a:cubicBezTo>
                  <a:cubicBezTo>
                    <a:pt x="21299" y="546"/>
                    <a:pt x="21409" y="88"/>
                    <a:pt x="21243" y="11"/>
                  </a:cubicBezTo>
                  <a:cubicBezTo>
                    <a:pt x="21078" y="-65"/>
                    <a:pt x="20637" y="240"/>
                    <a:pt x="20086" y="1423"/>
                  </a:cubicBezTo>
                  <a:cubicBezTo>
                    <a:pt x="19535" y="2606"/>
                    <a:pt x="18874" y="4667"/>
                    <a:pt x="18654" y="6232"/>
                  </a:cubicBezTo>
                  <a:cubicBezTo>
                    <a:pt x="18433" y="7796"/>
                    <a:pt x="18654" y="8865"/>
                    <a:pt x="18984" y="9514"/>
                  </a:cubicBezTo>
                  <a:cubicBezTo>
                    <a:pt x="19315" y="10163"/>
                    <a:pt x="19756" y="10392"/>
                    <a:pt x="20197" y="10392"/>
                  </a:cubicBezTo>
                  <a:cubicBezTo>
                    <a:pt x="20637" y="10392"/>
                    <a:pt x="21078" y="10163"/>
                    <a:pt x="21519" y="99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3930650" y="948208"/>
              <a:ext cx="247650" cy="137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649"/>
                  </a:moveTo>
                  <a:cubicBezTo>
                    <a:pt x="4431" y="4985"/>
                    <a:pt x="8862" y="4320"/>
                    <a:pt x="11631" y="3988"/>
                  </a:cubicBezTo>
                  <a:cubicBezTo>
                    <a:pt x="14400" y="3655"/>
                    <a:pt x="15508" y="3655"/>
                    <a:pt x="16338" y="4320"/>
                  </a:cubicBezTo>
                  <a:cubicBezTo>
                    <a:pt x="17169" y="4985"/>
                    <a:pt x="17723" y="6314"/>
                    <a:pt x="18185" y="6148"/>
                  </a:cubicBezTo>
                  <a:cubicBezTo>
                    <a:pt x="18646" y="5982"/>
                    <a:pt x="19015" y="4320"/>
                    <a:pt x="18923" y="2825"/>
                  </a:cubicBezTo>
                  <a:cubicBezTo>
                    <a:pt x="18831" y="1329"/>
                    <a:pt x="18277" y="0"/>
                    <a:pt x="17631" y="0"/>
                  </a:cubicBezTo>
                  <a:cubicBezTo>
                    <a:pt x="16985" y="0"/>
                    <a:pt x="16246" y="1329"/>
                    <a:pt x="15785" y="4154"/>
                  </a:cubicBezTo>
                  <a:cubicBezTo>
                    <a:pt x="15323" y="6978"/>
                    <a:pt x="15138" y="11298"/>
                    <a:pt x="15415" y="14123"/>
                  </a:cubicBezTo>
                  <a:cubicBezTo>
                    <a:pt x="15692" y="16948"/>
                    <a:pt x="16431" y="18277"/>
                    <a:pt x="17538" y="19274"/>
                  </a:cubicBezTo>
                  <a:cubicBezTo>
                    <a:pt x="18646" y="20271"/>
                    <a:pt x="20123" y="209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4216400" y="949179"/>
              <a:ext cx="146050" cy="113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7" fill="norm" stroke="1" extrusionOk="0">
                  <a:moveTo>
                    <a:pt x="0" y="2962"/>
                  </a:moveTo>
                  <a:cubicBezTo>
                    <a:pt x="1252" y="4140"/>
                    <a:pt x="2504" y="5318"/>
                    <a:pt x="3443" y="7282"/>
                  </a:cubicBezTo>
                  <a:cubicBezTo>
                    <a:pt x="4383" y="9245"/>
                    <a:pt x="5009" y="11995"/>
                    <a:pt x="5165" y="14351"/>
                  </a:cubicBezTo>
                  <a:cubicBezTo>
                    <a:pt x="5322" y="16707"/>
                    <a:pt x="5009" y="18671"/>
                    <a:pt x="4070" y="19849"/>
                  </a:cubicBezTo>
                  <a:cubicBezTo>
                    <a:pt x="3130" y="21027"/>
                    <a:pt x="1565" y="21420"/>
                    <a:pt x="783" y="20045"/>
                  </a:cubicBezTo>
                  <a:cubicBezTo>
                    <a:pt x="0" y="18671"/>
                    <a:pt x="0" y="15529"/>
                    <a:pt x="1096" y="12191"/>
                  </a:cubicBezTo>
                  <a:cubicBezTo>
                    <a:pt x="2191" y="8853"/>
                    <a:pt x="4383" y="5318"/>
                    <a:pt x="6261" y="3158"/>
                  </a:cubicBezTo>
                  <a:cubicBezTo>
                    <a:pt x="8139" y="998"/>
                    <a:pt x="9704" y="213"/>
                    <a:pt x="10957" y="605"/>
                  </a:cubicBezTo>
                  <a:cubicBezTo>
                    <a:pt x="12209" y="998"/>
                    <a:pt x="13148" y="2569"/>
                    <a:pt x="13617" y="5515"/>
                  </a:cubicBezTo>
                  <a:cubicBezTo>
                    <a:pt x="14087" y="8460"/>
                    <a:pt x="14087" y="12780"/>
                    <a:pt x="13774" y="15922"/>
                  </a:cubicBezTo>
                  <a:cubicBezTo>
                    <a:pt x="13461" y="19064"/>
                    <a:pt x="12835" y="21027"/>
                    <a:pt x="12522" y="21027"/>
                  </a:cubicBezTo>
                  <a:cubicBezTo>
                    <a:pt x="12209" y="21027"/>
                    <a:pt x="12209" y="19064"/>
                    <a:pt x="12522" y="15922"/>
                  </a:cubicBezTo>
                  <a:cubicBezTo>
                    <a:pt x="12835" y="12780"/>
                    <a:pt x="13461" y="8460"/>
                    <a:pt x="14400" y="5318"/>
                  </a:cubicBezTo>
                  <a:cubicBezTo>
                    <a:pt x="15339" y="2176"/>
                    <a:pt x="16591" y="213"/>
                    <a:pt x="17687" y="16"/>
                  </a:cubicBezTo>
                  <a:cubicBezTo>
                    <a:pt x="18783" y="-180"/>
                    <a:pt x="19722" y="1391"/>
                    <a:pt x="20348" y="4729"/>
                  </a:cubicBezTo>
                  <a:cubicBezTo>
                    <a:pt x="20974" y="8067"/>
                    <a:pt x="21287" y="13173"/>
                    <a:pt x="21600" y="18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4449827" y="914342"/>
              <a:ext cx="55756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20" h="21600" fill="norm" stroke="1" extrusionOk="0">
                  <a:moveTo>
                    <a:pt x="11708" y="0"/>
                  </a:moveTo>
                  <a:cubicBezTo>
                    <a:pt x="7984" y="600"/>
                    <a:pt x="4260" y="1200"/>
                    <a:pt x="2025" y="2250"/>
                  </a:cubicBezTo>
                  <a:cubicBezTo>
                    <a:pt x="-209" y="3300"/>
                    <a:pt x="-954" y="4800"/>
                    <a:pt x="1653" y="6900"/>
                  </a:cubicBezTo>
                  <a:cubicBezTo>
                    <a:pt x="4260" y="9000"/>
                    <a:pt x="10218" y="11700"/>
                    <a:pt x="14315" y="13950"/>
                  </a:cubicBezTo>
                  <a:cubicBezTo>
                    <a:pt x="18412" y="16200"/>
                    <a:pt x="20646" y="18000"/>
                    <a:pt x="19156" y="19200"/>
                  </a:cubicBezTo>
                  <a:cubicBezTo>
                    <a:pt x="17667" y="20400"/>
                    <a:pt x="12453" y="21000"/>
                    <a:pt x="8729" y="21300"/>
                  </a:cubicBezTo>
                  <a:cubicBezTo>
                    <a:pt x="5005" y="21600"/>
                    <a:pt x="2770" y="21600"/>
                    <a:pt x="5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4865548" y="705743"/>
              <a:ext cx="367397" cy="481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379" fill="norm" stroke="1" extrusionOk="0">
                  <a:moveTo>
                    <a:pt x="9173" y="11509"/>
                  </a:moveTo>
                  <a:cubicBezTo>
                    <a:pt x="7692" y="11228"/>
                    <a:pt x="6211" y="10946"/>
                    <a:pt x="4668" y="11509"/>
                  </a:cubicBezTo>
                  <a:cubicBezTo>
                    <a:pt x="3125" y="12073"/>
                    <a:pt x="1521" y="13481"/>
                    <a:pt x="718" y="14421"/>
                  </a:cubicBezTo>
                  <a:cubicBezTo>
                    <a:pt x="-84" y="15360"/>
                    <a:pt x="-84" y="15829"/>
                    <a:pt x="101" y="16252"/>
                  </a:cubicBezTo>
                  <a:cubicBezTo>
                    <a:pt x="286" y="16675"/>
                    <a:pt x="657" y="17050"/>
                    <a:pt x="1150" y="17191"/>
                  </a:cubicBezTo>
                  <a:cubicBezTo>
                    <a:pt x="1644" y="17332"/>
                    <a:pt x="2261" y="17238"/>
                    <a:pt x="3804" y="16158"/>
                  </a:cubicBezTo>
                  <a:cubicBezTo>
                    <a:pt x="5347" y="15078"/>
                    <a:pt x="7815" y="13012"/>
                    <a:pt x="9173" y="10523"/>
                  </a:cubicBezTo>
                  <a:cubicBezTo>
                    <a:pt x="10531" y="8035"/>
                    <a:pt x="10778" y="5123"/>
                    <a:pt x="10901" y="3433"/>
                  </a:cubicBezTo>
                  <a:cubicBezTo>
                    <a:pt x="11025" y="1742"/>
                    <a:pt x="11025" y="1273"/>
                    <a:pt x="10839" y="850"/>
                  </a:cubicBezTo>
                  <a:cubicBezTo>
                    <a:pt x="10654" y="428"/>
                    <a:pt x="10284" y="52"/>
                    <a:pt x="9852" y="5"/>
                  </a:cubicBezTo>
                  <a:cubicBezTo>
                    <a:pt x="9420" y="-42"/>
                    <a:pt x="8926" y="240"/>
                    <a:pt x="8309" y="1789"/>
                  </a:cubicBezTo>
                  <a:cubicBezTo>
                    <a:pt x="7692" y="3339"/>
                    <a:pt x="6951" y="6156"/>
                    <a:pt x="6581" y="8504"/>
                  </a:cubicBezTo>
                  <a:cubicBezTo>
                    <a:pt x="6211" y="10852"/>
                    <a:pt x="6211" y="12730"/>
                    <a:pt x="6458" y="14045"/>
                  </a:cubicBezTo>
                  <a:cubicBezTo>
                    <a:pt x="6705" y="15360"/>
                    <a:pt x="7198" y="16111"/>
                    <a:pt x="7815" y="16534"/>
                  </a:cubicBezTo>
                  <a:cubicBezTo>
                    <a:pt x="8433" y="16956"/>
                    <a:pt x="9173" y="17050"/>
                    <a:pt x="10037" y="16628"/>
                  </a:cubicBezTo>
                  <a:cubicBezTo>
                    <a:pt x="10901" y="16205"/>
                    <a:pt x="11889" y="15266"/>
                    <a:pt x="12506" y="14468"/>
                  </a:cubicBezTo>
                  <a:cubicBezTo>
                    <a:pt x="13123" y="13669"/>
                    <a:pt x="13370" y="13012"/>
                    <a:pt x="13431" y="12448"/>
                  </a:cubicBezTo>
                  <a:cubicBezTo>
                    <a:pt x="13493" y="11885"/>
                    <a:pt x="13370" y="11415"/>
                    <a:pt x="13061" y="11368"/>
                  </a:cubicBezTo>
                  <a:cubicBezTo>
                    <a:pt x="12753" y="11321"/>
                    <a:pt x="12259" y="11697"/>
                    <a:pt x="12012" y="12355"/>
                  </a:cubicBezTo>
                  <a:cubicBezTo>
                    <a:pt x="11765" y="13012"/>
                    <a:pt x="11765" y="13951"/>
                    <a:pt x="11950" y="14655"/>
                  </a:cubicBezTo>
                  <a:cubicBezTo>
                    <a:pt x="12135" y="15360"/>
                    <a:pt x="12506" y="15829"/>
                    <a:pt x="12999" y="16064"/>
                  </a:cubicBezTo>
                  <a:cubicBezTo>
                    <a:pt x="13493" y="16299"/>
                    <a:pt x="14110" y="16299"/>
                    <a:pt x="14789" y="15970"/>
                  </a:cubicBezTo>
                  <a:cubicBezTo>
                    <a:pt x="15468" y="15641"/>
                    <a:pt x="16209" y="14984"/>
                    <a:pt x="16579" y="14890"/>
                  </a:cubicBezTo>
                  <a:cubicBezTo>
                    <a:pt x="16949" y="14796"/>
                    <a:pt x="16949" y="15266"/>
                    <a:pt x="16949" y="16956"/>
                  </a:cubicBezTo>
                  <a:cubicBezTo>
                    <a:pt x="16949" y="18647"/>
                    <a:pt x="16949" y="21558"/>
                    <a:pt x="17011" y="21370"/>
                  </a:cubicBezTo>
                  <a:cubicBezTo>
                    <a:pt x="17073" y="21182"/>
                    <a:pt x="17196" y="17895"/>
                    <a:pt x="17566" y="15641"/>
                  </a:cubicBezTo>
                  <a:cubicBezTo>
                    <a:pt x="17937" y="13388"/>
                    <a:pt x="18554" y="12167"/>
                    <a:pt x="19171" y="11462"/>
                  </a:cubicBezTo>
                  <a:cubicBezTo>
                    <a:pt x="19788" y="10758"/>
                    <a:pt x="20405" y="10570"/>
                    <a:pt x="20837" y="10711"/>
                  </a:cubicBezTo>
                  <a:cubicBezTo>
                    <a:pt x="21269" y="10852"/>
                    <a:pt x="21516" y="11321"/>
                    <a:pt x="21393" y="12026"/>
                  </a:cubicBezTo>
                  <a:cubicBezTo>
                    <a:pt x="21269" y="12730"/>
                    <a:pt x="20775" y="13669"/>
                    <a:pt x="19973" y="14327"/>
                  </a:cubicBezTo>
                  <a:cubicBezTo>
                    <a:pt x="19171" y="14984"/>
                    <a:pt x="18060" y="15360"/>
                    <a:pt x="16949" y="157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5259246" y="925355"/>
              <a:ext cx="189054" cy="136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054" fill="norm" stroke="1" extrusionOk="0">
                  <a:moveTo>
                    <a:pt x="1276" y="12042"/>
                  </a:moveTo>
                  <a:cubicBezTo>
                    <a:pt x="3196" y="9751"/>
                    <a:pt x="5116" y="7461"/>
                    <a:pt x="6196" y="5333"/>
                  </a:cubicBezTo>
                  <a:cubicBezTo>
                    <a:pt x="7276" y="3206"/>
                    <a:pt x="7516" y="1242"/>
                    <a:pt x="7036" y="424"/>
                  </a:cubicBezTo>
                  <a:cubicBezTo>
                    <a:pt x="6556" y="-394"/>
                    <a:pt x="5356" y="-67"/>
                    <a:pt x="4036" y="1733"/>
                  </a:cubicBezTo>
                  <a:cubicBezTo>
                    <a:pt x="2716" y="3533"/>
                    <a:pt x="1276" y="6806"/>
                    <a:pt x="556" y="10079"/>
                  </a:cubicBezTo>
                  <a:cubicBezTo>
                    <a:pt x="-164" y="13351"/>
                    <a:pt x="-164" y="16624"/>
                    <a:pt x="436" y="18588"/>
                  </a:cubicBezTo>
                  <a:cubicBezTo>
                    <a:pt x="1036" y="20551"/>
                    <a:pt x="2236" y="21206"/>
                    <a:pt x="4036" y="20224"/>
                  </a:cubicBezTo>
                  <a:cubicBezTo>
                    <a:pt x="5836" y="19242"/>
                    <a:pt x="8236" y="16624"/>
                    <a:pt x="9676" y="14170"/>
                  </a:cubicBezTo>
                  <a:cubicBezTo>
                    <a:pt x="11116" y="11715"/>
                    <a:pt x="11596" y="9424"/>
                    <a:pt x="11596" y="9097"/>
                  </a:cubicBezTo>
                  <a:cubicBezTo>
                    <a:pt x="11596" y="8770"/>
                    <a:pt x="11116" y="10406"/>
                    <a:pt x="10756" y="12042"/>
                  </a:cubicBezTo>
                  <a:cubicBezTo>
                    <a:pt x="10396" y="13679"/>
                    <a:pt x="10156" y="15315"/>
                    <a:pt x="9916" y="17115"/>
                  </a:cubicBezTo>
                  <a:cubicBezTo>
                    <a:pt x="9676" y="18915"/>
                    <a:pt x="9436" y="20879"/>
                    <a:pt x="9316" y="21042"/>
                  </a:cubicBezTo>
                  <a:cubicBezTo>
                    <a:pt x="9196" y="21206"/>
                    <a:pt x="9196" y="19570"/>
                    <a:pt x="10036" y="16297"/>
                  </a:cubicBezTo>
                  <a:cubicBezTo>
                    <a:pt x="10876" y="13024"/>
                    <a:pt x="12556" y="8115"/>
                    <a:pt x="13996" y="5006"/>
                  </a:cubicBezTo>
                  <a:cubicBezTo>
                    <a:pt x="15436" y="1897"/>
                    <a:pt x="16636" y="588"/>
                    <a:pt x="17836" y="261"/>
                  </a:cubicBezTo>
                  <a:cubicBezTo>
                    <a:pt x="19036" y="-67"/>
                    <a:pt x="20236" y="588"/>
                    <a:pt x="20836" y="3533"/>
                  </a:cubicBezTo>
                  <a:cubicBezTo>
                    <a:pt x="21436" y="6479"/>
                    <a:pt x="21436" y="11715"/>
                    <a:pt x="21436" y="16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5507466" y="683326"/>
              <a:ext cx="136525" cy="375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296" fill="norm" stroke="1" extrusionOk="0">
                  <a:moveTo>
                    <a:pt x="18343" y="16337"/>
                  </a:moveTo>
                  <a:cubicBezTo>
                    <a:pt x="17361" y="15497"/>
                    <a:pt x="16379" y="14657"/>
                    <a:pt x="14906" y="14237"/>
                  </a:cubicBezTo>
                  <a:cubicBezTo>
                    <a:pt x="13433" y="13817"/>
                    <a:pt x="11470" y="13817"/>
                    <a:pt x="8852" y="14717"/>
                  </a:cubicBezTo>
                  <a:cubicBezTo>
                    <a:pt x="6233" y="15617"/>
                    <a:pt x="2961" y="17417"/>
                    <a:pt x="1324" y="18617"/>
                  </a:cubicBezTo>
                  <a:cubicBezTo>
                    <a:pt x="-312" y="19817"/>
                    <a:pt x="-312" y="20417"/>
                    <a:pt x="670" y="20837"/>
                  </a:cubicBezTo>
                  <a:cubicBezTo>
                    <a:pt x="1652" y="21257"/>
                    <a:pt x="3615" y="21497"/>
                    <a:pt x="6070" y="21077"/>
                  </a:cubicBezTo>
                  <a:cubicBezTo>
                    <a:pt x="8524" y="20657"/>
                    <a:pt x="11470" y="19577"/>
                    <a:pt x="14088" y="17477"/>
                  </a:cubicBezTo>
                  <a:cubicBezTo>
                    <a:pt x="16706" y="15377"/>
                    <a:pt x="18997" y="12257"/>
                    <a:pt x="20143" y="9437"/>
                  </a:cubicBezTo>
                  <a:cubicBezTo>
                    <a:pt x="21288" y="6617"/>
                    <a:pt x="21288" y="4097"/>
                    <a:pt x="20797" y="2477"/>
                  </a:cubicBezTo>
                  <a:cubicBezTo>
                    <a:pt x="20306" y="857"/>
                    <a:pt x="19324" y="137"/>
                    <a:pt x="18179" y="17"/>
                  </a:cubicBezTo>
                  <a:cubicBezTo>
                    <a:pt x="17033" y="-103"/>
                    <a:pt x="15724" y="377"/>
                    <a:pt x="14579" y="2657"/>
                  </a:cubicBezTo>
                  <a:cubicBezTo>
                    <a:pt x="13433" y="4937"/>
                    <a:pt x="12452" y="9017"/>
                    <a:pt x="12615" y="12137"/>
                  </a:cubicBezTo>
                  <a:cubicBezTo>
                    <a:pt x="12779" y="15257"/>
                    <a:pt x="14088" y="17417"/>
                    <a:pt x="15397" y="195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6166383" y="931731"/>
              <a:ext cx="88368" cy="147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0670" fill="norm" stroke="1" extrusionOk="0">
                  <a:moveTo>
                    <a:pt x="21470" y="232"/>
                  </a:moveTo>
                  <a:cubicBezTo>
                    <a:pt x="18899" y="-64"/>
                    <a:pt x="16327" y="-360"/>
                    <a:pt x="12984" y="1267"/>
                  </a:cubicBezTo>
                  <a:cubicBezTo>
                    <a:pt x="9641" y="2895"/>
                    <a:pt x="5527" y="6445"/>
                    <a:pt x="3213" y="9108"/>
                  </a:cubicBezTo>
                  <a:cubicBezTo>
                    <a:pt x="899" y="11772"/>
                    <a:pt x="384" y="13547"/>
                    <a:pt x="127" y="15322"/>
                  </a:cubicBezTo>
                  <a:cubicBezTo>
                    <a:pt x="-130" y="17098"/>
                    <a:pt x="-130" y="18873"/>
                    <a:pt x="1413" y="19908"/>
                  </a:cubicBezTo>
                  <a:cubicBezTo>
                    <a:pt x="2956" y="20944"/>
                    <a:pt x="6041" y="21240"/>
                    <a:pt x="9384" y="18725"/>
                  </a:cubicBezTo>
                  <a:cubicBezTo>
                    <a:pt x="12727" y="16210"/>
                    <a:pt x="16327" y="10884"/>
                    <a:pt x="17870" y="7481"/>
                  </a:cubicBezTo>
                  <a:cubicBezTo>
                    <a:pt x="19413" y="4078"/>
                    <a:pt x="18899" y="2599"/>
                    <a:pt x="18384" y="1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6297308" y="940691"/>
              <a:ext cx="116192" cy="157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471" fill="norm" stroke="1" extrusionOk="0">
                  <a:moveTo>
                    <a:pt x="7287" y="1599"/>
                  </a:moveTo>
                  <a:cubicBezTo>
                    <a:pt x="6130" y="6495"/>
                    <a:pt x="4973" y="11391"/>
                    <a:pt x="3816" y="14703"/>
                  </a:cubicBezTo>
                  <a:cubicBezTo>
                    <a:pt x="2659" y="18015"/>
                    <a:pt x="1502" y="19743"/>
                    <a:pt x="730" y="19743"/>
                  </a:cubicBezTo>
                  <a:cubicBezTo>
                    <a:pt x="-41" y="19743"/>
                    <a:pt x="-427" y="18015"/>
                    <a:pt x="730" y="14847"/>
                  </a:cubicBezTo>
                  <a:cubicBezTo>
                    <a:pt x="1887" y="11679"/>
                    <a:pt x="4587" y="7071"/>
                    <a:pt x="6516" y="4191"/>
                  </a:cubicBezTo>
                  <a:cubicBezTo>
                    <a:pt x="8444" y="1311"/>
                    <a:pt x="9602" y="159"/>
                    <a:pt x="11916" y="15"/>
                  </a:cubicBezTo>
                  <a:cubicBezTo>
                    <a:pt x="14230" y="-129"/>
                    <a:pt x="17702" y="735"/>
                    <a:pt x="19437" y="4479"/>
                  </a:cubicBezTo>
                  <a:cubicBezTo>
                    <a:pt x="21173" y="8223"/>
                    <a:pt x="21173" y="14847"/>
                    <a:pt x="21173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6972300" y="990542"/>
              <a:ext cx="127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6959600" y="888942"/>
              <a:ext cx="63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7057736" y="966319"/>
              <a:ext cx="79664" cy="16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0910" fill="norm" stroke="1" extrusionOk="0">
                  <a:moveTo>
                    <a:pt x="2635" y="660"/>
                  </a:moveTo>
                  <a:cubicBezTo>
                    <a:pt x="1498" y="6060"/>
                    <a:pt x="361" y="11460"/>
                    <a:pt x="77" y="14970"/>
                  </a:cubicBezTo>
                  <a:cubicBezTo>
                    <a:pt x="-207" y="18480"/>
                    <a:pt x="361" y="20100"/>
                    <a:pt x="646" y="20100"/>
                  </a:cubicBezTo>
                  <a:cubicBezTo>
                    <a:pt x="930" y="20100"/>
                    <a:pt x="930" y="18480"/>
                    <a:pt x="646" y="16050"/>
                  </a:cubicBezTo>
                  <a:cubicBezTo>
                    <a:pt x="361" y="13620"/>
                    <a:pt x="-207" y="10380"/>
                    <a:pt x="77" y="7545"/>
                  </a:cubicBezTo>
                  <a:cubicBezTo>
                    <a:pt x="361" y="4710"/>
                    <a:pt x="1498" y="2280"/>
                    <a:pt x="3488" y="930"/>
                  </a:cubicBezTo>
                  <a:cubicBezTo>
                    <a:pt x="5477" y="-420"/>
                    <a:pt x="8319" y="-690"/>
                    <a:pt x="11446" y="2820"/>
                  </a:cubicBezTo>
                  <a:cubicBezTo>
                    <a:pt x="14572" y="6330"/>
                    <a:pt x="17982" y="13620"/>
                    <a:pt x="21393" y="209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7170965" y="976131"/>
              <a:ext cx="99786" cy="146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102" fill="norm" stroke="1" extrusionOk="0">
                  <a:moveTo>
                    <a:pt x="9064" y="4809"/>
                  </a:moveTo>
                  <a:cubicBezTo>
                    <a:pt x="9964" y="2679"/>
                    <a:pt x="10864" y="550"/>
                    <a:pt x="10414" y="93"/>
                  </a:cubicBezTo>
                  <a:cubicBezTo>
                    <a:pt x="9964" y="-363"/>
                    <a:pt x="8164" y="854"/>
                    <a:pt x="6139" y="3592"/>
                  </a:cubicBezTo>
                  <a:cubicBezTo>
                    <a:pt x="4114" y="6330"/>
                    <a:pt x="1864" y="10589"/>
                    <a:pt x="739" y="13479"/>
                  </a:cubicBezTo>
                  <a:cubicBezTo>
                    <a:pt x="-386" y="16369"/>
                    <a:pt x="-386" y="17891"/>
                    <a:pt x="1864" y="19107"/>
                  </a:cubicBezTo>
                  <a:cubicBezTo>
                    <a:pt x="4114" y="20324"/>
                    <a:pt x="8614" y="21237"/>
                    <a:pt x="12214" y="21085"/>
                  </a:cubicBezTo>
                  <a:cubicBezTo>
                    <a:pt x="15814" y="20933"/>
                    <a:pt x="18514" y="19716"/>
                    <a:pt x="21214" y="18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7272458" y="1002028"/>
              <a:ext cx="85746" cy="125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3" h="21029" fill="norm" stroke="1" extrusionOk="0">
                  <a:moveTo>
                    <a:pt x="19642" y="2328"/>
                  </a:moveTo>
                  <a:cubicBezTo>
                    <a:pt x="17585" y="1265"/>
                    <a:pt x="15528" y="203"/>
                    <a:pt x="13214" y="26"/>
                  </a:cubicBezTo>
                  <a:cubicBezTo>
                    <a:pt x="10899" y="-151"/>
                    <a:pt x="8328" y="557"/>
                    <a:pt x="5756" y="2682"/>
                  </a:cubicBezTo>
                  <a:cubicBezTo>
                    <a:pt x="3185" y="4806"/>
                    <a:pt x="614" y="8347"/>
                    <a:pt x="99" y="11711"/>
                  </a:cubicBezTo>
                  <a:cubicBezTo>
                    <a:pt x="-415" y="15075"/>
                    <a:pt x="1128" y="18262"/>
                    <a:pt x="3442" y="19856"/>
                  </a:cubicBezTo>
                  <a:cubicBezTo>
                    <a:pt x="5756" y="21449"/>
                    <a:pt x="8842" y="21449"/>
                    <a:pt x="11928" y="19679"/>
                  </a:cubicBezTo>
                  <a:cubicBezTo>
                    <a:pt x="15014" y="17908"/>
                    <a:pt x="18099" y="14367"/>
                    <a:pt x="19642" y="11180"/>
                  </a:cubicBezTo>
                  <a:cubicBezTo>
                    <a:pt x="21185" y="7993"/>
                    <a:pt x="21185" y="5160"/>
                    <a:pt x="19899" y="3744"/>
                  </a:cubicBezTo>
                  <a:cubicBezTo>
                    <a:pt x="18614" y="2328"/>
                    <a:pt x="16042" y="2328"/>
                    <a:pt x="13471" y="2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7404100" y="1005623"/>
              <a:ext cx="330200" cy="103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62" fill="norm" stroke="1" extrusionOk="0">
                  <a:moveTo>
                    <a:pt x="0" y="779"/>
                  </a:moveTo>
                  <a:cubicBezTo>
                    <a:pt x="277" y="4933"/>
                    <a:pt x="554" y="9087"/>
                    <a:pt x="692" y="12618"/>
                  </a:cubicBezTo>
                  <a:cubicBezTo>
                    <a:pt x="831" y="16148"/>
                    <a:pt x="831" y="19056"/>
                    <a:pt x="831" y="19471"/>
                  </a:cubicBezTo>
                  <a:cubicBezTo>
                    <a:pt x="831" y="19887"/>
                    <a:pt x="831" y="17810"/>
                    <a:pt x="900" y="15318"/>
                  </a:cubicBezTo>
                  <a:cubicBezTo>
                    <a:pt x="969" y="12825"/>
                    <a:pt x="1108" y="9918"/>
                    <a:pt x="1385" y="7218"/>
                  </a:cubicBezTo>
                  <a:cubicBezTo>
                    <a:pt x="1662" y="4518"/>
                    <a:pt x="2077" y="2025"/>
                    <a:pt x="2492" y="1610"/>
                  </a:cubicBezTo>
                  <a:cubicBezTo>
                    <a:pt x="2908" y="1195"/>
                    <a:pt x="3323" y="2856"/>
                    <a:pt x="3531" y="4725"/>
                  </a:cubicBezTo>
                  <a:cubicBezTo>
                    <a:pt x="3738" y="6595"/>
                    <a:pt x="3738" y="8671"/>
                    <a:pt x="3808" y="11787"/>
                  </a:cubicBezTo>
                  <a:cubicBezTo>
                    <a:pt x="3877" y="14902"/>
                    <a:pt x="4015" y="19056"/>
                    <a:pt x="4154" y="20095"/>
                  </a:cubicBezTo>
                  <a:cubicBezTo>
                    <a:pt x="4292" y="21133"/>
                    <a:pt x="4431" y="19056"/>
                    <a:pt x="4846" y="15525"/>
                  </a:cubicBezTo>
                  <a:cubicBezTo>
                    <a:pt x="5262" y="11995"/>
                    <a:pt x="5954" y="7010"/>
                    <a:pt x="6577" y="3895"/>
                  </a:cubicBezTo>
                  <a:cubicBezTo>
                    <a:pt x="7200" y="779"/>
                    <a:pt x="7754" y="-467"/>
                    <a:pt x="8100" y="156"/>
                  </a:cubicBezTo>
                  <a:cubicBezTo>
                    <a:pt x="8446" y="779"/>
                    <a:pt x="8585" y="3271"/>
                    <a:pt x="8654" y="5556"/>
                  </a:cubicBezTo>
                  <a:cubicBezTo>
                    <a:pt x="8723" y="7841"/>
                    <a:pt x="8723" y="9918"/>
                    <a:pt x="8862" y="12410"/>
                  </a:cubicBezTo>
                  <a:cubicBezTo>
                    <a:pt x="9000" y="14902"/>
                    <a:pt x="9277" y="17810"/>
                    <a:pt x="9762" y="18848"/>
                  </a:cubicBezTo>
                  <a:cubicBezTo>
                    <a:pt x="10246" y="19887"/>
                    <a:pt x="10938" y="19056"/>
                    <a:pt x="11700" y="16564"/>
                  </a:cubicBezTo>
                  <a:cubicBezTo>
                    <a:pt x="12462" y="14071"/>
                    <a:pt x="13292" y="9918"/>
                    <a:pt x="13846" y="6802"/>
                  </a:cubicBezTo>
                  <a:cubicBezTo>
                    <a:pt x="14400" y="3687"/>
                    <a:pt x="14677" y="1610"/>
                    <a:pt x="14400" y="779"/>
                  </a:cubicBezTo>
                  <a:cubicBezTo>
                    <a:pt x="14123" y="-52"/>
                    <a:pt x="13292" y="364"/>
                    <a:pt x="12600" y="2025"/>
                  </a:cubicBezTo>
                  <a:cubicBezTo>
                    <a:pt x="11908" y="3687"/>
                    <a:pt x="11354" y="6595"/>
                    <a:pt x="11077" y="9295"/>
                  </a:cubicBezTo>
                  <a:cubicBezTo>
                    <a:pt x="10800" y="11995"/>
                    <a:pt x="10800" y="14487"/>
                    <a:pt x="11562" y="16356"/>
                  </a:cubicBezTo>
                  <a:cubicBezTo>
                    <a:pt x="12323" y="18225"/>
                    <a:pt x="13846" y="19471"/>
                    <a:pt x="15646" y="19471"/>
                  </a:cubicBezTo>
                  <a:cubicBezTo>
                    <a:pt x="17446" y="19471"/>
                    <a:pt x="19523" y="18225"/>
                    <a:pt x="21600" y="169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8227659" y="1001349"/>
              <a:ext cx="90487" cy="134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4" h="20757" fill="norm" stroke="1" extrusionOk="0">
                  <a:moveTo>
                    <a:pt x="17334" y="293"/>
                  </a:moveTo>
                  <a:cubicBezTo>
                    <a:pt x="14048" y="-35"/>
                    <a:pt x="10761" y="-362"/>
                    <a:pt x="7708" y="947"/>
                  </a:cubicBezTo>
                  <a:cubicBezTo>
                    <a:pt x="4656" y="2256"/>
                    <a:pt x="1839" y="5202"/>
                    <a:pt x="665" y="8638"/>
                  </a:cubicBezTo>
                  <a:cubicBezTo>
                    <a:pt x="-509" y="12074"/>
                    <a:pt x="-39" y="16002"/>
                    <a:pt x="1369" y="18293"/>
                  </a:cubicBezTo>
                  <a:cubicBezTo>
                    <a:pt x="2778" y="20583"/>
                    <a:pt x="5126" y="21238"/>
                    <a:pt x="8882" y="20420"/>
                  </a:cubicBezTo>
                  <a:cubicBezTo>
                    <a:pt x="12639" y="19602"/>
                    <a:pt x="17804" y="17311"/>
                    <a:pt x="19448" y="13874"/>
                  </a:cubicBezTo>
                  <a:cubicBezTo>
                    <a:pt x="21091" y="10438"/>
                    <a:pt x="19213" y="5856"/>
                    <a:pt x="17100" y="3402"/>
                  </a:cubicBezTo>
                  <a:cubicBezTo>
                    <a:pt x="14987" y="947"/>
                    <a:pt x="12639" y="620"/>
                    <a:pt x="10291" y="2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8382000" y="971492"/>
              <a:ext cx="95250" cy="183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2" fill="norm" stroke="1" extrusionOk="0">
                  <a:moveTo>
                    <a:pt x="0" y="2209"/>
                  </a:moveTo>
                  <a:cubicBezTo>
                    <a:pt x="2400" y="2455"/>
                    <a:pt x="4800" y="2700"/>
                    <a:pt x="6960" y="4418"/>
                  </a:cubicBezTo>
                  <a:cubicBezTo>
                    <a:pt x="9120" y="6136"/>
                    <a:pt x="11040" y="9327"/>
                    <a:pt x="11520" y="12273"/>
                  </a:cubicBezTo>
                  <a:cubicBezTo>
                    <a:pt x="12000" y="15218"/>
                    <a:pt x="11040" y="17918"/>
                    <a:pt x="9360" y="19514"/>
                  </a:cubicBezTo>
                  <a:cubicBezTo>
                    <a:pt x="7680" y="21109"/>
                    <a:pt x="5280" y="21600"/>
                    <a:pt x="3600" y="20986"/>
                  </a:cubicBezTo>
                  <a:cubicBezTo>
                    <a:pt x="1920" y="20373"/>
                    <a:pt x="960" y="18655"/>
                    <a:pt x="1680" y="15341"/>
                  </a:cubicBezTo>
                  <a:cubicBezTo>
                    <a:pt x="2400" y="12027"/>
                    <a:pt x="4800" y="7118"/>
                    <a:pt x="8400" y="4295"/>
                  </a:cubicBezTo>
                  <a:cubicBezTo>
                    <a:pt x="12000" y="1473"/>
                    <a:pt x="16800" y="7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8940800" y="1006806"/>
              <a:ext cx="127000" cy="163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1" fill="norm" stroke="1" extrusionOk="0">
                  <a:moveTo>
                    <a:pt x="0" y="7011"/>
                  </a:moveTo>
                  <a:cubicBezTo>
                    <a:pt x="0" y="10888"/>
                    <a:pt x="0" y="14765"/>
                    <a:pt x="0" y="17396"/>
                  </a:cubicBezTo>
                  <a:cubicBezTo>
                    <a:pt x="0" y="20026"/>
                    <a:pt x="0" y="21411"/>
                    <a:pt x="0" y="21411"/>
                  </a:cubicBezTo>
                  <a:cubicBezTo>
                    <a:pt x="0" y="21411"/>
                    <a:pt x="0" y="20026"/>
                    <a:pt x="1080" y="16565"/>
                  </a:cubicBezTo>
                  <a:cubicBezTo>
                    <a:pt x="2160" y="13103"/>
                    <a:pt x="4320" y="7565"/>
                    <a:pt x="6120" y="4380"/>
                  </a:cubicBezTo>
                  <a:cubicBezTo>
                    <a:pt x="7920" y="1196"/>
                    <a:pt x="9360" y="365"/>
                    <a:pt x="10980" y="88"/>
                  </a:cubicBezTo>
                  <a:cubicBezTo>
                    <a:pt x="12600" y="-189"/>
                    <a:pt x="14400" y="88"/>
                    <a:pt x="15480" y="2442"/>
                  </a:cubicBezTo>
                  <a:cubicBezTo>
                    <a:pt x="16560" y="4796"/>
                    <a:pt x="16920" y="9226"/>
                    <a:pt x="17100" y="12273"/>
                  </a:cubicBezTo>
                  <a:cubicBezTo>
                    <a:pt x="17280" y="15319"/>
                    <a:pt x="17280" y="16980"/>
                    <a:pt x="18000" y="17949"/>
                  </a:cubicBezTo>
                  <a:cubicBezTo>
                    <a:pt x="18720" y="18919"/>
                    <a:pt x="20160" y="19196"/>
                    <a:pt x="21600" y="19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9081782" y="984192"/>
              <a:ext cx="81269" cy="186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170" fill="norm" stroke="1" extrusionOk="0">
                  <a:moveTo>
                    <a:pt x="14618" y="10800"/>
                  </a:moveTo>
                  <a:cubicBezTo>
                    <a:pt x="15172" y="9360"/>
                    <a:pt x="15726" y="7920"/>
                    <a:pt x="14895" y="7560"/>
                  </a:cubicBezTo>
                  <a:cubicBezTo>
                    <a:pt x="14064" y="7200"/>
                    <a:pt x="11849" y="7920"/>
                    <a:pt x="9079" y="9480"/>
                  </a:cubicBezTo>
                  <a:cubicBezTo>
                    <a:pt x="6310" y="11040"/>
                    <a:pt x="2987" y="13440"/>
                    <a:pt x="1326" y="15360"/>
                  </a:cubicBezTo>
                  <a:cubicBezTo>
                    <a:pt x="-336" y="17280"/>
                    <a:pt x="-336" y="18720"/>
                    <a:pt x="772" y="19800"/>
                  </a:cubicBezTo>
                  <a:cubicBezTo>
                    <a:pt x="1879" y="20880"/>
                    <a:pt x="4095" y="21600"/>
                    <a:pt x="7141" y="20880"/>
                  </a:cubicBezTo>
                  <a:cubicBezTo>
                    <a:pt x="10187" y="20160"/>
                    <a:pt x="14064" y="18000"/>
                    <a:pt x="16556" y="14280"/>
                  </a:cubicBezTo>
                  <a:cubicBezTo>
                    <a:pt x="19049" y="10560"/>
                    <a:pt x="20156" y="5280"/>
                    <a:pt x="2126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9216769" y="812742"/>
              <a:ext cx="66931" cy="361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475" fill="norm" stroke="1" extrusionOk="0">
                  <a:moveTo>
                    <a:pt x="17294" y="0"/>
                  </a:moveTo>
                  <a:cubicBezTo>
                    <a:pt x="12569" y="2763"/>
                    <a:pt x="7844" y="5526"/>
                    <a:pt x="4807" y="8728"/>
                  </a:cubicBezTo>
                  <a:cubicBezTo>
                    <a:pt x="1769" y="11930"/>
                    <a:pt x="419" y="15572"/>
                    <a:pt x="82" y="17707"/>
                  </a:cubicBezTo>
                  <a:cubicBezTo>
                    <a:pt x="-256" y="19842"/>
                    <a:pt x="419" y="20470"/>
                    <a:pt x="2782" y="20909"/>
                  </a:cubicBezTo>
                  <a:cubicBezTo>
                    <a:pt x="5144" y="21349"/>
                    <a:pt x="9194" y="21600"/>
                    <a:pt x="12569" y="21412"/>
                  </a:cubicBezTo>
                  <a:cubicBezTo>
                    <a:pt x="15944" y="21223"/>
                    <a:pt x="18644" y="20595"/>
                    <a:pt x="21344" y="199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9182100" y="984192"/>
              <a:ext cx="1270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40" y="15429"/>
                    <a:pt x="10080" y="9257"/>
                    <a:pt x="13680" y="5657"/>
                  </a:cubicBezTo>
                  <a:cubicBezTo>
                    <a:pt x="17280" y="2057"/>
                    <a:pt x="1944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2410006" y="2120842"/>
              <a:ext cx="175665" cy="482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517" fill="norm" stroke="1" extrusionOk="0">
                  <a:moveTo>
                    <a:pt x="2678" y="0"/>
                  </a:moveTo>
                  <a:cubicBezTo>
                    <a:pt x="2420" y="3301"/>
                    <a:pt x="2163" y="6603"/>
                    <a:pt x="1906" y="9951"/>
                  </a:cubicBezTo>
                  <a:cubicBezTo>
                    <a:pt x="1649" y="13300"/>
                    <a:pt x="1392" y="16695"/>
                    <a:pt x="1263" y="18723"/>
                  </a:cubicBezTo>
                  <a:cubicBezTo>
                    <a:pt x="1135" y="20751"/>
                    <a:pt x="1135" y="21411"/>
                    <a:pt x="1135" y="21506"/>
                  </a:cubicBezTo>
                  <a:cubicBezTo>
                    <a:pt x="1135" y="21600"/>
                    <a:pt x="1135" y="21128"/>
                    <a:pt x="1006" y="19949"/>
                  </a:cubicBezTo>
                  <a:cubicBezTo>
                    <a:pt x="878" y="18770"/>
                    <a:pt x="620" y="16884"/>
                    <a:pt x="363" y="15658"/>
                  </a:cubicBezTo>
                  <a:cubicBezTo>
                    <a:pt x="106" y="14431"/>
                    <a:pt x="-151" y="13866"/>
                    <a:pt x="106" y="13771"/>
                  </a:cubicBezTo>
                  <a:cubicBezTo>
                    <a:pt x="363" y="13677"/>
                    <a:pt x="1135" y="14054"/>
                    <a:pt x="2163" y="14243"/>
                  </a:cubicBezTo>
                  <a:cubicBezTo>
                    <a:pt x="3192" y="14431"/>
                    <a:pt x="4478" y="14431"/>
                    <a:pt x="6149" y="14101"/>
                  </a:cubicBezTo>
                  <a:cubicBezTo>
                    <a:pt x="7820" y="13771"/>
                    <a:pt x="9878" y="13111"/>
                    <a:pt x="12192" y="11413"/>
                  </a:cubicBezTo>
                  <a:cubicBezTo>
                    <a:pt x="14506" y="9715"/>
                    <a:pt x="17078" y="6980"/>
                    <a:pt x="18749" y="5188"/>
                  </a:cubicBezTo>
                  <a:cubicBezTo>
                    <a:pt x="20420" y="3396"/>
                    <a:pt x="21192" y="2547"/>
                    <a:pt x="21320" y="2358"/>
                  </a:cubicBezTo>
                  <a:cubicBezTo>
                    <a:pt x="21449" y="2169"/>
                    <a:pt x="20935" y="2641"/>
                    <a:pt x="20163" y="4575"/>
                  </a:cubicBezTo>
                  <a:cubicBezTo>
                    <a:pt x="19392" y="6508"/>
                    <a:pt x="18363" y="9904"/>
                    <a:pt x="17849" y="12498"/>
                  </a:cubicBezTo>
                  <a:cubicBezTo>
                    <a:pt x="17335" y="15092"/>
                    <a:pt x="17335" y="16884"/>
                    <a:pt x="17849" y="18063"/>
                  </a:cubicBezTo>
                  <a:cubicBezTo>
                    <a:pt x="18363" y="19242"/>
                    <a:pt x="19392" y="19808"/>
                    <a:pt x="20420" y="203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2611551" y="2470092"/>
              <a:ext cx="72545" cy="94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4" h="20951" fill="norm" stroke="1" extrusionOk="0">
                  <a:moveTo>
                    <a:pt x="6718" y="7043"/>
                  </a:moveTo>
                  <a:cubicBezTo>
                    <a:pt x="4318" y="8922"/>
                    <a:pt x="1918" y="10800"/>
                    <a:pt x="718" y="13383"/>
                  </a:cubicBezTo>
                  <a:cubicBezTo>
                    <a:pt x="-482" y="15965"/>
                    <a:pt x="-482" y="19252"/>
                    <a:pt x="3118" y="20426"/>
                  </a:cubicBezTo>
                  <a:cubicBezTo>
                    <a:pt x="6718" y="21600"/>
                    <a:pt x="13918" y="20661"/>
                    <a:pt x="17518" y="19017"/>
                  </a:cubicBezTo>
                  <a:cubicBezTo>
                    <a:pt x="21118" y="17374"/>
                    <a:pt x="21118" y="15026"/>
                    <a:pt x="19618" y="11739"/>
                  </a:cubicBezTo>
                  <a:cubicBezTo>
                    <a:pt x="18118" y="8452"/>
                    <a:pt x="15118" y="4226"/>
                    <a:pt x="1211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2825749" y="2317692"/>
              <a:ext cx="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2857499" y="2495492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3183466" y="2245431"/>
              <a:ext cx="107290" cy="558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491" fill="norm" stroke="1" extrusionOk="0">
                  <a:moveTo>
                    <a:pt x="4569" y="5473"/>
                  </a:moveTo>
                  <a:cubicBezTo>
                    <a:pt x="4154" y="7918"/>
                    <a:pt x="3738" y="10363"/>
                    <a:pt x="3946" y="12849"/>
                  </a:cubicBezTo>
                  <a:cubicBezTo>
                    <a:pt x="4154" y="15335"/>
                    <a:pt x="4985" y="17862"/>
                    <a:pt x="5400" y="19411"/>
                  </a:cubicBezTo>
                  <a:cubicBezTo>
                    <a:pt x="5815" y="20959"/>
                    <a:pt x="5815" y="21530"/>
                    <a:pt x="5400" y="21489"/>
                  </a:cubicBezTo>
                  <a:cubicBezTo>
                    <a:pt x="4985" y="21448"/>
                    <a:pt x="4154" y="20796"/>
                    <a:pt x="3323" y="19329"/>
                  </a:cubicBezTo>
                  <a:cubicBezTo>
                    <a:pt x="2492" y="17862"/>
                    <a:pt x="1662" y="15580"/>
                    <a:pt x="1038" y="12890"/>
                  </a:cubicBezTo>
                  <a:cubicBezTo>
                    <a:pt x="415" y="10200"/>
                    <a:pt x="0" y="7103"/>
                    <a:pt x="0" y="5024"/>
                  </a:cubicBezTo>
                  <a:cubicBezTo>
                    <a:pt x="0" y="2946"/>
                    <a:pt x="415" y="1886"/>
                    <a:pt x="1662" y="1193"/>
                  </a:cubicBezTo>
                  <a:cubicBezTo>
                    <a:pt x="2908" y="501"/>
                    <a:pt x="4985" y="175"/>
                    <a:pt x="7062" y="52"/>
                  </a:cubicBezTo>
                  <a:cubicBezTo>
                    <a:pt x="9138" y="-70"/>
                    <a:pt x="11215" y="12"/>
                    <a:pt x="13708" y="419"/>
                  </a:cubicBezTo>
                  <a:cubicBezTo>
                    <a:pt x="16200" y="827"/>
                    <a:pt x="19108" y="1560"/>
                    <a:pt x="20354" y="2457"/>
                  </a:cubicBezTo>
                  <a:cubicBezTo>
                    <a:pt x="21600" y="3353"/>
                    <a:pt x="21185" y="4413"/>
                    <a:pt x="19108" y="5269"/>
                  </a:cubicBezTo>
                  <a:cubicBezTo>
                    <a:pt x="17031" y="6125"/>
                    <a:pt x="13292" y="6777"/>
                    <a:pt x="9969" y="7184"/>
                  </a:cubicBezTo>
                  <a:cubicBezTo>
                    <a:pt x="6646" y="7592"/>
                    <a:pt x="3738" y="7755"/>
                    <a:pt x="831" y="79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3349335" y="2285666"/>
              <a:ext cx="168565" cy="146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031" fill="norm" stroke="1" extrusionOk="0">
                  <a:moveTo>
                    <a:pt x="12436" y="9166"/>
                  </a:moveTo>
                  <a:cubicBezTo>
                    <a:pt x="12436" y="7645"/>
                    <a:pt x="12436" y="6124"/>
                    <a:pt x="12303" y="4603"/>
                  </a:cubicBezTo>
                  <a:cubicBezTo>
                    <a:pt x="12169" y="3082"/>
                    <a:pt x="11903" y="1561"/>
                    <a:pt x="10569" y="648"/>
                  </a:cubicBezTo>
                  <a:cubicBezTo>
                    <a:pt x="9236" y="-265"/>
                    <a:pt x="6836" y="-569"/>
                    <a:pt x="4703" y="2169"/>
                  </a:cubicBezTo>
                  <a:cubicBezTo>
                    <a:pt x="2569" y="4907"/>
                    <a:pt x="703" y="10687"/>
                    <a:pt x="169" y="14338"/>
                  </a:cubicBezTo>
                  <a:cubicBezTo>
                    <a:pt x="-364" y="17989"/>
                    <a:pt x="436" y="19510"/>
                    <a:pt x="1503" y="20270"/>
                  </a:cubicBezTo>
                  <a:cubicBezTo>
                    <a:pt x="2569" y="21031"/>
                    <a:pt x="3903" y="21031"/>
                    <a:pt x="5503" y="19966"/>
                  </a:cubicBezTo>
                  <a:cubicBezTo>
                    <a:pt x="7103" y="18901"/>
                    <a:pt x="8969" y="16772"/>
                    <a:pt x="10303" y="14490"/>
                  </a:cubicBezTo>
                  <a:cubicBezTo>
                    <a:pt x="11636" y="12208"/>
                    <a:pt x="12436" y="9775"/>
                    <a:pt x="13103" y="9623"/>
                  </a:cubicBezTo>
                  <a:cubicBezTo>
                    <a:pt x="13769" y="9470"/>
                    <a:pt x="14303" y="11600"/>
                    <a:pt x="15636" y="13882"/>
                  </a:cubicBezTo>
                  <a:cubicBezTo>
                    <a:pt x="16969" y="16163"/>
                    <a:pt x="19103" y="18597"/>
                    <a:pt x="21236" y="210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3536950" y="2279592"/>
              <a:ext cx="107950" cy="174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2342"/>
                  </a:moveTo>
                  <a:cubicBezTo>
                    <a:pt x="2118" y="2082"/>
                    <a:pt x="4235" y="1822"/>
                    <a:pt x="7412" y="4034"/>
                  </a:cubicBezTo>
                  <a:cubicBezTo>
                    <a:pt x="10588" y="6246"/>
                    <a:pt x="14824" y="10930"/>
                    <a:pt x="16941" y="13923"/>
                  </a:cubicBezTo>
                  <a:cubicBezTo>
                    <a:pt x="19059" y="16916"/>
                    <a:pt x="19059" y="18217"/>
                    <a:pt x="18212" y="19388"/>
                  </a:cubicBezTo>
                  <a:cubicBezTo>
                    <a:pt x="17365" y="20559"/>
                    <a:pt x="15671" y="21600"/>
                    <a:pt x="14400" y="21470"/>
                  </a:cubicBezTo>
                  <a:cubicBezTo>
                    <a:pt x="13129" y="21340"/>
                    <a:pt x="12282" y="20039"/>
                    <a:pt x="11859" y="17436"/>
                  </a:cubicBezTo>
                  <a:cubicBezTo>
                    <a:pt x="11435" y="14834"/>
                    <a:pt x="11435" y="10930"/>
                    <a:pt x="13129" y="7807"/>
                  </a:cubicBezTo>
                  <a:cubicBezTo>
                    <a:pt x="14824" y="4684"/>
                    <a:pt x="18212" y="23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3708883" y="2112375"/>
              <a:ext cx="213493" cy="532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2" h="21483" fill="norm" stroke="1" extrusionOk="0">
                  <a:moveTo>
                    <a:pt x="6872" y="854"/>
                  </a:moveTo>
                  <a:cubicBezTo>
                    <a:pt x="7082" y="427"/>
                    <a:pt x="7292" y="0"/>
                    <a:pt x="7396" y="0"/>
                  </a:cubicBezTo>
                  <a:cubicBezTo>
                    <a:pt x="7501" y="0"/>
                    <a:pt x="7501" y="427"/>
                    <a:pt x="6977" y="1921"/>
                  </a:cubicBezTo>
                  <a:cubicBezTo>
                    <a:pt x="6453" y="3415"/>
                    <a:pt x="5404" y="5976"/>
                    <a:pt x="4880" y="8196"/>
                  </a:cubicBezTo>
                  <a:cubicBezTo>
                    <a:pt x="4356" y="10416"/>
                    <a:pt x="4356" y="12294"/>
                    <a:pt x="4670" y="13404"/>
                  </a:cubicBezTo>
                  <a:cubicBezTo>
                    <a:pt x="4985" y="14514"/>
                    <a:pt x="5614" y="14855"/>
                    <a:pt x="6033" y="14813"/>
                  </a:cubicBezTo>
                  <a:cubicBezTo>
                    <a:pt x="6453" y="14770"/>
                    <a:pt x="6662" y="14343"/>
                    <a:pt x="6348" y="13703"/>
                  </a:cubicBezTo>
                  <a:cubicBezTo>
                    <a:pt x="6033" y="13062"/>
                    <a:pt x="5194" y="12209"/>
                    <a:pt x="4356" y="11654"/>
                  </a:cubicBezTo>
                  <a:cubicBezTo>
                    <a:pt x="3517" y="11099"/>
                    <a:pt x="2678" y="10843"/>
                    <a:pt x="1734" y="10672"/>
                  </a:cubicBezTo>
                  <a:cubicBezTo>
                    <a:pt x="791" y="10501"/>
                    <a:pt x="-258" y="10416"/>
                    <a:pt x="57" y="10288"/>
                  </a:cubicBezTo>
                  <a:cubicBezTo>
                    <a:pt x="371" y="10160"/>
                    <a:pt x="2049" y="9989"/>
                    <a:pt x="3307" y="9775"/>
                  </a:cubicBezTo>
                  <a:cubicBezTo>
                    <a:pt x="4565" y="9562"/>
                    <a:pt x="5404" y="9306"/>
                    <a:pt x="6453" y="9092"/>
                  </a:cubicBezTo>
                  <a:cubicBezTo>
                    <a:pt x="7501" y="8879"/>
                    <a:pt x="8759" y="8708"/>
                    <a:pt x="9389" y="8836"/>
                  </a:cubicBezTo>
                  <a:cubicBezTo>
                    <a:pt x="10018" y="8964"/>
                    <a:pt x="10018" y="9391"/>
                    <a:pt x="10123" y="9818"/>
                  </a:cubicBezTo>
                  <a:cubicBezTo>
                    <a:pt x="10227" y="10245"/>
                    <a:pt x="10437" y="10672"/>
                    <a:pt x="11171" y="10843"/>
                  </a:cubicBezTo>
                  <a:cubicBezTo>
                    <a:pt x="11905" y="11013"/>
                    <a:pt x="13163" y="10928"/>
                    <a:pt x="14002" y="11184"/>
                  </a:cubicBezTo>
                  <a:cubicBezTo>
                    <a:pt x="14841" y="11440"/>
                    <a:pt x="15260" y="12038"/>
                    <a:pt x="16414" y="13489"/>
                  </a:cubicBezTo>
                  <a:cubicBezTo>
                    <a:pt x="17567" y="14941"/>
                    <a:pt x="19455" y="17246"/>
                    <a:pt x="20398" y="18655"/>
                  </a:cubicBezTo>
                  <a:cubicBezTo>
                    <a:pt x="21342" y="20063"/>
                    <a:pt x="21342" y="20575"/>
                    <a:pt x="20713" y="20960"/>
                  </a:cubicBezTo>
                  <a:cubicBezTo>
                    <a:pt x="20084" y="21344"/>
                    <a:pt x="18825" y="21600"/>
                    <a:pt x="17148" y="21429"/>
                  </a:cubicBezTo>
                  <a:cubicBezTo>
                    <a:pt x="15470" y="21258"/>
                    <a:pt x="13373" y="20661"/>
                    <a:pt x="11276" y="200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4470400" y="2133542"/>
              <a:ext cx="3810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451"/>
                    <a:pt x="9600" y="8902"/>
                    <a:pt x="13200" y="12502"/>
                  </a:cubicBezTo>
                  <a:cubicBezTo>
                    <a:pt x="16800" y="16102"/>
                    <a:pt x="19200" y="1885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4330700" y="2463742"/>
              <a:ext cx="3175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2" y="18982"/>
                    <a:pt x="864" y="16364"/>
                    <a:pt x="2160" y="14400"/>
                  </a:cubicBezTo>
                  <a:cubicBezTo>
                    <a:pt x="3456" y="12436"/>
                    <a:pt x="5616" y="11127"/>
                    <a:pt x="9000" y="8836"/>
                  </a:cubicBezTo>
                  <a:cubicBezTo>
                    <a:pt x="12384" y="6545"/>
                    <a:pt x="16992" y="3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5022849" y="2266892"/>
              <a:ext cx="317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5867"/>
                    <a:pt x="5760" y="11733"/>
                    <a:pt x="9360" y="15333"/>
                  </a:cubicBezTo>
                  <a:cubicBezTo>
                    <a:pt x="12960" y="18933"/>
                    <a:pt x="17280" y="202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5035550" y="2216092"/>
              <a:ext cx="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5127343" y="2227538"/>
              <a:ext cx="92357" cy="165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0893" fill="norm" stroke="1" extrusionOk="0">
                  <a:moveTo>
                    <a:pt x="2275" y="158"/>
                  </a:moveTo>
                  <a:cubicBezTo>
                    <a:pt x="2275" y="6292"/>
                    <a:pt x="2275" y="12425"/>
                    <a:pt x="2029" y="16158"/>
                  </a:cubicBezTo>
                  <a:cubicBezTo>
                    <a:pt x="1784" y="19892"/>
                    <a:pt x="1293" y="21225"/>
                    <a:pt x="802" y="20825"/>
                  </a:cubicBezTo>
                  <a:cubicBezTo>
                    <a:pt x="311" y="20425"/>
                    <a:pt x="-180" y="18292"/>
                    <a:pt x="65" y="15225"/>
                  </a:cubicBezTo>
                  <a:cubicBezTo>
                    <a:pt x="311" y="12158"/>
                    <a:pt x="1293" y="8158"/>
                    <a:pt x="2275" y="5358"/>
                  </a:cubicBezTo>
                  <a:cubicBezTo>
                    <a:pt x="3256" y="2558"/>
                    <a:pt x="4238" y="958"/>
                    <a:pt x="6938" y="292"/>
                  </a:cubicBezTo>
                  <a:cubicBezTo>
                    <a:pt x="9638" y="-375"/>
                    <a:pt x="14056" y="-108"/>
                    <a:pt x="16756" y="3358"/>
                  </a:cubicBezTo>
                  <a:cubicBezTo>
                    <a:pt x="19456" y="6825"/>
                    <a:pt x="20438" y="13492"/>
                    <a:pt x="21420" y="201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5252483" y="2227441"/>
              <a:ext cx="174752" cy="165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0" h="20647" fill="norm" stroke="1" extrusionOk="0">
                  <a:moveTo>
                    <a:pt x="9787" y="4119"/>
                  </a:moveTo>
                  <a:cubicBezTo>
                    <a:pt x="9278" y="2802"/>
                    <a:pt x="8770" y="1485"/>
                    <a:pt x="7881" y="695"/>
                  </a:cubicBezTo>
                  <a:cubicBezTo>
                    <a:pt x="6991" y="-96"/>
                    <a:pt x="5721" y="-359"/>
                    <a:pt x="4196" y="695"/>
                  </a:cubicBezTo>
                  <a:cubicBezTo>
                    <a:pt x="2671" y="1748"/>
                    <a:pt x="893" y="4119"/>
                    <a:pt x="257" y="7412"/>
                  </a:cubicBezTo>
                  <a:cubicBezTo>
                    <a:pt x="-378" y="10704"/>
                    <a:pt x="130" y="14919"/>
                    <a:pt x="2163" y="17553"/>
                  </a:cubicBezTo>
                  <a:cubicBezTo>
                    <a:pt x="4196" y="20187"/>
                    <a:pt x="7754" y="21241"/>
                    <a:pt x="11184" y="20319"/>
                  </a:cubicBezTo>
                  <a:cubicBezTo>
                    <a:pt x="14615" y="19397"/>
                    <a:pt x="17918" y="16500"/>
                    <a:pt x="19570" y="14392"/>
                  </a:cubicBezTo>
                  <a:cubicBezTo>
                    <a:pt x="21222" y="12285"/>
                    <a:pt x="21222" y="10968"/>
                    <a:pt x="20587" y="10046"/>
                  </a:cubicBezTo>
                  <a:cubicBezTo>
                    <a:pt x="19951" y="9124"/>
                    <a:pt x="18681" y="8597"/>
                    <a:pt x="17410" y="8465"/>
                  </a:cubicBezTo>
                  <a:cubicBezTo>
                    <a:pt x="16140" y="8334"/>
                    <a:pt x="14869" y="8597"/>
                    <a:pt x="13726" y="10046"/>
                  </a:cubicBezTo>
                  <a:cubicBezTo>
                    <a:pt x="12582" y="11495"/>
                    <a:pt x="11566" y="14129"/>
                    <a:pt x="11566" y="15973"/>
                  </a:cubicBezTo>
                  <a:cubicBezTo>
                    <a:pt x="11566" y="17817"/>
                    <a:pt x="12582" y="18870"/>
                    <a:pt x="14488" y="18870"/>
                  </a:cubicBezTo>
                  <a:cubicBezTo>
                    <a:pt x="16394" y="18870"/>
                    <a:pt x="19189" y="17817"/>
                    <a:pt x="20206" y="15446"/>
                  </a:cubicBezTo>
                  <a:cubicBezTo>
                    <a:pt x="21222" y="13075"/>
                    <a:pt x="20460" y="9387"/>
                    <a:pt x="19697" y="5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5481326" y="2231168"/>
              <a:ext cx="386074" cy="184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9" h="21108" fill="norm" stroke="1" extrusionOk="0">
                  <a:moveTo>
                    <a:pt x="637" y="4097"/>
                  </a:moveTo>
                  <a:cubicBezTo>
                    <a:pt x="755" y="8708"/>
                    <a:pt x="873" y="13319"/>
                    <a:pt x="755" y="16474"/>
                  </a:cubicBezTo>
                  <a:cubicBezTo>
                    <a:pt x="637" y="19629"/>
                    <a:pt x="283" y="21328"/>
                    <a:pt x="106" y="21085"/>
                  </a:cubicBezTo>
                  <a:cubicBezTo>
                    <a:pt x="-71" y="20843"/>
                    <a:pt x="-71" y="18658"/>
                    <a:pt x="460" y="15503"/>
                  </a:cubicBezTo>
                  <a:cubicBezTo>
                    <a:pt x="991" y="12348"/>
                    <a:pt x="2054" y="8222"/>
                    <a:pt x="2880" y="5917"/>
                  </a:cubicBezTo>
                  <a:cubicBezTo>
                    <a:pt x="3706" y="3611"/>
                    <a:pt x="4296" y="3126"/>
                    <a:pt x="4768" y="3490"/>
                  </a:cubicBezTo>
                  <a:cubicBezTo>
                    <a:pt x="5240" y="3854"/>
                    <a:pt x="5595" y="5067"/>
                    <a:pt x="5772" y="7009"/>
                  </a:cubicBezTo>
                  <a:cubicBezTo>
                    <a:pt x="5949" y="8950"/>
                    <a:pt x="5949" y="11620"/>
                    <a:pt x="5949" y="13562"/>
                  </a:cubicBezTo>
                  <a:cubicBezTo>
                    <a:pt x="5949" y="15503"/>
                    <a:pt x="5949" y="16717"/>
                    <a:pt x="5831" y="16717"/>
                  </a:cubicBezTo>
                  <a:cubicBezTo>
                    <a:pt x="5713" y="16717"/>
                    <a:pt x="5477" y="15503"/>
                    <a:pt x="5772" y="13198"/>
                  </a:cubicBezTo>
                  <a:cubicBezTo>
                    <a:pt x="6067" y="10892"/>
                    <a:pt x="6893" y="7494"/>
                    <a:pt x="7601" y="5431"/>
                  </a:cubicBezTo>
                  <a:cubicBezTo>
                    <a:pt x="8309" y="3368"/>
                    <a:pt x="8899" y="2640"/>
                    <a:pt x="9254" y="2883"/>
                  </a:cubicBezTo>
                  <a:cubicBezTo>
                    <a:pt x="9608" y="3126"/>
                    <a:pt x="9726" y="4339"/>
                    <a:pt x="9726" y="6766"/>
                  </a:cubicBezTo>
                  <a:cubicBezTo>
                    <a:pt x="9726" y="9193"/>
                    <a:pt x="9608" y="12834"/>
                    <a:pt x="9549" y="15261"/>
                  </a:cubicBezTo>
                  <a:cubicBezTo>
                    <a:pt x="9490" y="17688"/>
                    <a:pt x="9490" y="18901"/>
                    <a:pt x="9785" y="19386"/>
                  </a:cubicBezTo>
                  <a:cubicBezTo>
                    <a:pt x="10080" y="19872"/>
                    <a:pt x="10670" y="19629"/>
                    <a:pt x="11791" y="17688"/>
                  </a:cubicBezTo>
                  <a:cubicBezTo>
                    <a:pt x="12913" y="15746"/>
                    <a:pt x="14565" y="12106"/>
                    <a:pt x="15627" y="9436"/>
                  </a:cubicBezTo>
                  <a:cubicBezTo>
                    <a:pt x="16690" y="6766"/>
                    <a:pt x="17162" y="5067"/>
                    <a:pt x="17516" y="3490"/>
                  </a:cubicBezTo>
                  <a:cubicBezTo>
                    <a:pt x="17870" y="1912"/>
                    <a:pt x="18106" y="456"/>
                    <a:pt x="17988" y="92"/>
                  </a:cubicBezTo>
                  <a:cubicBezTo>
                    <a:pt x="17870" y="-272"/>
                    <a:pt x="17398" y="456"/>
                    <a:pt x="16749" y="2155"/>
                  </a:cubicBezTo>
                  <a:cubicBezTo>
                    <a:pt x="16099" y="3854"/>
                    <a:pt x="15273" y="6524"/>
                    <a:pt x="15096" y="9072"/>
                  </a:cubicBezTo>
                  <a:cubicBezTo>
                    <a:pt x="14919" y="11620"/>
                    <a:pt x="15391" y="14047"/>
                    <a:pt x="16572" y="15261"/>
                  </a:cubicBezTo>
                  <a:cubicBezTo>
                    <a:pt x="17752" y="16474"/>
                    <a:pt x="19640" y="16474"/>
                    <a:pt x="21529" y="16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2787650" y="336492"/>
              <a:ext cx="336550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6" y="18701"/>
                    <a:pt x="272" y="15803"/>
                    <a:pt x="611" y="13465"/>
                  </a:cubicBezTo>
                  <a:cubicBezTo>
                    <a:pt x="951" y="11127"/>
                    <a:pt x="1494" y="9351"/>
                    <a:pt x="1766" y="8088"/>
                  </a:cubicBezTo>
                  <a:cubicBezTo>
                    <a:pt x="2038" y="6826"/>
                    <a:pt x="2038" y="6078"/>
                    <a:pt x="2445" y="5610"/>
                  </a:cubicBezTo>
                  <a:cubicBezTo>
                    <a:pt x="2853" y="5143"/>
                    <a:pt x="3668" y="4956"/>
                    <a:pt x="6181" y="4208"/>
                  </a:cubicBezTo>
                  <a:cubicBezTo>
                    <a:pt x="8694" y="3460"/>
                    <a:pt x="12906" y="2151"/>
                    <a:pt x="15758" y="1356"/>
                  </a:cubicBezTo>
                  <a:cubicBezTo>
                    <a:pt x="18611" y="561"/>
                    <a:pt x="20106" y="28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2986213" y="283440"/>
              <a:ext cx="137987" cy="110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219" fill="norm" stroke="1" extrusionOk="0">
                  <a:moveTo>
                    <a:pt x="3662" y="6547"/>
                  </a:moveTo>
                  <a:cubicBezTo>
                    <a:pt x="2026" y="6140"/>
                    <a:pt x="390" y="5732"/>
                    <a:pt x="62" y="4713"/>
                  </a:cubicBezTo>
                  <a:cubicBezTo>
                    <a:pt x="-265" y="3694"/>
                    <a:pt x="717" y="2064"/>
                    <a:pt x="2517" y="1045"/>
                  </a:cubicBezTo>
                  <a:cubicBezTo>
                    <a:pt x="4317" y="27"/>
                    <a:pt x="6935" y="-381"/>
                    <a:pt x="9880" y="434"/>
                  </a:cubicBezTo>
                  <a:cubicBezTo>
                    <a:pt x="12826" y="1249"/>
                    <a:pt x="16099" y="3287"/>
                    <a:pt x="18062" y="6955"/>
                  </a:cubicBezTo>
                  <a:cubicBezTo>
                    <a:pt x="20026" y="10623"/>
                    <a:pt x="20680" y="15921"/>
                    <a:pt x="21335" y="21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3293932" y="77965"/>
              <a:ext cx="128718" cy="302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471" fill="norm" stroke="1" extrusionOk="0">
                  <a:moveTo>
                    <a:pt x="14915" y="3471"/>
                  </a:moveTo>
                  <a:cubicBezTo>
                    <a:pt x="11780" y="2271"/>
                    <a:pt x="8644" y="1071"/>
                    <a:pt x="6205" y="471"/>
                  </a:cubicBezTo>
                  <a:cubicBezTo>
                    <a:pt x="3767" y="-129"/>
                    <a:pt x="2025" y="-129"/>
                    <a:pt x="980" y="321"/>
                  </a:cubicBezTo>
                  <a:cubicBezTo>
                    <a:pt x="-66" y="771"/>
                    <a:pt x="-414" y="1671"/>
                    <a:pt x="631" y="2646"/>
                  </a:cubicBezTo>
                  <a:cubicBezTo>
                    <a:pt x="1676" y="3621"/>
                    <a:pt x="4115" y="4671"/>
                    <a:pt x="6902" y="6321"/>
                  </a:cubicBezTo>
                  <a:cubicBezTo>
                    <a:pt x="9689" y="7971"/>
                    <a:pt x="12825" y="10221"/>
                    <a:pt x="13347" y="12021"/>
                  </a:cubicBezTo>
                  <a:cubicBezTo>
                    <a:pt x="13870" y="13821"/>
                    <a:pt x="11780" y="15171"/>
                    <a:pt x="9515" y="16146"/>
                  </a:cubicBezTo>
                  <a:cubicBezTo>
                    <a:pt x="7251" y="17121"/>
                    <a:pt x="4812" y="17721"/>
                    <a:pt x="3070" y="18321"/>
                  </a:cubicBezTo>
                  <a:cubicBezTo>
                    <a:pt x="1328" y="18921"/>
                    <a:pt x="283" y="19521"/>
                    <a:pt x="805" y="19971"/>
                  </a:cubicBezTo>
                  <a:cubicBezTo>
                    <a:pt x="1328" y="20421"/>
                    <a:pt x="3418" y="20721"/>
                    <a:pt x="7076" y="20946"/>
                  </a:cubicBezTo>
                  <a:cubicBezTo>
                    <a:pt x="10734" y="21171"/>
                    <a:pt x="15960" y="21321"/>
                    <a:pt x="21186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3479800" y="18735"/>
              <a:ext cx="152400" cy="368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21492"/>
                  </a:moveTo>
                  <a:cubicBezTo>
                    <a:pt x="1200" y="19641"/>
                    <a:pt x="2400" y="17789"/>
                    <a:pt x="4050" y="14827"/>
                  </a:cubicBezTo>
                  <a:cubicBezTo>
                    <a:pt x="5700" y="11865"/>
                    <a:pt x="7800" y="7791"/>
                    <a:pt x="9000" y="5446"/>
                  </a:cubicBezTo>
                  <a:cubicBezTo>
                    <a:pt x="10200" y="3101"/>
                    <a:pt x="10500" y="2484"/>
                    <a:pt x="10950" y="1743"/>
                  </a:cubicBezTo>
                  <a:cubicBezTo>
                    <a:pt x="11400" y="1003"/>
                    <a:pt x="12000" y="139"/>
                    <a:pt x="12300" y="15"/>
                  </a:cubicBezTo>
                  <a:cubicBezTo>
                    <a:pt x="12600" y="-108"/>
                    <a:pt x="12600" y="509"/>
                    <a:pt x="13200" y="2731"/>
                  </a:cubicBezTo>
                  <a:cubicBezTo>
                    <a:pt x="13800" y="4953"/>
                    <a:pt x="15000" y="8779"/>
                    <a:pt x="16500" y="11679"/>
                  </a:cubicBezTo>
                  <a:cubicBezTo>
                    <a:pt x="18000" y="14580"/>
                    <a:pt x="19800" y="16555"/>
                    <a:pt x="21600" y="185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3518408" y="260292"/>
              <a:ext cx="132843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600" fill="norm" stroke="1" extrusionOk="0">
                  <a:moveTo>
                    <a:pt x="5993" y="21600"/>
                  </a:moveTo>
                  <a:cubicBezTo>
                    <a:pt x="3293" y="18000"/>
                    <a:pt x="593" y="14400"/>
                    <a:pt x="87" y="10800"/>
                  </a:cubicBezTo>
                  <a:cubicBezTo>
                    <a:pt x="-419" y="7200"/>
                    <a:pt x="1268" y="3600"/>
                    <a:pt x="5150" y="1800"/>
                  </a:cubicBezTo>
                  <a:cubicBezTo>
                    <a:pt x="9031" y="0"/>
                    <a:pt x="15106" y="0"/>
                    <a:pt x="211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3752850" y="304742"/>
              <a:ext cx="508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3895906" y="69792"/>
              <a:ext cx="15695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4800"/>
                    <a:pt x="-1582" y="9600"/>
                    <a:pt x="1118" y="13200"/>
                  </a:cubicBezTo>
                  <a:cubicBezTo>
                    <a:pt x="3818" y="16800"/>
                    <a:pt x="11918" y="1920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3856369" y="39865"/>
              <a:ext cx="139526" cy="289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8" h="21385" fill="norm" stroke="1" extrusionOk="0">
                  <a:moveTo>
                    <a:pt x="3524" y="6908"/>
                  </a:moveTo>
                  <a:cubicBezTo>
                    <a:pt x="2253" y="5500"/>
                    <a:pt x="983" y="4091"/>
                    <a:pt x="347" y="2917"/>
                  </a:cubicBezTo>
                  <a:cubicBezTo>
                    <a:pt x="-288" y="1743"/>
                    <a:pt x="-288" y="804"/>
                    <a:pt x="2412" y="335"/>
                  </a:cubicBezTo>
                  <a:cubicBezTo>
                    <a:pt x="5112" y="-135"/>
                    <a:pt x="10512" y="-135"/>
                    <a:pt x="14324" y="491"/>
                  </a:cubicBezTo>
                  <a:cubicBezTo>
                    <a:pt x="18136" y="1117"/>
                    <a:pt x="20359" y="2369"/>
                    <a:pt x="20836" y="3778"/>
                  </a:cubicBezTo>
                  <a:cubicBezTo>
                    <a:pt x="21312" y="5187"/>
                    <a:pt x="20041" y="6752"/>
                    <a:pt x="18930" y="7848"/>
                  </a:cubicBezTo>
                  <a:cubicBezTo>
                    <a:pt x="17818" y="8943"/>
                    <a:pt x="16865" y="9569"/>
                    <a:pt x="17024" y="10743"/>
                  </a:cubicBezTo>
                  <a:cubicBezTo>
                    <a:pt x="17183" y="11917"/>
                    <a:pt x="18453" y="13639"/>
                    <a:pt x="18612" y="15282"/>
                  </a:cubicBezTo>
                  <a:cubicBezTo>
                    <a:pt x="18771" y="16926"/>
                    <a:pt x="17818" y="18491"/>
                    <a:pt x="16547" y="19508"/>
                  </a:cubicBezTo>
                  <a:cubicBezTo>
                    <a:pt x="15277" y="20526"/>
                    <a:pt x="13688" y="20995"/>
                    <a:pt x="12100" y="21230"/>
                  </a:cubicBezTo>
                  <a:cubicBezTo>
                    <a:pt x="10512" y="21465"/>
                    <a:pt x="8924" y="21465"/>
                    <a:pt x="7971" y="20995"/>
                  </a:cubicBezTo>
                  <a:cubicBezTo>
                    <a:pt x="7018" y="20526"/>
                    <a:pt x="6700" y="19587"/>
                    <a:pt x="6859" y="18648"/>
                  </a:cubicBezTo>
                  <a:cubicBezTo>
                    <a:pt x="7018" y="17708"/>
                    <a:pt x="7653" y="16769"/>
                    <a:pt x="8288" y="15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4025849" y="0"/>
              <a:ext cx="84597" cy="425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4" h="21490" fill="norm" stroke="1" extrusionOk="0">
                  <a:moveTo>
                    <a:pt x="1555" y="1280"/>
                  </a:moveTo>
                  <a:cubicBezTo>
                    <a:pt x="527" y="745"/>
                    <a:pt x="-502" y="211"/>
                    <a:pt x="269" y="50"/>
                  </a:cubicBezTo>
                  <a:cubicBezTo>
                    <a:pt x="1041" y="-110"/>
                    <a:pt x="3612" y="104"/>
                    <a:pt x="6955" y="799"/>
                  </a:cubicBezTo>
                  <a:cubicBezTo>
                    <a:pt x="10298" y="1494"/>
                    <a:pt x="14412" y="2670"/>
                    <a:pt x="16212" y="3900"/>
                  </a:cubicBezTo>
                  <a:cubicBezTo>
                    <a:pt x="18012" y="5130"/>
                    <a:pt x="17498" y="6413"/>
                    <a:pt x="16469" y="7322"/>
                  </a:cubicBezTo>
                  <a:cubicBezTo>
                    <a:pt x="15441" y="8231"/>
                    <a:pt x="13898" y="8765"/>
                    <a:pt x="12612" y="9300"/>
                  </a:cubicBezTo>
                  <a:cubicBezTo>
                    <a:pt x="11327" y="9835"/>
                    <a:pt x="10298" y="10369"/>
                    <a:pt x="11069" y="10637"/>
                  </a:cubicBezTo>
                  <a:cubicBezTo>
                    <a:pt x="11841" y="10904"/>
                    <a:pt x="14412" y="10904"/>
                    <a:pt x="16212" y="11171"/>
                  </a:cubicBezTo>
                  <a:cubicBezTo>
                    <a:pt x="18012" y="11439"/>
                    <a:pt x="19041" y="11973"/>
                    <a:pt x="19812" y="13042"/>
                  </a:cubicBezTo>
                  <a:cubicBezTo>
                    <a:pt x="20584" y="14112"/>
                    <a:pt x="21098" y="15716"/>
                    <a:pt x="19555" y="17052"/>
                  </a:cubicBezTo>
                  <a:cubicBezTo>
                    <a:pt x="18012" y="18389"/>
                    <a:pt x="14412" y="19458"/>
                    <a:pt x="11069" y="20153"/>
                  </a:cubicBezTo>
                  <a:cubicBezTo>
                    <a:pt x="7727" y="20848"/>
                    <a:pt x="4641" y="21169"/>
                    <a:pt x="1555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7359650" y="298392"/>
              <a:ext cx="552450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3" y="19473"/>
                    <a:pt x="166" y="17345"/>
                    <a:pt x="745" y="15055"/>
                  </a:cubicBezTo>
                  <a:cubicBezTo>
                    <a:pt x="1324" y="12764"/>
                    <a:pt x="2400" y="10309"/>
                    <a:pt x="3062" y="8836"/>
                  </a:cubicBezTo>
                  <a:cubicBezTo>
                    <a:pt x="3724" y="7364"/>
                    <a:pt x="3972" y="6873"/>
                    <a:pt x="4179" y="6423"/>
                  </a:cubicBezTo>
                  <a:cubicBezTo>
                    <a:pt x="4386" y="5973"/>
                    <a:pt x="4552" y="5564"/>
                    <a:pt x="4841" y="5400"/>
                  </a:cubicBezTo>
                  <a:cubicBezTo>
                    <a:pt x="5131" y="5236"/>
                    <a:pt x="5545" y="5318"/>
                    <a:pt x="5752" y="5073"/>
                  </a:cubicBezTo>
                  <a:cubicBezTo>
                    <a:pt x="5959" y="4827"/>
                    <a:pt x="5959" y="4255"/>
                    <a:pt x="6455" y="3764"/>
                  </a:cubicBezTo>
                  <a:cubicBezTo>
                    <a:pt x="6952" y="3273"/>
                    <a:pt x="7945" y="2864"/>
                    <a:pt x="9724" y="2373"/>
                  </a:cubicBezTo>
                  <a:cubicBezTo>
                    <a:pt x="11503" y="1882"/>
                    <a:pt x="14069" y="1309"/>
                    <a:pt x="16179" y="900"/>
                  </a:cubicBezTo>
                  <a:cubicBezTo>
                    <a:pt x="18290" y="491"/>
                    <a:pt x="19945" y="24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7772400" y="224308"/>
              <a:ext cx="149279" cy="175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600" fill="norm" stroke="1" extrusionOk="0">
                  <a:moveTo>
                    <a:pt x="0" y="4424"/>
                  </a:moveTo>
                  <a:cubicBezTo>
                    <a:pt x="0" y="3123"/>
                    <a:pt x="0" y="1822"/>
                    <a:pt x="1065" y="1041"/>
                  </a:cubicBezTo>
                  <a:cubicBezTo>
                    <a:pt x="2130" y="260"/>
                    <a:pt x="4259" y="0"/>
                    <a:pt x="6997" y="0"/>
                  </a:cubicBezTo>
                  <a:cubicBezTo>
                    <a:pt x="9735" y="0"/>
                    <a:pt x="13082" y="260"/>
                    <a:pt x="15972" y="1692"/>
                  </a:cubicBezTo>
                  <a:cubicBezTo>
                    <a:pt x="18862" y="3123"/>
                    <a:pt x="21296" y="5725"/>
                    <a:pt x="21448" y="9239"/>
                  </a:cubicBezTo>
                  <a:cubicBezTo>
                    <a:pt x="21600" y="12752"/>
                    <a:pt x="19470" y="17176"/>
                    <a:pt x="173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8166115" y="40385"/>
              <a:ext cx="126985" cy="439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3" h="21446" fill="norm" stroke="1" extrusionOk="0">
                  <a:moveTo>
                    <a:pt x="15932" y="2056"/>
                  </a:moveTo>
                  <a:cubicBezTo>
                    <a:pt x="15577" y="1540"/>
                    <a:pt x="15223" y="1023"/>
                    <a:pt x="14338" y="609"/>
                  </a:cubicBezTo>
                  <a:cubicBezTo>
                    <a:pt x="13453" y="196"/>
                    <a:pt x="12036" y="-114"/>
                    <a:pt x="10089" y="41"/>
                  </a:cubicBezTo>
                  <a:cubicBezTo>
                    <a:pt x="8141" y="196"/>
                    <a:pt x="5663" y="816"/>
                    <a:pt x="4069" y="1695"/>
                  </a:cubicBezTo>
                  <a:cubicBezTo>
                    <a:pt x="2476" y="2573"/>
                    <a:pt x="1768" y="3710"/>
                    <a:pt x="1945" y="4485"/>
                  </a:cubicBezTo>
                  <a:cubicBezTo>
                    <a:pt x="2122" y="5260"/>
                    <a:pt x="3184" y="5674"/>
                    <a:pt x="4777" y="6035"/>
                  </a:cubicBezTo>
                  <a:cubicBezTo>
                    <a:pt x="6371" y="6397"/>
                    <a:pt x="8495" y="6707"/>
                    <a:pt x="10266" y="7327"/>
                  </a:cubicBezTo>
                  <a:cubicBezTo>
                    <a:pt x="12036" y="7947"/>
                    <a:pt x="13453" y="8877"/>
                    <a:pt x="13099" y="10066"/>
                  </a:cubicBezTo>
                  <a:cubicBezTo>
                    <a:pt x="12745" y="11254"/>
                    <a:pt x="10620" y="12701"/>
                    <a:pt x="8318" y="14097"/>
                  </a:cubicBezTo>
                  <a:cubicBezTo>
                    <a:pt x="6017" y="15492"/>
                    <a:pt x="3538" y="16835"/>
                    <a:pt x="1945" y="18024"/>
                  </a:cubicBezTo>
                  <a:cubicBezTo>
                    <a:pt x="351" y="19212"/>
                    <a:pt x="-357" y="20246"/>
                    <a:pt x="174" y="20814"/>
                  </a:cubicBezTo>
                  <a:cubicBezTo>
                    <a:pt x="705" y="21383"/>
                    <a:pt x="2476" y="21486"/>
                    <a:pt x="6194" y="21434"/>
                  </a:cubicBezTo>
                  <a:cubicBezTo>
                    <a:pt x="9912" y="21383"/>
                    <a:pt x="15577" y="21176"/>
                    <a:pt x="21243" y="20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8455755" y="238362"/>
              <a:ext cx="161196" cy="157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110" fill="norm" stroke="1" extrusionOk="0">
                  <a:moveTo>
                    <a:pt x="324" y="6355"/>
                  </a:moveTo>
                  <a:cubicBezTo>
                    <a:pt x="44" y="4365"/>
                    <a:pt x="-237" y="2376"/>
                    <a:pt x="324" y="1239"/>
                  </a:cubicBezTo>
                  <a:cubicBezTo>
                    <a:pt x="885" y="102"/>
                    <a:pt x="2288" y="-182"/>
                    <a:pt x="3550" y="102"/>
                  </a:cubicBezTo>
                  <a:cubicBezTo>
                    <a:pt x="4812" y="386"/>
                    <a:pt x="5934" y="1239"/>
                    <a:pt x="7197" y="4081"/>
                  </a:cubicBezTo>
                  <a:cubicBezTo>
                    <a:pt x="8459" y="6923"/>
                    <a:pt x="9862" y="11755"/>
                    <a:pt x="10142" y="14881"/>
                  </a:cubicBezTo>
                  <a:cubicBezTo>
                    <a:pt x="10423" y="18007"/>
                    <a:pt x="9581" y="19429"/>
                    <a:pt x="8459" y="20281"/>
                  </a:cubicBezTo>
                  <a:cubicBezTo>
                    <a:pt x="7337" y="21134"/>
                    <a:pt x="5934" y="21418"/>
                    <a:pt x="4953" y="20707"/>
                  </a:cubicBezTo>
                  <a:cubicBezTo>
                    <a:pt x="3971" y="19997"/>
                    <a:pt x="3410" y="18292"/>
                    <a:pt x="3129" y="16444"/>
                  </a:cubicBezTo>
                  <a:cubicBezTo>
                    <a:pt x="2849" y="14597"/>
                    <a:pt x="2849" y="12607"/>
                    <a:pt x="5934" y="10050"/>
                  </a:cubicBezTo>
                  <a:cubicBezTo>
                    <a:pt x="9020" y="7492"/>
                    <a:pt x="15192" y="4365"/>
                    <a:pt x="21363" y="1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8661400" y="253942"/>
              <a:ext cx="127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8680449" y="190442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8686265" y="106762"/>
              <a:ext cx="229136" cy="293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528" fill="norm" stroke="1" extrusionOk="0">
                  <a:moveTo>
                    <a:pt x="8968" y="11738"/>
                  </a:moveTo>
                  <a:cubicBezTo>
                    <a:pt x="7580" y="11427"/>
                    <a:pt x="6193" y="11116"/>
                    <a:pt x="4806" y="11660"/>
                  </a:cubicBezTo>
                  <a:cubicBezTo>
                    <a:pt x="3419" y="12204"/>
                    <a:pt x="2032" y="13603"/>
                    <a:pt x="1140" y="15079"/>
                  </a:cubicBezTo>
                  <a:cubicBezTo>
                    <a:pt x="248" y="16555"/>
                    <a:pt x="-148" y="18109"/>
                    <a:pt x="50" y="19119"/>
                  </a:cubicBezTo>
                  <a:cubicBezTo>
                    <a:pt x="248" y="20129"/>
                    <a:pt x="1041" y="20596"/>
                    <a:pt x="2527" y="20285"/>
                  </a:cubicBezTo>
                  <a:cubicBezTo>
                    <a:pt x="4013" y="19974"/>
                    <a:pt x="6193" y="18886"/>
                    <a:pt x="8571" y="16400"/>
                  </a:cubicBezTo>
                  <a:cubicBezTo>
                    <a:pt x="10949" y="13914"/>
                    <a:pt x="13525" y="10029"/>
                    <a:pt x="15111" y="7387"/>
                  </a:cubicBezTo>
                  <a:cubicBezTo>
                    <a:pt x="16696" y="4745"/>
                    <a:pt x="17291" y="3347"/>
                    <a:pt x="17588" y="2181"/>
                  </a:cubicBezTo>
                  <a:cubicBezTo>
                    <a:pt x="17885" y="1016"/>
                    <a:pt x="17885" y="83"/>
                    <a:pt x="17588" y="6"/>
                  </a:cubicBezTo>
                  <a:cubicBezTo>
                    <a:pt x="17291" y="-72"/>
                    <a:pt x="16696" y="705"/>
                    <a:pt x="16102" y="2958"/>
                  </a:cubicBezTo>
                  <a:cubicBezTo>
                    <a:pt x="15507" y="5211"/>
                    <a:pt x="14913" y="8941"/>
                    <a:pt x="14417" y="11738"/>
                  </a:cubicBezTo>
                  <a:cubicBezTo>
                    <a:pt x="13922" y="14535"/>
                    <a:pt x="13525" y="16400"/>
                    <a:pt x="13228" y="17721"/>
                  </a:cubicBezTo>
                  <a:cubicBezTo>
                    <a:pt x="12931" y="19042"/>
                    <a:pt x="12733" y="19819"/>
                    <a:pt x="12931" y="19741"/>
                  </a:cubicBezTo>
                  <a:cubicBezTo>
                    <a:pt x="13129" y="19663"/>
                    <a:pt x="13724" y="18731"/>
                    <a:pt x="14516" y="17410"/>
                  </a:cubicBezTo>
                  <a:cubicBezTo>
                    <a:pt x="15309" y="16089"/>
                    <a:pt x="16300" y="14380"/>
                    <a:pt x="17191" y="13292"/>
                  </a:cubicBezTo>
                  <a:cubicBezTo>
                    <a:pt x="18083" y="12204"/>
                    <a:pt x="18876" y="11738"/>
                    <a:pt x="19569" y="11816"/>
                  </a:cubicBezTo>
                  <a:cubicBezTo>
                    <a:pt x="20263" y="11893"/>
                    <a:pt x="20858" y="12515"/>
                    <a:pt x="21155" y="14224"/>
                  </a:cubicBezTo>
                  <a:cubicBezTo>
                    <a:pt x="21452" y="15934"/>
                    <a:pt x="21452" y="18731"/>
                    <a:pt x="21452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8470900" y="50742"/>
              <a:ext cx="4127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48" y="16800"/>
                    <a:pt x="5095" y="12000"/>
                    <a:pt x="8695" y="8400"/>
                  </a:cubicBezTo>
                  <a:cubicBezTo>
                    <a:pt x="12295" y="4800"/>
                    <a:pt x="1694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9036050" y="412692"/>
              <a:ext cx="952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9378949" y="260292"/>
              <a:ext cx="184151" cy="139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9" fill="norm" stroke="1" extrusionOk="0">
                  <a:moveTo>
                    <a:pt x="0" y="967"/>
                  </a:moveTo>
                  <a:cubicBezTo>
                    <a:pt x="1986" y="967"/>
                    <a:pt x="3972" y="967"/>
                    <a:pt x="5959" y="3385"/>
                  </a:cubicBezTo>
                  <a:cubicBezTo>
                    <a:pt x="7945" y="5803"/>
                    <a:pt x="9931" y="10639"/>
                    <a:pt x="10800" y="13863"/>
                  </a:cubicBezTo>
                  <a:cubicBezTo>
                    <a:pt x="11669" y="17087"/>
                    <a:pt x="11421" y="18699"/>
                    <a:pt x="10552" y="19827"/>
                  </a:cubicBezTo>
                  <a:cubicBezTo>
                    <a:pt x="9683" y="20955"/>
                    <a:pt x="8193" y="21600"/>
                    <a:pt x="7076" y="21116"/>
                  </a:cubicBezTo>
                  <a:cubicBezTo>
                    <a:pt x="5959" y="20633"/>
                    <a:pt x="5214" y="19021"/>
                    <a:pt x="5214" y="15797"/>
                  </a:cubicBezTo>
                  <a:cubicBezTo>
                    <a:pt x="5214" y="12573"/>
                    <a:pt x="5959" y="7737"/>
                    <a:pt x="8814" y="4836"/>
                  </a:cubicBezTo>
                  <a:cubicBezTo>
                    <a:pt x="11669" y="1934"/>
                    <a:pt x="16634" y="9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9632950" y="304742"/>
              <a:ext cx="127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9652000" y="234892"/>
              <a:ext cx="127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9697825" y="109702"/>
              <a:ext cx="290725" cy="302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324" fill="norm" stroke="1" extrusionOk="0">
                  <a:moveTo>
                    <a:pt x="5960" y="11492"/>
                  </a:moveTo>
                  <a:cubicBezTo>
                    <a:pt x="5027" y="11194"/>
                    <a:pt x="4095" y="10896"/>
                    <a:pt x="3007" y="11343"/>
                  </a:cubicBezTo>
                  <a:cubicBezTo>
                    <a:pt x="1920" y="11790"/>
                    <a:pt x="676" y="12982"/>
                    <a:pt x="210" y="14323"/>
                  </a:cubicBezTo>
                  <a:cubicBezTo>
                    <a:pt x="-256" y="15663"/>
                    <a:pt x="55" y="17153"/>
                    <a:pt x="1143" y="18121"/>
                  </a:cubicBezTo>
                  <a:cubicBezTo>
                    <a:pt x="2230" y="19090"/>
                    <a:pt x="4095" y="19536"/>
                    <a:pt x="6815" y="17525"/>
                  </a:cubicBezTo>
                  <a:cubicBezTo>
                    <a:pt x="9534" y="15514"/>
                    <a:pt x="13108" y="11045"/>
                    <a:pt x="15128" y="7917"/>
                  </a:cubicBezTo>
                  <a:cubicBezTo>
                    <a:pt x="17148" y="4789"/>
                    <a:pt x="17615" y="3001"/>
                    <a:pt x="17925" y="1735"/>
                  </a:cubicBezTo>
                  <a:cubicBezTo>
                    <a:pt x="18236" y="469"/>
                    <a:pt x="18391" y="-276"/>
                    <a:pt x="18158" y="96"/>
                  </a:cubicBezTo>
                  <a:cubicBezTo>
                    <a:pt x="17925" y="469"/>
                    <a:pt x="17304" y="1958"/>
                    <a:pt x="16294" y="5087"/>
                  </a:cubicBezTo>
                  <a:cubicBezTo>
                    <a:pt x="15284" y="8215"/>
                    <a:pt x="13885" y="12982"/>
                    <a:pt x="13030" y="15961"/>
                  </a:cubicBezTo>
                  <a:cubicBezTo>
                    <a:pt x="12176" y="18941"/>
                    <a:pt x="11865" y="20132"/>
                    <a:pt x="11787" y="20356"/>
                  </a:cubicBezTo>
                  <a:cubicBezTo>
                    <a:pt x="11709" y="20579"/>
                    <a:pt x="11865" y="19834"/>
                    <a:pt x="12720" y="18345"/>
                  </a:cubicBezTo>
                  <a:cubicBezTo>
                    <a:pt x="13574" y="16855"/>
                    <a:pt x="15128" y="14621"/>
                    <a:pt x="16216" y="13280"/>
                  </a:cubicBezTo>
                  <a:cubicBezTo>
                    <a:pt x="17304" y="11939"/>
                    <a:pt x="17925" y="11492"/>
                    <a:pt x="18625" y="11418"/>
                  </a:cubicBezTo>
                  <a:cubicBezTo>
                    <a:pt x="19324" y="11343"/>
                    <a:pt x="20101" y="11641"/>
                    <a:pt x="20567" y="13354"/>
                  </a:cubicBezTo>
                  <a:cubicBezTo>
                    <a:pt x="21033" y="15067"/>
                    <a:pt x="21189" y="18196"/>
                    <a:pt x="21344" y="213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10071100" y="95192"/>
              <a:ext cx="64632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600" fill="norm" stroke="1" extrusionOk="0">
                  <a:moveTo>
                    <a:pt x="2090" y="0"/>
                  </a:moveTo>
                  <a:cubicBezTo>
                    <a:pt x="6271" y="109"/>
                    <a:pt x="10452" y="218"/>
                    <a:pt x="14284" y="1036"/>
                  </a:cubicBezTo>
                  <a:cubicBezTo>
                    <a:pt x="18116" y="1855"/>
                    <a:pt x="21600" y="3382"/>
                    <a:pt x="21252" y="4636"/>
                  </a:cubicBezTo>
                  <a:cubicBezTo>
                    <a:pt x="20903" y="5891"/>
                    <a:pt x="16723" y="6873"/>
                    <a:pt x="13935" y="7909"/>
                  </a:cubicBezTo>
                  <a:cubicBezTo>
                    <a:pt x="11148" y="8945"/>
                    <a:pt x="9755" y="10036"/>
                    <a:pt x="11497" y="11509"/>
                  </a:cubicBezTo>
                  <a:cubicBezTo>
                    <a:pt x="13239" y="12982"/>
                    <a:pt x="18116" y="14836"/>
                    <a:pt x="16723" y="16582"/>
                  </a:cubicBezTo>
                  <a:cubicBezTo>
                    <a:pt x="15329" y="18327"/>
                    <a:pt x="7665" y="199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6972300" y="2285942"/>
              <a:ext cx="177800" cy="169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4" fill="norm" stroke="1" extrusionOk="0">
                  <a:moveTo>
                    <a:pt x="0" y="0"/>
                  </a:moveTo>
                  <a:cubicBezTo>
                    <a:pt x="1543" y="4800"/>
                    <a:pt x="3086" y="9600"/>
                    <a:pt x="4243" y="12933"/>
                  </a:cubicBezTo>
                  <a:cubicBezTo>
                    <a:pt x="5400" y="16267"/>
                    <a:pt x="6171" y="18133"/>
                    <a:pt x="7071" y="19467"/>
                  </a:cubicBezTo>
                  <a:cubicBezTo>
                    <a:pt x="7971" y="20800"/>
                    <a:pt x="9000" y="21600"/>
                    <a:pt x="9771" y="21333"/>
                  </a:cubicBezTo>
                  <a:cubicBezTo>
                    <a:pt x="10543" y="21067"/>
                    <a:pt x="11057" y="19733"/>
                    <a:pt x="11829" y="16533"/>
                  </a:cubicBezTo>
                  <a:cubicBezTo>
                    <a:pt x="12600" y="13333"/>
                    <a:pt x="13629" y="8267"/>
                    <a:pt x="15300" y="5200"/>
                  </a:cubicBezTo>
                  <a:cubicBezTo>
                    <a:pt x="16971" y="2133"/>
                    <a:pt x="19286" y="10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7178273" y="2229735"/>
              <a:ext cx="104367" cy="227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1" h="21450" fill="norm" stroke="1" extrusionOk="0">
                  <a:moveTo>
                    <a:pt x="16902" y="4111"/>
                  </a:moveTo>
                  <a:cubicBezTo>
                    <a:pt x="16902" y="3111"/>
                    <a:pt x="16902" y="2111"/>
                    <a:pt x="16071" y="1311"/>
                  </a:cubicBezTo>
                  <a:cubicBezTo>
                    <a:pt x="15241" y="511"/>
                    <a:pt x="13579" y="-89"/>
                    <a:pt x="10671" y="11"/>
                  </a:cubicBezTo>
                  <a:cubicBezTo>
                    <a:pt x="7764" y="111"/>
                    <a:pt x="3610" y="911"/>
                    <a:pt x="1533" y="1811"/>
                  </a:cubicBezTo>
                  <a:cubicBezTo>
                    <a:pt x="-544" y="2711"/>
                    <a:pt x="-544" y="3711"/>
                    <a:pt x="1741" y="5311"/>
                  </a:cubicBezTo>
                  <a:cubicBezTo>
                    <a:pt x="4025" y="6911"/>
                    <a:pt x="8594" y="9111"/>
                    <a:pt x="12333" y="10611"/>
                  </a:cubicBezTo>
                  <a:cubicBezTo>
                    <a:pt x="16071" y="12111"/>
                    <a:pt x="18979" y="12911"/>
                    <a:pt x="20018" y="14311"/>
                  </a:cubicBezTo>
                  <a:cubicBezTo>
                    <a:pt x="21056" y="15711"/>
                    <a:pt x="20225" y="17711"/>
                    <a:pt x="18771" y="19011"/>
                  </a:cubicBezTo>
                  <a:cubicBezTo>
                    <a:pt x="17318" y="20311"/>
                    <a:pt x="15241" y="20911"/>
                    <a:pt x="13164" y="21211"/>
                  </a:cubicBezTo>
                  <a:cubicBezTo>
                    <a:pt x="11087" y="21511"/>
                    <a:pt x="9010" y="21511"/>
                    <a:pt x="7971" y="21311"/>
                  </a:cubicBezTo>
                  <a:cubicBezTo>
                    <a:pt x="6933" y="21111"/>
                    <a:pt x="6933" y="20711"/>
                    <a:pt x="6933" y="20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7359650" y="2374842"/>
              <a:ext cx="190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8058655" y="2136223"/>
              <a:ext cx="233916" cy="397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231" fill="norm" stroke="1" extrusionOk="0">
                  <a:moveTo>
                    <a:pt x="1705" y="1214"/>
                  </a:moveTo>
                  <a:cubicBezTo>
                    <a:pt x="1900" y="536"/>
                    <a:pt x="2095" y="-143"/>
                    <a:pt x="2386" y="27"/>
                  </a:cubicBezTo>
                  <a:cubicBezTo>
                    <a:pt x="2678" y="196"/>
                    <a:pt x="3068" y="1214"/>
                    <a:pt x="3359" y="3759"/>
                  </a:cubicBezTo>
                  <a:cubicBezTo>
                    <a:pt x="3651" y="6303"/>
                    <a:pt x="3846" y="10374"/>
                    <a:pt x="3943" y="13428"/>
                  </a:cubicBezTo>
                  <a:cubicBezTo>
                    <a:pt x="4040" y="16481"/>
                    <a:pt x="4040" y="18517"/>
                    <a:pt x="3749" y="19761"/>
                  </a:cubicBezTo>
                  <a:cubicBezTo>
                    <a:pt x="3457" y="21005"/>
                    <a:pt x="2873" y="21457"/>
                    <a:pt x="2289" y="21061"/>
                  </a:cubicBezTo>
                  <a:cubicBezTo>
                    <a:pt x="1705" y="20665"/>
                    <a:pt x="1122" y="19421"/>
                    <a:pt x="732" y="18517"/>
                  </a:cubicBezTo>
                  <a:cubicBezTo>
                    <a:pt x="343" y="17612"/>
                    <a:pt x="149" y="17047"/>
                    <a:pt x="51" y="16425"/>
                  </a:cubicBezTo>
                  <a:cubicBezTo>
                    <a:pt x="-46" y="15803"/>
                    <a:pt x="-46" y="15124"/>
                    <a:pt x="440" y="14841"/>
                  </a:cubicBezTo>
                  <a:cubicBezTo>
                    <a:pt x="927" y="14559"/>
                    <a:pt x="1900" y="14672"/>
                    <a:pt x="4040" y="14389"/>
                  </a:cubicBezTo>
                  <a:cubicBezTo>
                    <a:pt x="6181" y="14106"/>
                    <a:pt x="9489" y="13428"/>
                    <a:pt x="12213" y="11788"/>
                  </a:cubicBezTo>
                  <a:cubicBezTo>
                    <a:pt x="14938" y="10148"/>
                    <a:pt x="17078" y="7547"/>
                    <a:pt x="18343" y="5907"/>
                  </a:cubicBezTo>
                  <a:cubicBezTo>
                    <a:pt x="19608" y="4267"/>
                    <a:pt x="19997" y="3589"/>
                    <a:pt x="20386" y="2854"/>
                  </a:cubicBezTo>
                  <a:cubicBezTo>
                    <a:pt x="20776" y="2119"/>
                    <a:pt x="21165" y="1327"/>
                    <a:pt x="21359" y="1271"/>
                  </a:cubicBezTo>
                  <a:cubicBezTo>
                    <a:pt x="21554" y="1214"/>
                    <a:pt x="21554" y="1893"/>
                    <a:pt x="21359" y="3928"/>
                  </a:cubicBezTo>
                  <a:cubicBezTo>
                    <a:pt x="21165" y="5964"/>
                    <a:pt x="20776" y="9356"/>
                    <a:pt x="20192" y="12466"/>
                  </a:cubicBezTo>
                  <a:cubicBezTo>
                    <a:pt x="19608" y="15576"/>
                    <a:pt x="18830" y="18404"/>
                    <a:pt x="18051" y="212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8356600" y="2451042"/>
              <a:ext cx="127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8502650" y="2304992"/>
              <a:ext cx="12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8464550" y="2476442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8861165" y="2248789"/>
              <a:ext cx="163316" cy="562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435" fill="norm" stroke="1" extrusionOk="0">
                  <a:moveTo>
                    <a:pt x="2942" y="6251"/>
                  </a:moveTo>
                  <a:cubicBezTo>
                    <a:pt x="3773" y="8668"/>
                    <a:pt x="4604" y="11086"/>
                    <a:pt x="5019" y="13343"/>
                  </a:cubicBezTo>
                  <a:cubicBezTo>
                    <a:pt x="5434" y="15600"/>
                    <a:pt x="5434" y="17695"/>
                    <a:pt x="5019" y="19106"/>
                  </a:cubicBezTo>
                  <a:cubicBezTo>
                    <a:pt x="4604" y="20516"/>
                    <a:pt x="3773" y="21242"/>
                    <a:pt x="3081" y="21403"/>
                  </a:cubicBezTo>
                  <a:cubicBezTo>
                    <a:pt x="2388" y="21564"/>
                    <a:pt x="1834" y="21161"/>
                    <a:pt x="1281" y="19468"/>
                  </a:cubicBezTo>
                  <a:cubicBezTo>
                    <a:pt x="727" y="17776"/>
                    <a:pt x="173" y="14794"/>
                    <a:pt x="34" y="12013"/>
                  </a:cubicBezTo>
                  <a:cubicBezTo>
                    <a:pt x="-104" y="9233"/>
                    <a:pt x="173" y="6654"/>
                    <a:pt x="1004" y="4800"/>
                  </a:cubicBezTo>
                  <a:cubicBezTo>
                    <a:pt x="1834" y="2946"/>
                    <a:pt x="3219" y="1818"/>
                    <a:pt x="4604" y="1092"/>
                  </a:cubicBezTo>
                  <a:cubicBezTo>
                    <a:pt x="5988" y="367"/>
                    <a:pt x="7373" y="45"/>
                    <a:pt x="9588" y="4"/>
                  </a:cubicBezTo>
                  <a:cubicBezTo>
                    <a:pt x="11804" y="-36"/>
                    <a:pt x="14850" y="206"/>
                    <a:pt x="17204" y="1012"/>
                  </a:cubicBezTo>
                  <a:cubicBezTo>
                    <a:pt x="19558" y="1818"/>
                    <a:pt x="21219" y="3188"/>
                    <a:pt x="21358" y="4357"/>
                  </a:cubicBezTo>
                  <a:cubicBezTo>
                    <a:pt x="21496" y="5525"/>
                    <a:pt x="20111" y="6492"/>
                    <a:pt x="17896" y="7137"/>
                  </a:cubicBezTo>
                  <a:cubicBezTo>
                    <a:pt x="15681" y="7782"/>
                    <a:pt x="12634" y="8104"/>
                    <a:pt x="10419" y="8145"/>
                  </a:cubicBezTo>
                  <a:cubicBezTo>
                    <a:pt x="8204" y="8185"/>
                    <a:pt x="6819" y="7943"/>
                    <a:pt x="7096" y="7580"/>
                  </a:cubicBezTo>
                  <a:cubicBezTo>
                    <a:pt x="7373" y="7218"/>
                    <a:pt x="9311" y="6734"/>
                    <a:pt x="11250" y="62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9070143" y="2296788"/>
              <a:ext cx="137357" cy="128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208" fill="norm" stroke="1" extrusionOk="0">
                  <a:moveTo>
                    <a:pt x="15347" y="9711"/>
                  </a:moveTo>
                  <a:cubicBezTo>
                    <a:pt x="15674" y="7969"/>
                    <a:pt x="16002" y="6227"/>
                    <a:pt x="16002" y="4485"/>
                  </a:cubicBezTo>
                  <a:cubicBezTo>
                    <a:pt x="16002" y="2743"/>
                    <a:pt x="15674" y="1002"/>
                    <a:pt x="13711" y="305"/>
                  </a:cubicBezTo>
                  <a:cubicBezTo>
                    <a:pt x="11747" y="-392"/>
                    <a:pt x="8147" y="-44"/>
                    <a:pt x="5365" y="2918"/>
                  </a:cubicBezTo>
                  <a:cubicBezTo>
                    <a:pt x="2583" y="5879"/>
                    <a:pt x="620" y="11453"/>
                    <a:pt x="129" y="14937"/>
                  </a:cubicBezTo>
                  <a:cubicBezTo>
                    <a:pt x="-362" y="18421"/>
                    <a:pt x="620" y="19814"/>
                    <a:pt x="1929" y="19989"/>
                  </a:cubicBezTo>
                  <a:cubicBezTo>
                    <a:pt x="3238" y="20163"/>
                    <a:pt x="4874" y="19118"/>
                    <a:pt x="6347" y="17898"/>
                  </a:cubicBezTo>
                  <a:cubicBezTo>
                    <a:pt x="7820" y="16679"/>
                    <a:pt x="9129" y="15285"/>
                    <a:pt x="10438" y="13021"/>
                  </a:cubicBezTo>
                  <a:cubicBezTo>
                    <a:pt x="11747" y="10756"/>
                    <a:pt x="13056" y="7621"/>
                    <a:pt x="13874" y="6924"/>
                  </a:cubicBezTo>
                  <a:cubicBezTo>
                    <a:pt x="14693" y="6227"/>
                    <a:pt x="15020" y="7969"/>
                    <a:pt x="16165" y="10756"/>
                  </a:cubicBezTo>
                  <a:cubicBezTo>
                    <a:pt x="17311" y="13543"/>
                    <a:pt x="19274" y="17376"/>
                    <a:pt x="21238" y="21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9251950" y="2203392"/>
              <a:ext cx="165100" cy="243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0" y="14524"/>
                  </a:moveTo>
                  <a:cubicBezTo>
                    <a:pt x="277" y="13593"/>
                    <a:pt x="554" y="12662"/>
                    <a:pt x="1246" y="11917"/>
                  </a:cubicBezTo>
                  <a:cubicBezTo>
                    <a:pt x="1938" y="11172"/>
                    <a:pt x="3046" y="10614"/>
                    <a:pt x="4154" y="10800"/>
                  </a:cubicBezTo>
                  <a:cubicBezTo>
                    <a:pt x="5262" y="10986"/>
                    <a:pt x="6369" y="11917"/>
                    <a:pt x="7338" y="13407"/>
                  </a:cubicBezTo>
                  <a:cubicBezTo>
                    <a:pt x="8308" y="14897"/>
                    <a:pt x="9138" y="16945"/>
                    <a:pt x="9138" y="18341"/>
                  </a:cubicBezTo>
                  <a:cubicBezTo>
                    <a:pt x="9138" y="19738"/>
                    <a:pt x="8308" y="20483"/>
                    <a:pt x="6923" y="20948"/>
                  </a:cubicBezTo>
                  <a:cubicBezTo>
                    <a:pt x="5538" y="21414"/>
                    <a:pt x="3600" y="21600"/>
                    <a:pt x="2492" y="21228"/>
                  </a:cubicBezTo>
                  <a:cubicBezTo>
                    <a:pt x="1385" y="20855"/>
                    <a:pt x="1108" y="19924"/>
                    <a:pt x="2631" y="17410"/>
                  </a:cubicBezTo>
                  <a:cubicBezTo>
                    <a:pt x="4154" y="14897"/>
                    <a:pt x="7477" y="10800"/>
                    <a:pt x="10938" y="7634"/>
                  </a:cubicBezTo>
                  <a:cubicBezTo>
                    <a:pt x="14400" y="4469"/>
                    <a:pt x="18000" y="223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9401086" y="2108142"/>
              <a:ext cx="258396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600" fill="norm" stroke="1" extrusionOk="0">
                  <a:moveTo>
                    <a:pt x="9227" y="0"/>
                  </a:moveTo>
                  <a:cubicBezTo>
                    <a:pt x="7998" y="670"/>
                    <a:pt x="6769" y="1340"/>
                    <a:pt x="5627" y="2972"/>
                  </a:cubicBezTo>
                  <a:cubicBezTo>
                    <a:pt x="4486" y="4605"/>
                    <a:pt x="3432" y="7200"/>
                    <a:pt x="2818" y="8958"/>
                  </a:cubicBezTo>
                  <a:cubicBezTo>
                    <a:pt x="2203" y="10716"/>
                    <a:pt x="2027" y="11637"/>
                    <a:pt x="2027" y="12307"/>
                  </a:cubicBezTo>
                  <a:cubicBezTo>
                    <a:pt x="2027" y="12977"/>
                    <a:pt x="2203" y="13395"/>
                    <a:pt x="2642" y="13479"/>
                  </a:cubicBezTo>
                  <a:cubicBezTo>
                    <a:pt x="3081" y="13563"/>
                    <a:pt x="3783" y="13312"/>
                    <a:pt x="3959" y="12600"/>
                  </a:cubicBezTo>
                  <a:cubicBezTo>
                    <a:pt x="4135" y="11888"/>
                    <a:pt x="3783" y="10716"/>
                    <a:pt x="3344" y="9921"/>
                  </a:cubicBezTo>
                  <a:cubicBezTo>
                    <a:pt x="2905" y="9126"/>
                    <a:pt x="2379" y="8707"/>
                    <a:pt x="1676" y="8456"/>
                  </a:cubicBezTo>
                  <a:cubicBezTo>
                    <a:pt x="974" y="8205"/>
                    <a:pt x="96" y="8121"/>
                    <a:pt x="8" y="8247"/>
                  </a:cubicBezTo>
                  <a:cubicBezTo>
                    <a:pt x="-80" y="8372"/>
                    <a:pt x="622" y="8707"/>
                    <a:pt x="1940" y="8874"/>
                  </a:cubicBezTo>
                  <a:cubicBezTo>
                    <a:pt x="3257" y="9042"/>
                    <a:pt x="5188" y="9042"/>
                    <a:pt x="6593" y="9042"/>
                  </a:cubicBezTo>
                  <a:cubicBezTo>
                    <a:pt x="7998" y="9042"/>
                    <a:pt x="8876" y="9042"/>
                    <a:pt x="9491" y="9293"/>
                  </a:cubicBezTo>
                  <a:cubicBezTo>
                    <a:pt x="10105" y="9544"/>
                    <a:pt x="10457" y="10047"/>
                    <a:pt x="11071" y="10298"/>
                  </a:cubicBezTo>
                  <a:cubicBezTo>
                    <a:pt x="11686" y="10549"/>
                    <a:pt x="12564" y="10549"/>
                    <a:pt x="13442" y="10465"/>
                  </a:cubicBezTo>
                  <a:cubicBezTo>
                    <a:pt x="14320" y="10381"/>
                    <a:pt x="15198" y="10214"/>
                    <a:pt x="16076" y="10172"/>
                  </a:cubicBezTo>
                  <a:cubicBezTo>
                    <a:pt x="16954" y="10130"/>
                    <a:pt x="17832" y="10214"/>
                    <a:pt x="18447" y="10465"/>
                  </a:cubicBezTo>
                  <a:cubicBezTo>
                    <a:pt x="19061" y="10716"/>
                    <a:pt x="19413" y="11135"/>
                    <a:pt x="20027" y="12265"/>
                  </a:cubicBezTo>
                  <a:cubicBezTo>
                    <a:pt x="20642" y="13395"/>
                    <a:pt x="21520" y="15237"/>
                    <a:pt x="21432" y="16870"/>
                  </a:cubicBezTo>
                  <a:cubicBezTo>
                    <a:pt x="21344" y="18502"/>
                    <a:pt x="20291" y="19926"/>
                    <a:pt x="19325" y="20679"/>
                  </a:cubicBezTo>
                  <a:cubicBezTo>
                    <a:pt x="18359" y="21433"/>
                    <a:pt x="17481" y="21516"/>
                    <a:pt x="166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10153650" y="2146242"/>
              <a:ext cx="5715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3343"/>
                    <a:pt x="8000" y="6686"/>
                    <a:pt x="11600" y="10286"/>
                  </a:cubicBezTo>
                  <a:cubicBezTo>
                    <a:pt x="15200" y="13886"/>
                    <a:pt x="18400" y="177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9975850" y="2482792"/>
              <a:ext cx="4000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57" y="17600"/>
                    <a:pt x="7314" y="13600"/>
                    <a:pt x="10914" y="10000"/>
                  </a:cubicBezTo>
                  <a:cubicBezTo>
                    <a:pt x="14514" y="6400"/>
                    <a:pt x="18057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10121899" y="2082742"/>
              <a:ext cx="304801" cy="58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1800"/>
                    <a:pt x="18000" y="3600"/>
                    <a:pt x="15600" y="5909"/>
                  </a:cubicBezTo>
                  <a:cubicBezTo>
                    <a:pt x="13200" y="8217"/>
                    <a:pt x="10200" y="11035"/>
                    <a:pt x="7575" y="13539"/>
                  </a:cubicBezTo>
                  <a:cubicBezTo>
                    <a:pt x="4950" y="16043"/>
                    <a:pt x="2700" y="18235"/>
                    <a:pt x="1500" y="19526"/>
                  </a:cubicBezTo>
                  <a:cubicBezTo>
                    <a:pt x="300" y="20817"/>
                    <a:pt x="150" y="212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10769600" y="2330392"/>
              <a:ext cx="63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10782300" y="2217253"/>
              <a:ext cx="6350" cy="43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0" fill="norm" stroke="1" extrusionOk="0">
                  <a:moveTo>
                    <a:pt x="0" y="20080"/>
                  </a:moveTo>
                  <a:cubicBezTo>
                    <a:pt x="0" y="11244"/>
                    <a:pt x="0" y="2407"/>
                    <a:pt x="3600" y="444"/>
                  </a:cubicBezTo>
                  <a:cubicBezTo>
                    <a:pt x="7200" y="-1520"/>
                    <a:pt x="14400" y="3389"/>
                    <a:pt x="21600" y="8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10833633" y="2297583"/>
              <a:ext cx="126467" cy="166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195" fill="norm" stroke="1" extrusionOk="0">
                  <a:moveTo>
                    <a:pt x="3149" y="2565"/>
                  </a:moveTo>
                  <a:cubicBezTo>
                    <a:pt x="2429" y="6885"/>
                    <a:pt x="1709" y="11205"/>
                    <a:pt x="1169" y="14040"/>
                  </a:cubicBezTo>
                  <a:cubicBezTo>
                    <a:pt x="629" y="16875"/>
                    <a:pt x="269" y="18225"/>
                    <a:pt x="89" y="18090"/>
                  </a:cubicBezTo>
                  <a:cubicBezTo>
                    <a:pt x="-91" y="17955"/>
                    <a:pt x="-91" y="16335"/>
                    <a:pt x="989" y="13365"/>
                  </a:cubicBezTo>
                  <a:cubicBezTo>
                    <a:pt x="2069" y="10395"/>
                    <a:pt x="4229" y="6075"/>
                    <a:pt x="6209" y="3375"/>
                  </a:cubicBezTo>
                  <a:cubicBezTo>
                    <a:pt x="8189" y="675"/>
                    <a:pt x="9989" y="-405"/>
                    <a:pt x="12509" y="135"/>
                  </a:cubicBezTo>
                  <a:cubicBezTo>
                    <a:pt x="15029" y="675"/>
                    <a:pt x="18269" y="2835"/>
                    <a:pt x="19889" y="6615"/>
                  </a:cubicBezTo>
                  <a:cubicBezTo>
                    <a:pt x="21509" y="10395"/>
                    <a:pt x="21509" y="15795"/>
                    <a:pt x="21509" y="211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11020228" y="2306808"/>
              <a:ext cx="218264" cy="150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0700" fill="norm" stroke="1" extrusionOk="0">
                  <a:moveTo>
                    <a:pt x="7734" y="4128"/>
                  </a:moveTo>
                  <a:cubicBezTo>
                    <a:pt x="7734" y="2669"/>
                    <a:pt x="7734" y="1209"/>
                    <a:pt x="7220" y="480"/>
                  </a:cubicBezTo>
                  <a:cubicBezTo>
                    <a:pt x="6705" y="-250"/>
                    <a:pt x="5677" y="-250"/>
                    <a:pt x="4340" y="1209"/>
                  </a:cubicBezTo>
                  <a:cubicBezTo>
                    <a:pt x="3002" y="2669"/>
                    <a:pt x="1357" y="5588"/>
                    <a:pt x="534" y="8799"/>
                  </a:cubicBezTo>
                  <a:cubicBezTo>
                    <a:pt x="-289" y="12009"/>
                    <a:pt x="-289" y="15512"/>
                    <a:pt x="1460" y="17847"/>
                  </a:cubicBezTo>
                  <a:cubicBezTo>
                    <a:pt x="3208" y="20182"/>
                    <a:pt x="6705" y="21350"/>
                    <a:pt x="9997" y="20328"/>
                  </a:cubicBezTo>
                  <a:cubicBezTo>
                    <a:pt x="13288" y="19307"/>
                    <a:pt x="16374" y="16096"/>
                    <a:pt x="18225" y="13615"/>
                  </a:cubicBezTo>
                  <a:cubicBezTo>
                    <a:pt x="20077" y="11134"/>
                    <a:pt x="20694" y="9382"/>
                    <a:pt x="21002" y="7777"/>
                  </a:cubicBezTo>
                  <a:cubicBezTo>
                    <a:pt x="21311" y="6172"/>
                    <a:pt x="21311" y="4712"/>
                    <a:pt x="20797" y="3836"/>
                  </a:cubicBezTo>
                  <a:cubicBezTo>
                    <a:pt x="20282" y="2961"/>
                    <a:pt x="19254" y="2669"/>
                    <a:pt x="17917" y="3691"/>
                  </a:cubicBezTo>
                  <a:cubicBezTo>
                    <a:pt x="16580" y="4712"/>
                    <a:pt x="14934" y="7047"/>
                    <a:pt x="14111" y="9091"/>
                  </a:cubicBezTo>
                  <a:cubicBezTo>
                    <a:pt x="13288" y="11134"/>
                    <a:pt x="13288" y="12885"/>
                    <a:pt x="13288" y="14491"/>
                  </a:cubicBezTo>
                  <a:cubicBezTo>
                    <a:pt x="13288" y="16096"/>
                    <a:pt x="13288" y="17555"/>
                    <a:pt x="14420" y="18577"/>
                  </a:cubicBezTo>
                  <a:cubicBezTo>
                    <a:pt x="15551" y="19599"/>
                    <a:pt x="17814" y="20182"/>
                    <a:pt x="19151" y="19599"/>
                  </a:cubicBezTo>
                  <a:cubicBezTo>
                    <a:pt x="20488" y="19015"/>
                    <a:pt x="20900" y="17264"/>
                    <a:pt x="20797" y="14491"/>
                  </a:cubicBezTo>
                  <a:cubicBezTo>
                    <a:pt x="20694" y="11718"/>
                    <a:pt x="20077" y="7923"/>
                    <a:pt x="19460" y="41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11283949" y="2320779"/>
              <a:ext cx="438151" cy="137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3" fill="norm" stroke="1" extrusionOk="0">
                  <a:moveTo>
                    <a:pt x="0" y="1464"/>
                  </a:moveTo>
                  <a:cubicBezTo>
                    <a:pt x="417" y="2431"/>
                    <a:pt x="835" y="3398"/>
                    <a:pt x="1043" y="6139"/>
                  </a:cubicBezTo>
                  <a:cubicBezTo>
                    <a:pt x="1252" y="8879"/>
                    <a:pt x="1252" y="13392"/>
                    <a:pt x="1200" y="16455"/>
                  </a:cubicBezTo>
                  <a:cubicBezTo>
                    <a:pt x="1148" y="19518"/>
                    <a:pt x="1043" y="21130"/>
                    <a:pt x="1148" y="20646"/>
                  </a:cubicBezTo>
                  <a:cubicBezTo>
                    <a:pt x="1252" y="20162"/>
                    <a:pt x="1565" y="17583"/>
                    <a:pt x="2087" y="14359"/>
                  </a:cubicBezTo>
                  <a:cubicBezTo>
                    <a:pt x="2609" y="11136"/>
                    <a:pt x="3339" y="7267"/>
                    <a:pt x="3965" y="5010"/>
                  </a:cubicBezTo>
                  <a:cubicBezTo>
                    <a:pt x="4591" y="2753"/>
                    <a:pt x="5113" y="2109"/>
                    <a:pt x="5478" y="2753"/>
                  </a:cubicBezTo>
                  <a:cubicBezTo>
                    <a:pt x="5843" y="3398"/>
                    <a:pt x="6052" y="5333"/>
                    <a:pt x="6104" y="7428"/>
                  </a:cubicBezTo>
                  <a:cubicBezTo>
                    <a:pt x="6157" y="9524"/>
                    <a:pt x="6052" y="11780"/>
                    <a:pt x="6313" y="11458"/>
                  </a:cubicBezTo>
                  <a:cubicBezTo>
                    <a:pt x="6574" y="11136"/>
                    <a:pt x="7200" y="8234"/>
                    <a:pt x="7774" y="6461"/>
                  </a:cubicBezTo>
                  <a:cubicBezTo>
                    <a:pt x="8348" y="4688"/>
                    <a:pt x="8870" y="4043"/>
                    <a:pt x="9183" y="4527"/>
                  </a:cubicBezTo>
                  <a:cubicBezTo>
                    <a:pt x="9496" y="5010"/>
                    <a:pt x="9600" y="6622"/>
                    <a:pt x="9548" y="8718"/>
                  </a:cubicBezTo>
                  <a:cubicBezTo>
                    <a:pt x="9496" y="10813"/>
                    <a:pt x="9287" y="13392"/>
                    <a:pt x="9183" y="15488"/>
                  </a:cubicBezTo>
                  <a:cubicBezTo>
                    <a:pt x="9078" y="17583"/>
                    <a:pt x="9078" y="19195"/>
                    <a:pt x="9339" y="20162"/>
                  </a:cubicBezTo>
                  <a:cubicBezTo>
                    <a:pt x="9600" y="21130"/>
                    <a:pt x="10122" y="21452"/>
                    <a:pt x="11165" y="20162"/>
                  </a:cubicBezTo>
                  <a:cubicBezTo>
                    <a:pt x="12209" y="18873"/>
                    <a:pt x="13774" y="15971"/>
                    <a:pt x="15078" y="12909"/>
                  </a:cubicBezTo>
                  <a:cubicBezTo>
                    <a:pt x="16383" y="9846"/>
                    <a:pt x="17426" y="6622"/>
                    <a:pt x="18104" y="4204"/>
                  </a:cubicBezTo>
                  <a:cubicBezTo>
                    <a:pt x="18783" y="1786"/>
                    <a:pt x="19096" y="174"/>
                    <a:pt x="18783" y="13"/>
                  </a:cubicBezTo>
                  <a:cubicBezTo>
                    <a:pt x="18470" y="-148"/>
                    <a:pt x="17530" y="1142"/>
                    <a:pt x="16643" y="3882"/>
                  </a:cubicBezTo>
                  <a:cubicBezTo>
                    <a:pt x="15757" y="6622"/>
                    <a:pt x="14922" y="10813"/>
                    <a:pt x="14557" y="13876"/>
                  </a:cubicBezTo>
                  <a:cubicBezTo>
                    <a:pt x="14191" y="16939"/>
                    <a:pt x="14296" y="18873"/>
                    <a:pt x="15548" y="19840"/>
                  </a:cubicBezTo>
                  <a:cubicBezTo>
                    <a:pt x="16800" y="20807"/>
                    <a:pt x="19200" y="20807"/>
                    <a:pt x="21600" y="208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0" y="2990792"/>
              <a:ext cx="11982450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795"/>
                  </a:moveTo>
                  <a:cubicBezTo>
                    <a:pt x="118" y="9879"/>
                    <a:pt x="237" y="9963"/>
                    <a:pt x="359" y="9837"/>
                  </a:cubicBezTo>
                  <a:cubicBezTo>
                    <a:pt x="481" y="9712"/>
                    <a:pt x="607" y="9377"/>
                    <a:pt x="746" y="9084"/>
                  </a:cubicBezTo>
                  <a:cubicBezTo>
                    <a:pt x="885" y="8791"/>
                    <a:pt x="1038" y="8540"/>
                    <a:pt x="1189" y="8288"/>
                  </a:cubicBezTo>
                  <a:cubicBezTo>
                    <a:pt x="1339" y="8037"/>
                    <a:pt x="1488" y="7786"/>
                    <a:pt x="1654" y="7535"/>
                  </a:cubicBezTo>
                  <a:cubicBezTo>
                    <a:pt x="1820" y="7284"/>
                    <a:pt x="2003" y="7033"/>
                    <a:pt x="2177" y="6781"/>
                  </a:cubicBezTo>
                  <a:cubicBezTo>
                    <a:pt x="2350" y="6530"/>
                    <a:pt x="2514" y="6279"/>
                    <a:pt x="2652" y="6070"/>
                  </a:cubicBezTo>
                  <a:cubicBezTo>
                    <a:pt x="2789" y="5860"/>
                    <a:pt x="2900" y="5693"/>
                    <a:pt x="3016" y="5526"/>
                  </a:cubicBezTo>
                  <a:cubicBezTo>
                    <a:pt x="3133" y="5358"/>
                    <a:pt x="3255" y="5191"/>
                    <a:pt x="3383" y="5023"/>
                  </a:cubicBezTo>
                  <a:cubicBezTo>
                    <a:pt x="3510" y="4856"/>
                    <a:pt x="3644" y="4688"/>
                    <a:pt x="3777" y="4521"/>
                  </a:cubicBezTo>
                  <a:cubicBezTo>
                    <a:pt x="3911" y="4353"/>
                    <a:pt x="4045" y="4186"/>
                    <a:pt x="4186" y="4019"/>
                  </a:cubicBezTo>
                  <a:cubicBezTo>
                    <a:pt x="4327" y="3851"/>
                    <a:pt x="4476" y="3684"/>
                    <a:pt x="4623" y="3558"/>
                  </a:cubicBezTo>
                  <a:cubicBezTo>
                    <a:pt x="4769" y="3433"/>
                    <a:pt x="4914" y="3349"/>
                    <a:pt x="5063" y="3223"/>
                  </a:cubicBezTo>
                  <a:cubicBezTo>
                    <a:pt x="5212" y="3098"/>
                    <a:pt x="5365" y="2930"/>
                    <a:pt x="5517" y="2763"/>
                  </a:cubicBezTo>
                  <a:cubicBezTo>
                    <a:pt x="5670" y="2595"/>
                    <a:pt x="5823" y="2428"/>
                    <a:pt x="5983" y="2302"/>
                  </a:cubicBezTo>
                  <a:cubicBezTo>
                    <a:pt x="6143" y="2177"/>
                    <a:pt x="6311" y="2093"/>
                    <a:pt x="6477" y="1967"/>
                  </a:cubicBezTo>
                  <a:cubicBezTo>
                    <a:pt x="6643" y="1842"/>
                    <a:pt x="6807" y="1674"/>
                    <a:pt x="6933" y="1549"/>
                  </a:cubicBezTo>
                  <a:cubicBezTo>
                    <a:pt x="7059" y="1423"/>
                    <a:pt x="7147" y="1340"/>
                    <a:pt x="7234" y="1256"/>
                  </a:cubicBezTo>
                  <a:cubicBezTo>
                    <a:pt x="7322" y="1172"/>
                    <a:pt x="7410" y="1088"/>
                    <a:pt x="7498" y="1047"/>
                  </a:cubicBezTo>
                  <a:cubicBezTo>
                    <a:pt x="7585" y="1005"/>
                    <a:pt x="7673" y="1005"/>
                    <a:pt x="7763" y="963"/>
                  </a:cubicBezTo>
                  <a:cubicBezTo>
                    <a:pt x="7852" y="921"/>
                    <a:pt x="7944" y="837"/>
                    <a:pt x="8034" y="795"/>
                  </a:cubicBezTo>
                  <a:cubicBezTo>
                    <a:pt x="8123" y="753"/>
                    <a:pt x="8211" y="753"/>
                    <a:pt x="8354" y="712"/>
                  </a:cubicBezTo>
                  <a:cubicBezTo>
                    <a:pt x="8497" y="670"/>
                    <a:pt x="8696" y="586"/>
                    <a:pt x="8837" y="502"/>
                  </a:cubicBezTo>
                  <a:cubicBezTo>
                    <a:pt x="8978" y="419"/>
                    <a:pt x="9062" y="335"/>
                    <a:pt x="9213" y="251"/>
                  </a:cubicBezTo>
                  <a:cubicBezTo>
                    <a:pt x="9363" y="167"/>
                    <a:pt x="9581" y="84"/>
                    <a:pt x="9795" y="42"/>
                  </a:cubicBezTo>
                  <a:cubicBezTo>
                    <a:pt x="10008" y="0"/>
                    <a:pt x="10218" y="0"/>
                    <a:pt x="10384" y="0"/>
                  </a:cubicBezTo>
                  <a:cubicBezTo>
                    <a:pt x="10550" y="0"/>
                    <a:pt x="10672" y="0"/>
                    <a:pt x="10790" y="0"/>
                  </a:cubicBezTo>
                  <a:cubicBezTo>
                    <a:pt x="10909" y="0"/>
                    <a:pt x="11023" y="0"/>
                    <a:pt x="11141" y="0"/>
                  </a:cubicBezTo>
                  <a:cubicBezTo>
                    <a:pt x="11260" y="0"/>
                    <a:pt x="11382" y="0"/>
                    <a:pt x="11500" y="0"/>
                  </a:cubicBezTo>
                  <a:cubicBezTo>
                    <a:pt x="11618" y="0"/>
                    <a:pt x="11733" y="0"/>
                    <a:pt x="11855" y="0"/>
                  </a:cubicBezTo>
                  <a:cubicBezTo>
                    <a:pt x="11977" y="0"/>
                    <a:pt x="12107" y="0"/>
                    <a:pt x="12235" y="42"/>
                  </a:cubicBezTo>
                  <a:cubicBezTo>
                    <a:pt x="12362" y="84"/>
                    <a:pt x="12488" y="167"/>
                    <a:pt x="12616" y="293"/>
                  </a:cubicBezTo>
                  <a:cubicBezTo>
                    <a:pt x="12744" y="419"/>
                    <a:pt x="12874" y="586"/>
                    <a:pt x="12998" y="712"/>
                  </a:cubicBezTo>
                  <a:cubicBezTo>
                    <a:pt x="13122" y="837"/>
                    <a:pt x="13240" y="921"/>
                    <a:pt x="13368" y="1047"/>
                  </a:cubicBezTo>
                  <a:cubicBezTo>
                    <a:pt x="13496" y="1172"/>
                    <a:pt x="13633" y="1340"/>
                    <a:pt x="13765" y="1549"/>
                  </a:cubicBezTo>
                  <a:cubicBezTo>
                    <a:pt x="13896" y="1758"/>
                    <a:pt x="14022" y="2009"/>
                    <a:pt x="14152" y="2219"/>
                  </a:cubicBezTo>
                  <a:cubicBezTo>
                    <a:pt x="14282" y="2428"/>
                    <a:pt x="14415" y="2595"/>
                    <a:pt x="14541" y="2805"/>
                  </a:cubicBezTo>
                  <a:cubicBezTo>
                    <a:pt x="14667" y="3014"/>
                    <a:pt x="14785" y="3265"/>
                    <a:pt x="14911" y="3516"/>
                  </a:cubicBezTo>
                  <a:cubicBezTo>
                    <a:pt x="15037" y="3767"/>
                    <a:pt x="15171" y="4019"/>
                    <a:pt x="15300" y="4270"/>
                  </a:cubicBezTo>
                  <a:cubicBezTo>
                    <a:pt x="15430" y="4521"/>
                    <a:pt x="15556" y="4772"/>
                    <a:pt x="15682" y="5023"/>
                  </a:cubicBezTo>
                  <a:cubicBezTo>
                    <a:pt x="15808" y="5274"/>
                    <a:pt x="15934" y="5526"/>
                    <a:pt x="16054" y="5819"/>
                  </a:cubicBezTo>
                  <a:cubicBezTo>
                    <a:pt x="16174" y="6112"/>
                    <a:pt x="16289" y="6447"/>
                    <a:pt x="16411" y="6781"/>
                  </a:cubicBezTo>
                  <a:cubicBezTo>
                    <a:pt x="16533" y="7116"/>
                    <a:pt x="16663" y="7451"/>
                    <a:pt x="16787" y="7786"/>
                  </a:cubicBezTo>
                  <a:cubicBezTo>
                    <a:pt x="16911" y="8121"/>
                    <a:pt x="17029" y="8456"/>
                    <a:pt x="17147" y="8791"/>
                  </a:cubicBezTo>
                  <a:cubicBezTo>
                    <a:pt x="17266" y="9126"/>
                    <a:pt x="17384" y="9460"/>
                    <a:pt x="17496" y="9753"/>
                  </a:cubicBezTo>
                  <a:cubicBezTo>
                    <a:pt x="17609" y="10047"/>
                    <a:pt x="17716" y="10298"/>
                    <a:pt x="17884" y="10800"/>
                  </a:cubicBezTo>
                  <a:cubicBezTo>
                    <a:pt x="18052" y="11302"/>
                    <a:pt x="18280" y="12056"/>
                    <a:pt x="18450" y="12600"/>
                  </a:cubicBezTo>
                  <a:cubicBezTo>
                    <a:pt x="18620" y="13144"/>
                    <a:pt x="18731" y="13479"/>
                    <a:pt x="18891" y="13981"/>
                  </a:cubicBezTo>
                  <a:cubicBezTo>
                    <a:pt x="19051" y="14484"/>
                    <a:pt x="19261" y="15153"/>
                    <a:pt x="19467" y="15781"/>
                  </a:cubicBezTo>
                  <a:cubicBezTo>
                    <a:pt x="19673" y="16409"/>
                    <a:pt x="19875" y="16995"/>
                    <a:pt x="20030" y="17414"/>
                  </a:cubicBezTo>
                  <a:cubicBezTo>
                    <a:pt x="20184" y="17833"/>
                    <a:pt x="20291" y="18084"/>
                    <a:pt x="20450" y="18502"/>
                  </a:cubicBezTo>
                  <a:cubicBezTo>
                    <a:pt x="20608" y="18921"/>
                    <a:pt x="20818" y="19507"/>
                    <a:pt x="21018" y="20051"/>
                  </a:cubicBezTo>
                  <a:cubicBezTo>
                    <a:pt x="21218" y="20595"/>
                    <a:pt x="21409" y="2109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63500" y="3555942"/>
              <a:ext cx="5715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3600"/>
                    <a:pt x="9600" y="7200"/>
                    <a:pt x="13200" y="10800"/>
                  </a:cubicBezTo>
                  <a:cubicBezTo>
                    <a:pt x="16800" y="14400"/>
                    <a:pt x="192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55927" y="3494361"/>
              <a:ext cx="208549" cy="351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483" fill="norm" stroke="1" extrusionOk="0">
                  <a:moveTo>
                    <a:pt x="773" y="3375"/>
                  </a:moveTo>
                  <a:cubicBezTo>
                    <a:pt x="341" y="2729"/>
                    <a:pt x="-91" y="2082"/>
                    <a:pt x="17" y="1500"/>
                  </a:cubicBezTo>
                  <a:cubicBezTo>
                    <a:pt x="125" y="918"/>
                    <a:pt x="773" y="400"/>
                    <a:pt x="2609" y="142"/>
                  </a:cubicBezTo>
                  <a:cubicBezTo>
                    <a:pt x="4445" y="-117"/>
                    <a:pt x="7469" y="-117"/>
                    <a:pt x="10817" y="982"/>
                  </a:cubicBezTo>
                  <a:cubicBezTo>
                    <a:pt x="14165" y="2082"/>
                    <a:pt x="17837" y="4281"/>
                    <a:pt x="19673" y="6997"/>
                  </a:cubicBezTo>
                  <a:cubicBezTo>
                    <a:pt x="21509" y="9713"/>
                    <a:pt x="21509" y="12946"/>
                    <a:pt x="20969" y="15275"/>
                  </a:cubicBezTo>
                  <a:cubicBezTo>
                    <a:pt x="20429" y="17603"/>
                    <a:pt x="19349" y="19026"/>
                    <a:pt x="17405" y="19996"/>
                  </a:cubicBezTo>
                  <a:cubicBezTo>
                    <a:pt x="15461" y="20966"/>
                    <a:pt x="12653" y="21483"/>
                    <a:pt x="10817" y="21483"/>
                  </a:cubicBezTo>
                  <a:cubicBezTo>
                    <a:pt x="8981" y="21483"/>
                    <a:pt x="8117" y="20966"/>
                    <a:pt x="8009" y="20448"/>
                  </a:cubicBezTo>
                  <a:cubicBezTo>
                    <a:pt x="7901" y="19931"/>
                    <a:pt x="8549" y="19414"/>
                    <a:pt x="9197" y="188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289189" y="3435292"/>
              <a:ext cx="383911" cy="353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496" fill="norm" stroke="1" extrusionOk="0">
                  <a:moveTo>
                    <a:pt x="3724" y="17743"/>
                  </a:moveTo>
                  <a:cubicBezTo>
                    <a:pt x="3724" y="17100"/>
                    <a:pt x="3724" y="16457"/>
                    <a:pt x="3427" y="15879"/>
                  </a:cubicBezTo>
                  <a:cubicBezTo>
                    <a:pt x="3130" y="15300"/>
                    <a:pt x="2537" y="14786"/>
                    <a:pt x="2062" y="14786"/>
                  </a:cubicBezTo>
                  <a:cubicBezTo>
                    <a:pt x="1588" y="14786"/>
                    <a:pt x="1231" y="15300"/>
                    <a:pt x="875" y="16264"/>
                  </a:cubicBezTo>
                  <a:cubicBezTo>
                    <a:pt x="519" y="17229"/>
                    <a:pt x="163" y="18643"/>
                    <a:pt x="45" y="19671"/>
                  </a:cubicBezTo>
                  <a:cubicBezTo>
                    <a:pt x="-74" y="20700"/>
                    <a:pt x="45" y="21343"/>
                    <a:pt x="401" y="21471"/>
                  </a:cubicBezTo>
                  <a:cubicBezTo>
                    <a:pt x="757" y="21600"/>
                    <a:pt x="1350" y="21214"/>
                    <a:pt x="1825" y="20764"/>
                  </a:cubicBezTo>
                  <a:cubicBezTo>
                    <a:pt x="2300" y="20314"/>
                    <a:pt x="2656" y="19800"/>
                    <a:pt x="3012" y="19157"/>
                  </a:cubicBezTo>
                  <a:cubicBezTo>
                    <a:pt x="3368" y="18514"/>
                    <a:pt x="3724" y="17743"/>
                    <a:pt x="3902" y="17679"/>
                  </a:cubicBezTo>
                  <a:cubicBezTo>
                    <a:pt x="4080" y="17614"/>
                    <a:pt x="4080" y="18257"/>
                    <a:pt x="4258" y="18900"/>
                  </a:cubicBezTo>
                  <a:cubicBezTo>
                    <a:pt x="4436" y="19543"/>
                    <a:pt x="4792" y="20186"/>
                    <a:pt x="5207" y="20314"/>
                  </a:cubicBezTo>
                  <a:cubicBezTo>
                    <a:pt x="5623" y="20443"/>
                    <a:pt x="6097" y="20057"/>
                    <a:pt x="6691" y="18257"/>
                  </a:cubicBezTo>
                  <a:cubicBezTo>
                    <a:pt x="7284" y="16457"/>
                    <a:pt x="7996" y="13243"/>
                    <a:pt x="8590" y="10221"/>
                  </a:cubicBezTo>
                  <a:cubicBezTo>
                    <a:pt x="9183" y="7200"/>
                    <a:pt x="9658" y="4371"/>
                    <a:pt x="9895" y="2571"/>
                  </a:cubicBezTo>
                  <a:cubicBezTo>
                    <a:pt x="10133" y="771"/>
                    <a:pt x="10133" y="0"/>
                    <a:pt x="10133" y="0"/>
                  </a:cubicBezTo>
                  <a:cubicBezTo>
                    <a:pt x="10133" y="0"/>
                    <a:pt x="10133" y="771"/>
                    <a:pt x="10014" y="3407"/>
                  </a:cubicBezTo>
                  <a:cubicBezTo>
                    <a:pt x="9895" y="6043"/>
                    <a:pt x="9658" y="10543"/>
                    <a:pt x="9658" y="13693"/>
                  </a:cubicBezTo>
                  <a:cubicBezTo>
                    <a:pt x="9658" y="16843"/>
                    <a:pt x="9895" y="18643"/>
                    <a:pt x="10311" y="19671"/>
                  </a:cubicBezTo>
                  <a:cubicBezTo>
                    <a:pt x="10726" y="20700"/>
                    <a:pt x="11319" y="20957"/>
                    <a:pt x="11794" y="20829"/>
                  </a:cubicBezTo>
                  <a:cubicBezTo>
                    <a:pt x="12269" y="20700"/>
                    <a:pt x="12625" y="20186"/>
                    <a:pt x="12684" y="19157"/>
                  </a:cubicBezTo>
                  <a:cubicBezTo>
                    <a:pt x="12744" y="18129"/>
                    <a:pt x="12506" y="16586"/>
                    <a:pt x="11972" y="15429"/>
                  </a:cubicBezTo>
                  <a:cubicBezTo>
                    <a:pt x="11438" y="14271"/>
                    <a:pt x="10607" y="13500"/>
                    <a:pt x="9658" y="12986"/>
                  </a:cubicBezTo>
                  <a:cubicBezTo>
                    <a:pt x="8708" y="12471"/>
                    <a:pt x="7640" y="12214"/>
                    <a:pt x="7403" y="12086"/>
                  </a:cubicBezTo>
                  <a:cubicBezTo>
                    <a:pt x="7166" y="11957"/>
                    <a:pt x="7759" y="11957"/>
                    <a:pt x="9302" y="11957"/>
                  </a:cubicBezTo>
                  <a:cubicBezTo>
                    <a:pt x="10845" y="11957"/>
                    <a:pt x="13337" y="11957"/>
                    <a:pt x="14821" y="11764"/>
                  </a:cubicBezTo>
                  <a:cubicBezTo>
                    <a:pt x="16304" y="11571"/>
                    <a:pt x="16779" y="11186"/>
                    <a:pt x="16719" y="11121"/>
                  </a:cubicBezTo>
                  <a:cubicBezTo>
                    <a:pt x="16660" y="11057"/>
                    <a:pt x="16067" y="11314"/>
                    <a:pt x="15533" y="11764"/>
                  </a:cubicBezTo>
                  <a:cubicBezTo>
                    <a:pt x="14999" y="12214"/>
                    <a:pt x="14524" y="12857"/>
                    <a:pt x="14108" y="13564"/>
                  </a:cubicBezTo>
                  <a:cubicBezTo>
                    <a:pt x="13693" y="14271"/>
                    <a:pt x="13337" y="15043"/>
                    <a:pt x="13159" y="15750"/>
                  </a:cubicBezTo>
                  <a:cubicBezTo>
                    <a:pt x="12981" y="16457"/>
                    <a:pt x="12981" y="17100"/>
                    <a:pt x="13278" y="17357"/>
                  </a:cubicBezTo>
                  <a:cubicBezTo>
                    <a:pt x="13574" y="17614"/>
                    <a:pt x="14168" y="17486"/>
                    <a:pt x="14761" y="16779"/>
                  </a:cubicBezTo>
                  <a:cubicBezTo>
                    <a:pt x="15355" y="16071"/>
                    <a:pt x="15948" y="14786"/>
                    <a:pt x="16363" y="13757"/>
                  </a:cubicBezTo>
                  <a:cubicBezTo>
                    <a:pt x="16779" y="12729"/>
                    <a:pt x="17016" y="11957"/>
                    <a:pt x="17253" y="11957"/>
                  </a:cubicBezTo>
                  <a:cubicBezTo>
                    <a:pt x="17491" y="11957"/>
                    <a:pt x="17728" y="12729"/>
                    <a:pt x="18440" y="13950"/>
                  </a:cubicBezTo>
                  <a:cubicBezTo>
                    <a:pt x="19152" y="15171"/>
                    <a:pt x="20339" y="16843"/>
                    <a:pt x="21526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224145" y="3835342"/>
              <a:ext cx="271155" cy="50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363" fill="norm" stroke="1" extrusionOk="0">
                  <a:moveTo>
                    <a:pt x="2864" y="18900"/>
                  </a:moveTo>
                  <a:cubicBezTo>
                    <a:pt x="1524" y="19800"/>
                    <a:pt x="185" y="20700"/>
                    <a:pt x="17" y="21150"/>
                  </a:cubicBezTo>
                  <a:cubicBezTo>
                    <a:pt x="-150" y="21600"/>
                    <a:pt x="855" y="21600"/>
                    <a:pt x="4203" y="18450"/>
                  </a:cubicBezTo>
                  <a:cubicBezTo>
                    <a:pt x="7552" y="15300"/>
                    <a:pt x="13245" y="9000"/>
                    <a:pt x="16510" y="5400"/>
                  </a:cubicBezTo>
                  <a:cubicBezTo>
                    <a:pt x="19776" y="1800"/>
                    <a:pt x="20613" y="900"/>
                    <a:pt x="214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344797" y="3778192"/>
              <a:ext cx="290203" cy="110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600" fill="norm" stroke="1" extrusionOk="0">
                  <a:moveTo>
                    <a:pt x="2677" y="19938"/>
                  </a:moveTo>
                  <a:cubicBezTo>
                    <a:pt x="1425" y="20769"/>
                    <a:pt x="173" y="21600"/>
                    <a:pt x="17" y="21600"/>
                  </a:cubicBezTo>
                  <a:cubicBezTo>
                    <a:pt x="-140" y="21600"/>
                    <a:pt x="799" y="20769"/>
                    <a:pt x="4556" y="17031"/>
                  </a:cubicBezTo>
                  <a:cubicBezTo>
                    <a:pt x="8312" y="13292"/>
                    <a:pt x="14886" y="6646"/>
                    <a:pt x="214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749299" y="3600392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806450" y="3670242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1102222" y="3567241"/>
              <a:ext cx="126592" cy="474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428" fill="norm" stroke="1" extrusionOk="0">
                  <a:moveTo>
                    <a:pt x="6822" y="5511"/>
                  </a:moveTo>
                  <a:cubicBezTo>
                    <a:pt x="6468" y="8665"/>
                    <a:pt x="6114" y="11819"/>
                    <a:pt x="5760" y="14352"/>
                  </a:cubicBezTo>
                  <a:cubicBezTo>
                    <a:pt x="5406" y="16884"/>
                    <a:pt x="5051" y="18796"/>
                    <a:pt x="4343" y="19943"/>
                  </a:cubicBezTo>
                  <a:cubicBezTo>
                    <a:pt x="3635" y="21090"/>
                    <a:pt x="2573" y="21472"/>
                    <a:pt x="1865" y="21424"/>
                  </a:cubicBezTo>
                  <a:cubicBezTo>
                    <a:pt x="1156" y="21376"/>
                    <a:pt x="802" y="20899"/>
                    <a:pt x="448" y="19130"/>
                  </a:cubicBezTo>
                  <a:cubicBezTo>
                    <a:pt x="94" y="17362"/>
                    <a:pt x="-260" y="14304"/>
                    <a:pt x="271" y="11198"/>
                  </a:cubicBezTo>
                  <a:cubicBezTo>
                    <a:pt x="802" y="8091"/>
                    <a:pt x="2219" y="4937"/>
                    <a:pt x="4343" y="3026"/>
                  </a:cubicBezTo>
                  <a:cubicBezTo>
                    <a:pt x="6468" y="1114"/>
                    <a:pt x="9301" y="445"/>
                    <a:pt x="11602" y="159"/>
                  </a:cubicBezTo>
                  <a:cubicBezTo>
                    <a:pt x="13904" y="-128"/>
                    <a:pt x="15674" y="-32"/>
                    <a:pt x="17445" y="493"/>
                  </a:cubicBezTo>
                  <a:cubicBezTo>
                    <a:pt x="19215" y="1019"/>
                    <a:pt x="20986" y="1975"/>
                    <a:pt x="21163" y="3265"/>
                  </a:cubicBezTo>
                  <a:cubicBezTo>
                    <a:pt x="21340" y="4555"/>
                    <a:pt x="19924" y="6180"/>
                    <a:pt x="17622" y="7231"/>
                  </a:cubicBezTo>
                  <a:cubicBezTo>
                    <a:pt x="15320" y="8283"/>
                    <a:pt x="12133" y="8760"/>
                    <a:pt x="9478" y="9047"/>
                  </a:cubicBezTo>
                  <a:cubicBezTo>
                    <a:pt x="6822" y="9334"/>
                    <a:pt x="4697" y="9430"/>
                    <a:pt x="3812" y="9191"/>
                  </a:cubicBezTo>
                  <a:cubicBezTo>
                    <a:pt x="2927" y="8952"/>
                    <a:pt x="3281" y="8378"/>
                    <a:pt x="3635" y="78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1270977" y="3606742"/>
              <a:ext cx="80627" cy="123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9" h="21432" fill="norm" stroke="1" extrusionOk="0">
                  <a:moveTo>
                    <a:pt x="14331" y="0"/>
                  </a:moveTo>
                  <a:cubicBezTo>
                    <a:pt x="9471" y="2929"/>
                    <a:pt x="4611" y="5858"/>
                    <a:pt x="2181" y="8786"/>
                  </a:cubicBezTo>
                  <a:cubicBezTo>
                    <a:pt x="-249" y="11715"/>
                    <a:pt x="-249" y="14644"/>
                    <a:pt x="291" y="17024"/>
                  </a:cubicBezTo>
                  <a:cubicBezTo>
                    <a:pt x="831" y="19403"/>
                    <a:pt x="1911" y="21234"/>
                    <a:pt x="5151" y="21417"/>
                  </a:cubicBezTo>
                  <a:cubicBezTo>
                    <a:pt x="8391" y="21600"/>
                    <a:pt x="13791" y="20136"/>
                    <a:pt x="17031" y="18488"/>
                  </a:cubicBezTo>
                  <a:cubicBezTo>
                    <a:pt x="20271" y="16841"/>
                    <a:pt x="21351" y="15010"/>
                    <a:pt x="20001" y="12447"/>
                  </a:cubicBezTo>
                  <a:cubicBezTo>
                    <a:pt x="18651" y="9885"/>
                    <a:pt x="14871" y="6590"/>
                    <a:pt x="11901" y="5492"/>
                  </a:cubicBezTo>
                  <a:cubicBezTo>
                    <a:pt x="8931" y="4393"/>
                    <a:pt x="6771" y="5492"/>
                    <a:pt x="4611" y="6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1428750" y="3479742"/>
              <a:ext cx="1270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850"/>
                    <a:pt x="14400" y="11700"/>
                    <a:pt x="10800" y="15300"/>
                  </a:cubicBezTo>
                  <a:cubicBezTo>
                    <a:pt x="7200" y="18900"/>
                    <a:pt x="3600" y="202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1511300" y="3460692"/>
              <a:ext cx="635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950"/>
                    <a:pt x="14400" y="9900"/>
                    <a:pt x="18000" y="13500"/>
                  </a:cubicBezTo>
                  <a:cubicBezTo>
                    <a:pt x="21600" y="17100"/>
                    <a:pt x="21600" y="193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1555750" y="3391471"/>
              <a:ext cx="246000" cy="344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283" fill="norm" stroke="1" extrusionOk="0">
                  <a:moveTo>
                    <a:pt x="0" y="14885"/>
                  </a:moveTo>
                  <a:cubicBezTo>
                    <a:pt x="1846" y="14754"/>
                    <a:pt x="3692" y="14623"/>
                    <a:pt x="4985" y="14099"/>
                  </a:cubicBezTo>
                  <a:cubicBezTo>
                    <a:pt x="6277" y="13575"/>
                    <a:pt x="7015" y="12659"/>
                    <a:pt x="6923" y="12266"/>
                  </a:cubicBezTo>
                  <a:cubicBezTo>
                    <a:pt x="6831" y="11874"/>
                    <a:pt x="5908" y="12005"/>
                    <a:pt x="4800" y="12855"/>
                  </a:cubicBezTo>
                  <a:cubicBezTo>
                    <a:pt x="3692" y="13706"/>
                    <a:pt x="2400" y="15277"/>
                    <a:pt x="1754" y="16390"/>
                  </a:cubicBezTo>
                  <a:cubicBezTo>
                    <a:pt x="1108" y="17503"/>
                    <a:pt x="1108" y="18157"/>
                    <a:pt x="2215" y="18746"/>
                  </a:cubicBezTo>
                  <a:cubicBezTo>
                    <a:pt x="3323" y="19335"/>
                    <a:pt x="5538" y="19859"/>
                    <a:pt x="7938" y="19335"/>
                  </a:cubicBezTo>
                  <a:cubicBezTo>
                    <a:pt x="10338" y="18812"/>
                    <a:pt x="12923" y="17241"/>
                    <a:pt x="14400" y="16128"/>
                  </a:cubicBezTo>
                  <a:cubicBezTo>
                    <a:pt x="15877" y="15015"/>
                    <a:pt x="16246" y="14361"/>
                    <a:pt x="16062" y="13837"/>
                  </a:cubicBezTo>
                  <a:cubicBezTo>
                    <a:pt x="15877" y="13314"/>
                    <a:pt x="15138" y="12921"/>
                    <a:pt x="14400" y="12921"/>
                  </a:cubicBezTo>
                  <a:cubicBezTo>
                    <a:pt x="13662" y="12921"/>
                    <a:pt x="12923" y="13314"/>
                    <a:pt x="12000" y="14492"/>
                  </a:cubicBezTo>
                  <a:cubicBezTo>
                    <a:pt x="11077" y="15670"/>
                    <a:pt x="9969" y="17634"/>
                    <a:pt x="9508" y="18943"/>
                  </a:cubicBezTo>
                  <a:cubicBezTo>
                    <a:pt x="9046" y="20252"/>
                    <a:pt x="9231" y="20906"/>
                    <a:pt x="9785" y="21168"/>
                  </a:cubicBezTo>
                  <a:cubicBezTo>
                    <a:pt x="10338" y="21430"/>
                    <a:pt x="11262" y="21299"/>
                    <a:pt x="12554" y="20186"/>
                  </a:cubicBezTo>
                  <a:cubicBezTo>
                    <a:pt x="13846" y="19074"/>
                    <a:pt x="15508" y="16979"/>
                    <a:pt x="17077" y="13772"/>
                  </a:cubicBezTo>
                  <a:cubicBezTo>
                    <a:pt x="18646" y="10565"/>
                    <a:pt x="20123" y="6245"/>
                    <a:pt x="20862" y="3692"/>
                  </a:cubicBezTo>
                  <a:cubicBezTo>
                    <a:pt x="21600" y="1139"/>
                    <a:pt x="21600" y="354"/>
                    <a:pt x="21138" y="92"/>
                  </a:cubicBezTo>
                  <a:cubicBezTo>
                    <a:pt x="20677" y="-170"/>
                    <a:pt x="19754" y="92"/>
                    <a:pt x="18923" y="1335"/>
                  </a:cubicBezTo>
                  <a:cubicBezTo>
                    <a:pt x="18092" y="2579"/>
                    <a:pt x="17354" y="4805"/>
                    <a:pt x="17538" y="7619"/>
                  </a:cubicBezTo>
                  <a:cubicBezTo>
                    <a:pt x="17723" y="10434"/>
                    <a:pt x="18831" y="13837"/>
                    <a:pt x="19938" y="17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2266950" y="3503261"/>
              <a:ext cx="196850" cy="219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2" fill="norm" stroke="1" extrusionOk="0">
                  <a:moveTo>
                    <a:pt x="0" y="3849"/>
                  </a:moveTo>
                  <a:cubicBezTo>
                    <a:pt x="697" y="2627"/>
                    <a:pt x="1394" y="1404"/>
                    <a:pt x="2903" y="691"/>
                  </a:cubicBezTo>
                  <a:cubicBezTo>
                    <a:pt x="4413" y="-22"/>
                    <a:pt x="6735" y="-226"/>
                    <a:pt x="8942" y="283"/>
                  </a:cubicBezTo>
                  <a:cubicBezTo>
                    <a:pt x="11148" y="793"/>
                    <a:pt x="13239" y="2016"/>
                    <a:pt x="13239" y="4970"/>
                  </a:cubicBezTo>
                  <a:cubicBezTo>
                    <a:pt x="13239" y="7925"/>
                    <a:pt x="11148" y="12612"/>
                    <a:pt x="9639" y="15668"/>
                  </a:cubicBezTo>
                  <a:cubicBezTo>
                    <a:pt x="8129" y="18725"/>
                    <a:pt x="7200" y="20151"/>
                    <a:pt x="7316" y="20763"/>
                  </a:cubicBezTo>
                  <a:cubicBezTo>
                    <a:pt x="7432" y="21374"/>
                    <a:pt x="8594" y="21170"/>
                    <a:pt x="11148" y="20253"/>
                  </a:cubicBezTo>
                  <a:cubicBezTo>
                    <a:pt x="13703" y="19336"/>
                    <a:pt x="17652" y="17706"/>
                    <a:pt x="21600" y="16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2529187" y="3507258"/>
              <a:ext cx="99986" cy="201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3" h="21600" fill="norm" stroke="1" extrusionOk="0">
                  <a:moveTo>
                    <a:pt x="12831" y="455"/>
                  </a:moveTo>
                  <a:cubicBezTo>
                    <a:pt x="10627" y="227"/>
                    <a:pt x="8423" y="0"/>
                    <a:pt x="6219" y="0"/>
                  </a:cubicBezTo>
                  <a:cubicBezTo>
                    <a:pt x="4015" y="0"/>
                    <a:pt x="1811" y="227"/>
                    <a:pt x="709" y="909"/>
                  </a:cubicBezTo>
                  <a:cubicBezTo>
                    <a:pt x="-393" y="1592"/>
                    <a:pt x="-393" y="2728"/>
                    <a:pt x="2031" y="4320"/>
                  </a:cubicBezTo>
                  <a:cubicBezTo>
                    <a:pt x="4456" y="5912"/>
                    <a:pt x="9305" y="7958"/>
                    <a:pt x="13272" y="10004"/>
                  </a:cubicBezTo>
                  <a:cubicBezTo>
                    <a:pt x="17240" y="12051"/>
                    <a:pt x="20325" y="14097"/>
                    <a:pt x="20766" y="16029"/>
                  </a:cubicBezTo>
                  <a:cubicBezTo>
                    <a:pt x="21207" y="17962"/>
                    <a:pt x="19003" y="19781"/>
                    <a:pt x="16799" y="20691"/>
                  </a:cubicBezTo>
                  <a:cubicBezTo>
                    <a:pt x="14595" y="21600"/>
                    <a:pt x="12391" y="21600"/>
                    <a:pt x="101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2578100" y="3479742"/>
              <a:ext cx="146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43" y="14400"/>
                    <a:pt x="6887" y="7200"/>
                    <a:pt x="10487" y="3600"/>
                  </a:cubicBezTo>
                  <a:cubicBezTo>
                    <a:pt x="14087" y="0"/>
                    <a:pt x="1784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2715348" y="3460692"/>
              <a:ext cx="128508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6" h="21600" fill="norm" stroke="1" extrusionOk="0">
                  <a:moveTo>
                    <a:pt x="12740" y="3927"/>
                  </a:moveTo>
                  <a:cubicBezTo>
                    <a:pt x="8969" y="5236"/>
                    <a:pt x="5198" y="6545"/>
                    <a:pt x="2798" y="9055"/>
                  </a:cubicBezTo>
                  <a:cubicBezTo>
                    <a:pt x="398" y="11564"/>
                    <a:pt x="-631" y="15273"/>
                    <a:pt x="398" y="17782"/>
                  </a:cubicBezTo>
                  <a:cubicBezTo>
                    <a:pt x="1426" y="20291"/>
                    <a:pt x="4512" y="21600"/>
                    <a:pt x="7769" y="21600"/>
                  </a:cubicBezTo>
                  <a:cubicBezTo>
                    <a:pt x="11026" y="21600"/>
                    <a:pt x="14455" y="20291"/>
                    <a:pt x="16855" y="17236"/>
                  </a:cubicBezTo>
                  <a:cubicBezTo>
                    <a:pt x="19255" y="14182"/>
                    <a:pt x="20626" y="9382"/>
                    <a:pt x="20798" y="6327"/>
                  </a:cubicBezTo>
                  <a:cubicBezTo>
                    <a:pt x="20969" y="3273"/>
                    <a:pt x="19940" y="1964"/>
                    <a:pt x="17883" y="1200"/>
                  </a:cubicBezTo>
                  <a:cubicBezTo>
                    <a:pt x="15826" y="436"/>
                    <a:pt x="12740" y="218"/>
                    <a:pt x="965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3187700" y="3549542"/>
              <a:ext cx="114300" cy="154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3" fill="norm" stroke="1" extrusionOk="0">
                  <a:moveTo>
                    <a:pt x="0" y="7"/>
                  </a:moveTo>
                  <a:cubicBezTo>
                    <a:pt x="2000" y="6343"/>
                    <a:pt x="4000" y="12679"/>
                    <a:pt x="5800" y="16423"/>
                  </a:cubicBezTo>
                  <a:cubicBezTo>
                    <a:pt x="7600" y="20167"/>
                    <a:pt x="9200" y="21319"/>
                    <a:pt x="10600" y="21031"/>
                  </a:cubicBezTo>
                  <a:cubicBezTo>
                    <a:pt x="12000" y="20743"/>
                    <a:pt x="13200" y="19015"/>
                    <a:pt x="14000" y="15847"/>
                  </a:cubicBezTo>
                  <a:cubicBezTo>
                    <a:pt x="14800" y="12679"/>
                    <a:pt x="15200" y="8071"/>
                    <a:pt x="15400" y="5047"/>
                  </a:cubicBezTo>
                  <a:cubicBezTo>
                    <a:pt x="15600" y="2023"/>
                    <a:pt x="15600" y="583"/>
                    <a:pt x="16600" y="151"/>
                  </a:cubicBezTo>
                  <a:cubicBezTo>
                    <a:pt x="17600" y="-281"/>
                    <a:pt x="19600" y="295"/>
                    <a:pt x="21600" y="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3321607" y="3511492"/>
              <a:ext cx="98713" cy="158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1304" fill="norm" stroke="1" extrusionOk="0">
                  <a:moveTo>
                    <a:pt x="16082" y="6821"/>
                  </a:moveTo>
                  <a:cubicBezTo>
                    <a:pt x="13832" y="6537"/>
                    <a:pt x="11582" y="6253"/>
                    <a:pt x="8882" y="7389"/>
                  </a:cubicBezTo>
                  <a:cubicBezTo>
                    <a:pt x="6182" y="8526"/>
                    <a:pt x="3032" y="11084"/>
                    <a:pt x="1457" y="13074"/>
                  </a:cubicBezTo>
                  <a:cubicBezTo>
                    <a:pt x="-118" y="15063"/>
                    <a:pt x="-118" y="16484"/>
                    <a:pt x="107" y="17905"/>
                  </a:cubicBezTo>
                  <a:cubicBezTo>
                    <a:pt x="332" y="19326"/>
                    <a:pt x="782" y="20747"/>
                    <a:pt x="3257" y="21174"/>
                  </a:cubicBezTo>
                  <a:cubicBezTo>
                    <a:pt x="5732" y="21600"/>
                    <a:pt x="10232" y="21032"/>
                    <a:pt x="13832" y="18758"/>
                  </a:cubicBezTo>
                  <a:cubicBezTo>
                    <a:pt x="17432" y="16484"/>
                    <a:pt x="20132" y="12505"/>
                    <a:pt x="20807" y="9095"/>
                  </a:cubicBezTo>
                  <a:cubicBezTo>
                    <a:pt x="21482" y="5684"/>
                    <a:pt x="20132" y="2842"/>
                    <a:pt x="1878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3499644" y="3360976"/>
              <a:ext cx="50006" cy="305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343" fill="norm" stroke="1" extrusionOk="0">
                  <a:moveTo>
                    <a:pt x="2362" y="1643"/>
                  </a:moveTo>
                  <a:cubicBezTo>
                    <a:pt x="3262" y="756"/>
                    <a:pt x="4162" y="-132"/>
                    <a:pt x="4612" y="16"/>
                  </a:cubicBezTo>
                  <a:cubicBezTo>
                    <a:pt x="5062" y="164"/>
                    <a:pt x="5062" y="1347"/>
                    <a:pt x="4162" y="4454"/>
                  </a:cubicBezTo>
                  <a:cubicBezTo>
                    <a:pt x="3262" y="7561"/>
                    <a:pt x="1462" y="12591"/>
                    <a:pt x="562" y="15550"/>
                  </a:cubicBezTo>
                  <a:cubicBezTo>
                    <a:pt x="-338" y="18509"/>
                    <a:pt x="-338" y="19397"/>
                    <a:pt x="1912" y="20136"/>
                  </a:cubicBezTo>
                  <a:cubicBezTo>
                    <a:pt x="4162" y="20876"/>
                    <a:pt x="8662" y="21468"/>
                    <a:pt x="12262" y="21320"/>
                  </a:cubicBezTo>
                  <a:cubicBezTo>
                    <a:pt x="15862" y="21172"/>
                    <a:pt x="18562" y="20284"/>
                    <a:pt x="21262" y="19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3486635" y="3499204"/>
              <a:ext cx="158266" cy="120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0894" fill="norm" stroke="1" extrusionOk="0">
                  <a:moveTo>
                    <a:pt x="2493" y="5421"/>
                  </a:moveTo>
                  <a:cubicBezTo>
                    <a:pt x="1072" y="5055"/>
                    <a:pt x="-349" y="4688"/>
                    <a:pt x="77" y="5055"/>
                  </a:cubicBezTo>
                  <a:cubicBezTo>
                    <a:pt x="504" y="5421"/>
                    <a:pt x="2777" y="6519"/>
                    <a:pt x="5619" y="7068"/>
                  </a:cubicBezTo>
                  <a:cubicBezTo>
                    <a:pt x="8462" y="7617"/>
                    <a:pt x="11872" y="7617"/>
                    <a:pt x="14288" y="7251"/>
                  </a:cubicBezTo>
                  <a:cubicBezTo>
                    <a:pt x="16704" y="6885"/>
                    <a:pt x="18125" y="6153"/>
                    <a:pt x="19262" y="5055"/>
                  </a:cubicBezTo>
                  <a:cubicBezTo>
                    <a:pt x="20398" y="3956"/>
                    <a:pt x="21251" y="2492"/>
                    <a:pt x="20825" y="1394"/>
                  </a:cubicBezTo>
                  <a:cubicBezTo>
                    <a:pt x="20398" y="295"/>
                    <a:pt x="18693" y="-437"/>
                    <a:pt x="16988" y="295"/>
                  </a:cubicBezTo>
                  <a:cubicBezTo>
                    <a:pt x="15283" y="1027"/>
                    <a:pt x="13577" y="3224"/>
                    <a:pt x="12583" y="6336"/>
                  </a:cubicBezTo>
                  <a:cubicBezTo>
                    <a:pt x="11588" y="9448"/>
                    <a:pt x="11304" y="13475"/>
                    <a:pt x="11872" y="16221"/>
                  </a:cubicBezTo>
                  <a:cubicBezTo>
                    <a:pt x="12440" y="18966"/>
                    <a:pt x="13862" y="20431"/>
                    <a:pt x="15567" y="20797"/>
                  </a:cubicBezTo>
                  <a:cubicBezTo>
                    <a:pt x="17272" y="21163"/>
                    <a:pt x="19262" y="20431"/>
                    <a:pt x="21251" y="196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3676650" y="3460692"/>
              <a:ext cx="139700" cy="185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4" fill="norm" stroke="1" extrusionOk="0">
                  <a:moveTo>
                    <a:pt x="0" y="8737"/>
                  </a:moveTo>
                  <a:cubicBezTo>
                    <a:pt x="655" y="6553"/>
                    <a:pt x="1309" y="4369"/>
                    <a:pt x="2291" y="3762"/>
                  </a:cubicBezTo>
                  <a:cubicBezTo>
                    <a:pt x="3273" y="3155"/>
                    <a:pt x="4582" y="4126"/>
                    <a:pt x="5891" y="6431"/>
                  </a:cubicBezTo>
                  <a:cubicBezTo>
                    <a:pt x="7200" y="8737"/>
                    <a:pt x="8509" y="12378"/>
                    <a:pt x="9164" y="14804"/>
                  </a:cubicBezTo>
                  <a:cubicBezTo>
                    <a:pt x="9818" y="17231"/>
                    <a:pt x="9818" y="18445"/>
                    <a:pt x="9327" y="19537"/>
                  </a:cubicBezTo>
                  <a:cubicBezTo>
                    <a:pt x="8836" y="20629"/>
                    <a:pt x="7855" y="21600"/>
                    <a:pt x="7364" y="21236"/>
                  </a:cubicBezTo>
                  <a:cubicBezTo>
                    <a:pt x="6873" y="20872"/>
                    <a:pt x="6873" y="19173"/>
                    <a:pt x="7691" y="16018"/>
                  </a:cubicBezTo>
                  <a:cubicBezTo>
                    <a:pt x="8509" y="12863"/>
                    <a:pt x="10145" y="8252"/>
                    <a:pt x="12600" y="5339"/>
                  </a:cubicBezTo>
                  <a:cubicBezTo>
                    <a:pt x="15055" y="2427"/>
                    <a:pt x="18327" y="121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3803105" y="3470948"/>
              <a:ext cx="50933" cy="156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0" h="21012" fill="norm" stroke="1" extrusionOk="0">
                  <a:moveTo>
                    <a:pt x="15168" y="328"/>
                  </a:moveTo>
                  <a:cubicBezTo>
                    <a:pt x="11014" y="44"/>
                    <a:pt x="6860" y="-240"/>
                    <a:pt x="3952" y="328"/>
                  </a:cubicBezTo>
                  <a:cubicBezTo>
                    <a:pt x="1045" y="897"/>
                    <a:pt x="-617" y="2318"/>
                    <a:pt x="214" y="4307"/>
                  </a:cubicBezTo>
                  <a:cubicBezTo>
                    <a:pt x="1045" y="6297"/>
                    <a:pt x="4368" y="8855"/>
                    <a:pt x="7691" y="10844"/>
                  </a:cubicBezTo>
                  <a:cubicBezTo>
                    <a:pt x="11014" y="12834"/>
                    <a:pt x="14337" y="14255"/>
                    <a:pt x="16829" y="15818"/>
                  </a:cubicBezTo>
                  <a:cubicBezTo>
                    <a:pt x="19321" y="17381"/>
                    <a:pt x="20983" y="19086"/>
                    <a:pt x="19321" y="20081"/>
                  </a:cubicBezTo>
                  <a:cubicBezTo>
                    <a:pt x="17660" y="21076"/>
                    <a:pt x="12675" y="21360"/>
                    <a:pt x="8937" y="20507"/>
                  </a:cubicBezTo>
                  <a:cubicBezTo>
                    <a:pt x="5198" y="19655"/>
                    <a:pt x="2706" y="17665"/>
                    <a:pt x="214" y="156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3968750" y="3467042"/>
              <a:ext cx="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3962400" y="3644842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4508464" y="3403542"/>
              <a:ext cx="158786" cy="221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318" fill="norm" stroke="1" extrusionOk="0">
                  <a:moveTo>
                    <a:pt x="13647" y="0"/>
                  </a:moveTo>
                  <a:cubicBezTo>
                    <a:pt x="10237" y="4891"/>
                    <a:pt x="6826" y="9781"/>
                    <a:pt x="4695" y="12736"/>
                  </a:cubicBezTo>
                  <a:cubicBezTo>
                    <a:pt x="2563" y="15691"/>
                    <a:pt x="1710" y="16709"/>
                    <a:pt x="1000" y="17728"/>
                  </a:cubicBezTo>
                  <a:cubicBezTo>
                    <a:pt x="289" y="18747"/>
                    <a:pt x="-279" y="19766"/>
                    <a:pt x="147" y="20479"/>
                  </a:cubicBezTo>
                  <a:cubicBezTo>
                    <a:pt x="574" y="21192"/>
                    <a:pt x="1995" y="21600"/>
                    <a:pt x="5689" y="21091"/>
                  </a:cubicBezTo>
                  <a:cubicBezTo>
                    <a:pt x="9384" y="20581"/>
                    <a:pt x="15353" y="19155"/>
                    <a:pt x="21321" y="177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4622799" y="3543242"/>
              <a:ext cx="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4688851" y="3445708"/>
              <a:ext cx="148363" cy="197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7" h="20604" fill="norm" stroke="1" extrusionOk="0">
                  <a:moveTo>
                    <a:pt x="13477" y="4205"/>
                  </a:moveTo>
                  <a:cubicBezTo>
                    <a:pt x="12901" y="3103"/>
                    <a:pt x="12325" y="2001"/>
                    <a:pt x="11317" y="1560"/>
                  </a:cubicBezTo>
                  <a:cubicBezTo>
                    <a:pt x="10309" y="1119"/>
                    <a:pt x="8869" y="1340"/>
                    <a:pt x="6997" y="2883"/>
                  </a:cubicBezTo>
                  <a:cubicBezTo>
                    <a:pt x="5125" y="4426"/>
                    <a:pt x="2821" y="7291"/>
                    <a:pt x="1381" y="10156"/>
                  </a:cubicBezTo>
                  <a:cubicBezTo>
                    <a:pt x="-59" y="13021"/>
                    <a:pt x="-635" y="15887"/>
                    <a:pt x="949" y="17981"/>
                  </a:cubicBezTo>
                  <a:cubicBezTo>
                    <a:pt x="2533" y="20075"/>
                    <a:pt x="6277" y="21397"/>
                    <a:pt x="10165" y="20075"/>
                  </a:cubicBezTo>
                  <a:cubicBezTo>
                    <a:pt x="14053" y="18752"/>
                    <a:pt x="18085" y="14785"/>
                    <a:pt x="19525" y="11038"/>
                  </a:cubicBezTo>
                  <a:cubicBezTo>
                    <a:pt x="20965" y="7291"/>
                    <a:pt x="19813" y="3764"/>
                    <a:pt x="18373" y="1891"/>
                  </a:cubicBezTo>
                  <a:cubicBezTo>
                    <a:pt x="16933" y="17"/>
                    <a:pt x="15205" y="-203"/>
                    <a:pt x="13765" y="128"/>
                  </a:cubicBezTo>
                  <a:cubicBezTo>
                    <a:pt x="12325" y="458"/>
                    <a:pt x="11173" y="1340"/>
                    <a:pt x="10021" y="22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5194299" y="3506843"/>
              <a:ext cx="114301" cy="194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6" fill="norm" stroke="1" extrusionOk="0">
                  <a:moveTo>
                    <a:pt x="0" y="1194"/>
                  </a:moveTo>
                  <a:cubicBezTo>
                    <a:pt x="1600" y="504"/>
                    <a:pt x="3200" y="-185"/>
                    <a:pt x="4800" y="45"/>
                  </a:cubicBezTo>
                  <a:cubicBezTo>
                    <a:pt x="6400" y="275"/>
                    <a:pt x="8000" y="1424"/>
                    <a:pt x="9400" y="4296"/>
                  </a:cubicBezTo>
                  <a:cubicBezTo>
                    <a:pt x="10800" y="7168"/>
                    <a:pt x="12000" y="11764"/>
                    <a:pt x="12200" y="14751"/>
                  </a:cubicBezTo>
                  <a:cubicBezTo>
                    <a:pt x="12400" y="17738"/>
                    <a:pt x="11600" y="19117"/>
                    <a:pt x="10200" y="20036"/>
                  </a:cubicBezTo>
                  <a:cubicBezTo>
                    <a:pt x="8800" y="20955"/>
                    <a:pt x="6800" y="21415"/>
                    <a:pt x="5400" y="20955"/>
                  </a:cubicBezTo>
                  <a:cubicBezTo>
                    <a:pt x="4000" y="20496"/>
                    <a:pt x="3200" y="19117"/>
                    <a:pt x="2800" y="16475"/>
                  </a:cubicBezTo>
                  <a:cubicBezTo>
                    <a:pt x="2400" y="13832"/>
                    <a:pt x="2400" y="9926"/>
                    <a:pt x="3400" y="7283"/>
                  </a:cubicBezTo>
                  <a:cubicBezTo>
                    <a:pt x="4400" y="4641"/>
                    <a:pt x="6400" y="3262"/>
                    <a:pt x="9600" y="2802"/>
                  </a:cubicBezTo>
                  <a:cubicBezTo>
                    <a:pt x="12800" y="2343"/>
                    <a:pt x="17200" y="2802"/>
                    <a:pt x="21600" y="3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5378450" y="3530542"/>
              <a:ext cx="635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5384800" y="3473392"/>
              <a:ext cx="12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5424916" y="3510989"/>
              <a:ext cx="112285" cy="142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097" fill="norm" stroke="1" extrusionOk="0">
                  <a:moveTo>
                    <a:pt x="21219" y="2891"/>
                  </a:moveTo>
                  <a:cubicBezTo>
                    <a:pt x="20019" y="1639"/>
                    <a:pt x="18819" y="387"/>
                    <a:pt x="16419" y="74"/>
                  </a:cubicBezTo>
                  <a:cubicBezTo>
                    <a:pt x="14019" y="-239"/>
                    <a:pt x="10419" y="387"/>
                    <a:pt x="7419" y="2891"/>
                  </a:cubicBezTo>
                  <a:cubicBezTo>
                    <a:pt x="4419" y="5396"/>
                    <a:pt x="2019" y="9778"/>
                    <a:pt x="819" y="12752"/>
                  </a:cubicBezTo>
                  <a:cubicBezTo>
                    <a:pt x="-381" y="15726"/>
                    <a:pt x="-381" y="17291"/>
                    <a:pt x="1619" y="18700"/>
                  </a:cubicBezTo>
                  <a:cubicBezTo>
                    <a:pt x="3619" y="20109"/>
                    <a:pt x="7619" y="21361"/>
                    <a:pt x="11219" y="21048"/>
                  </a:cubicBezTo>
                  <a:cubicBezTo>
                    <a:pt x="14819" y="20735"/>
                    <a:pt x="18019" y="18857"/>
                    <a:pt x="21219" y="16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5588641" y="3346392"/>
              <a:ext cx="126359" cy="297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363" fill="norm" stroke="1" extrusionOk="0">
                  <a:moveTo>
                    <a:pt x="6371" y="0"/>
                  </a:moveTo>
                  <a:cubicBezTo>
                    <a:pt x="5291" y="3499"/>
                    <a:pt x="4211" y="6997"/>
                    <a:pt x="3491" y="10039"/>
                  </a:cubicBezTo>
                  <a:cubicBezTo>
                    <a:pt x="2771" y="13082"/>
                    <a:pt x="2411" y="15668"/>
                    <a:pt x="1871" y="17645"/>
                  </a:cubicBezTo>
                  <a:cubicBezTo>
                    <a:pt x="1331" y="19623"/>
                    <a:pt x="611" y="20992"/>
                    <a:pt x="251" y="21296"/>
                  </a:cubicBezTo>
                  <a:cubicBezTo>
                    <a:pt x="-109" y="21600"/>
                    <a:pt x="-109" y="20839"/>
                    <a:pt x="431" y="19623"/>
                  </a:cubicBezTo>
                  <a:cubicBezTo>
                    <a:pt x="971" y="18406"/>
                    <a:pt x="2051" y="16732"/>
                    <a:pt x="4211" y="15439"/>
                  </a:cubicBezTo>
                  <a:cubicBezTo>
                    <a:pt x="6371" y="14146"/>
                    <a:pt x="9611" y="13234"/>
                    <a:pt x="12131" y="12854"/>
                  </a:cubicBezTo>
                  <a:cubicBezTo>
                    <a:pt x="14651" y="12473"/>
                    <a:pt x="16451" y="12625"/>
                    <a:pt x="17891" y="13842"/>
                  </a:cubicBezTo>
                  <a:cubicBezTo>
                    <a:pt x="19331" y="15059"/>
                    <a:pt x="20411" y="17341"/>
                    <a:pt x="21491" y="196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5162550" y="3244792"/>
              <a:ext cx="4826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63" y="16457"/>
                    <a:pt x="4926" y="11314"/>
                    <a:pt x="7721" y="7200"/>
                  </a:cubicBezTo>
                  <a:cubicBezTo>
                    <a:pt x="10516" y="3086"/>
                    <a:pt x="13642" y="0"/>
                    <a:pt x="16011" y="0"/>
                  </a:cubicBezTo>
                  <a:cubicBezTo>
                    <a:pt x="18379" y="0"/>
                    <a:pt x="19989" y="3086"/>
                    <a:pt x="21600" y="6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6068177" y="3378162"/>
              <a:ext cx="308575" cy="2813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108" fill="norm" stroke="1" extrusionOk="0">
                  <a:moveTo>
                    <a:pt x="17680" y="12863"/>
                  </a:moveTo>
                  <a:cubicBezTo>
                    <a:pt x="17680" y="11910"/>
                    <a:pt x="17680" y="10957"/>
                    <a:pt x="17316" y="10322"/>
                  </a:cubicBezTo>
                  <a:cubicBezTo>
                    <a:pt x="16951" y="9687"/>
                    <a:pt x="16221" y="9369"/>
                    <a:pt x="14689" y="9925"/>
                  </a:cubicBezTo>
                  <a:cubicBezTo>
                    <a:pt x="13156" y="10481"/>
                    <a:pt x="10821" y="11910"/>
                    <a:pt x="9434" y="13102"/>
                  </a:cubicBezTo>
                  <a:cubicBezTo>
                    <a:pt x="8048" y="14293"/>
                    <a:pt x="7610" y="15246"/>
                    <a:pt x="7245" y="16119"/>
                  </a:cubicBezTo>
                  <a:cubicBezTo>
                    <a:pt x="6880" y="16993"/>
                    <a:pt x="6589" y="17787"/>
                    <a:pt x="6734" y="18422"/>
                  </a:cubicBezTo>
                  <a:cubicBezTo>
                    <a:pt x="6880" y="19057"/>
                    <a:pt x="7464" y="19534"/>
                    <a:pt x="8924" y="18899"/>
                  </a:cubicBezTo>
                  <a:cubicBezTo>
                    <a:pt x="10383" y="18263"/>
                    <a:pt x="12718" y="16516"/>
                    <a:pt x="14032" y="15246"/>
                  </a:cubicBezTo>
                  <a:cubicBezTo>
                    <a:pt x="15345" y="13975"/>
                    <a:pt x="15637" y="13181"/>
                    <a:pt x="15783" y="13181"/>
                  </a:cubicBezTo>
                  <a:cubicBezTo>
                    <a:pt x="15929" y="13181"/>
                    <a:pt x="15929" y="13975"/>
                    <a:pt x="16148" y="15405"/>
                  </a:cubicBezTo>
                  <a:cubicBezTo>
                    <a:pt x="16367" y="16834"/>
                    <a:pt x="16805" y="18899"/>
                    <a:pt x="17461" y="20010"/>
                  </a:cubicBezTo>
                  <a:cubicBezTo>
                    <a:pt x="18118" y="21122"/>
                    <a:pt x="18994" y="21281"/>
                    <a:pt x="19651" y="20963"/>
                  </a:cubicBezTo>
                  <a:cubicBezTo>
                    <a:pt x="20307" y="20646"/>
                    <a:pt x="20745" y="19852"/>
                    <a:pt x="21037" y="17390"/>
                  </a:cubicBezTo>
                  <a:cubicBezTo>
                    <a:pt x="21329" y="14928"/>
                    <a:pt x="21475" y="10799"/>
                    <a:pt x="20745" y="7622"/>
                  </a:cubicBezTo>
                  <a:cubicBezTo>
                    <a:pt x="20016" y="4446"/>
                    <a:pt x="18410" y="2222"/>
                    <a:pt x="16367" y="1031"/>
                  </a:cubicBezTo>
                  <a:cubicBezTo>
                    <a:pt x="14324" y="-160"/>
                    <a:pt x="11843" y="-319"/>
                    <a:pt x="9361" y="555"/>
                  </a:cubicBezTo>
                  <a:cubicBezTo>
                    <a:pt x="6880" y="1428"/>
                    <a:pt x="4399" y="3334"/>
                    <a:pt x="2721" y="5716"/>
                  </a:cubicBezTo>
                  <a:cubicBezTo>
                    <a:pt x="1043" y="8099"/>
                    <a:pt x="167" y="10957"/>
                    <a:pt x="21" y="13340"/>
                  </a:cubicBezTo>
                  <a:cubicBezTo>
                    <a:pt x="-125" y="15722"/>
                    <a:pt x="459" y="17628"/>
                    <a:pt x="2648" y="18899"/>
                  </a:cubicBezTo>
                  <a:cubicBezTo>
                    <a:pt x="4837" y="20169"/>
                    <a:pt x="8632" y="20805"/>
                    <a:pt x="11186" y="20646"/>
                  </a:cubicBezTo>
                  <a:cubicBezTo>
                    <a:pt x="13740" y="20487"/>
                    <a:pt x="15053" y="19534"/>
                    <a:pt x="16367" y="18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6769100" y="3363137"/>
              <a:ext cx="174881" cy="402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385" fill="norm" stroke="1" extrusionOk="0">
                  <a:moveTo>
                    <a:pt x="0" y="21385"/>
                  </a:moveTo>
                  <a:cubicBezTo>
                    <a:pt x="781" y="19810"/>
                    <a:pt x="1561" y="18235"/>
                    <a:pt x="2993" y="15872"/>
                  </a:cubicBezTo>
                  <a:cubicBezTo>
                    <a:pt x="4424" y="13510"/>
                    <a:pt x="6506" y="10360"/>
                    <a:pt x="8848" y="7660"/>
                  </a:cubicBezTo>
                  <a:cubicBezTo>
                    <a:pt x="11190" y="4960"/>
                    <a:pt x="13793" y="2710"/>
                    <a:pt x="15875" y="1416"/>
                  </a:cubicBezTo>
                  <a:cubicBezTo>
                    <a:pt x="17957" y="122"/>
                    <a:pt x="19518" y="-215"/>
                    <a:pt x="20429" y="122"/>
                  </a:cubicBezTo>
                  <a:cubicBezTo>
                    <a:pt x="21340" y="460"/>
                    <a:pt x="21600" y="1472"/>
                    <a:pt x="21470" y="4060"/>
                  </a:cubicBezTo>
                  <a:cubicBezTo>
                    <a:pt x="21340" y="6647"/>
                    <a:pt x="20819" y="10810"/>
                    <a:pt x="20689" y="13735"/>
                  </a:cubicBezTo>
                  <a:cubicBezTo>
                    <a:pt x="20559" y="16660"/>
                    <a:pt x="20819" y="18348"/>
                    <a:pt x="21080" y="200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6810285" y="3619442"/>
              <a:ext cx="168366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600" fill="norm" stroke="1" extrusionOk="0">
                  <a:moveTo>
                    <a:pt x="2036" y="21600"/>
                  </a:moveTo>
                  <a:cubicBezTo>
                    <a:pt x="956" y="16200"/>
                    <a:pt x="-124" y="10800"/>
                    <a:pt x="11" y="7200"/>
                  </a:cubicBezTo>
                  <a:cubicBezTo>
                    <a:pt x="146" y="3600"/>
                    <a:pt x="1496" y="1800"/>
                    <a:pt x="5276" y="900"/>
                  </a:cubicBezTo>
                  <a:cubicBezTo>
                    <a:pt x="9056" y="0"/>
                    <a:pt x="15266" y="0"/>
                    <a:pt x="214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7080250" y="3848042"/>
              <a:ext cx="889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7742351" y="3530542"/>
              <a:ext cx="169749" cy="318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14" fill="norm" stroke="1" extrusionOk="0">
                  <a:moveTo>
                    <a:pt x="21386" y="0"/>
                  </a:moveTo>
                  <a:cubicBezTo>
                    <a:pt x="20053" y="0"/>
                    <a:pt x="18719" y="0"/>
                    <a:pt x="16719" y="782"/>
                  </a:cubicBezTo>
                  <a:cubicBezTo>
                    <a:pt x="14719" y="1563"/>
                    <a:pt x="12053" y="3126"/>
                    <a:pt x="9119" y="5755"/>
                  </a:cubicBezTo>
                  <a:cubicBezTo>
                    <a:pt x="6186" y="8384"/>
                    <a:pt x="2986" y="12079"/>
                    <a:pt x="1386" y="14637"/>
                  </a:cubicBezTo>
                  <a:cubicBezTo>
                    <a:pt x="-214" y="17195"/>
                    <a:pt x="-214" y="18616"/>
                    <a:pt x="319" y="19539"/>
                  </a:cubicBezTo>
                  <a:cubicBezTo>
                    <a:pt x="853" y="20463"/>
                    <a:pt x="1919" y="20889"/>
                    <a:pt x="3253" y="21174"/>
                  </a:cubicBezTo>
                  <a:cubicBezTo>
                    <a:pt x="4586" y="21458"/>
                    <a:pt x="6186" y="21600"/>
                    <a:pt x="8186" y="20961"/>
                  </a:cubicBezTo>
                  <a:cubicBezTo>
                    <a:pt x="10186" y="20321"/>
                    <a:pt x="12586" y="18900"/>
                    <a:pt x="14053" y="17479"/>
                  </a:cubicBezTo>
                  <a:cubicBezTo>
                    <a:pt x="15519" y="16058"/>
                    <a:pt x="16053" y="14637"/>
                    <a:pt x="15786" y="13642"/>
                  </a:cubicBezTo>
                  <a:cubicBezTo>
                    <a:pt x="15519" y="12647"/>
                    <a:pt x="14453" y="12079"/>
                    <a:pt x="12719" y="12008"/>
                  </a:cubicBezTo>
                  <a:cubicBezTo>
                    <a:pt x="10986" y="11937"/>
                    <a:pt x="8586" y="12363"/>
                    <a:pt x="6186" y="12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7974753" y="3549592"/>
              <a:ext cx="139923" cy="240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8" h="20947" fill="norm" stroke="1" extrusionOk="0">
                  <a:moveTo>
                    <a:pt x="16327" y="2215"/>
                  </a:moveTo>
                  <a:cubicBezTo>
                    <a:pt x="15057" y="1662"/>
                    <a:pt x="13786" y="1108"/>
                    <a:pt x="12357" y="1015"/>
                  </a:cubicBezTo>
                  <a:cubicBezTo>
                    <a:pt x="10927" y="923"/>
                    <a:pt x="9339" y="1292"/>
                    <a:pt x="7116" y="3508"/>
                  </a:cubicBezTo>
                  <a:cubicBezTo>
                    <a:pt x="4892" y="5723"/>
                    <a:pt x="2033" y="9785"/>
                    <a:pt x="763" y="12923"/>
                  </a:cubicBezTo>
                  <a:cubicBezTo>
                    <a:pt x="-508" y="16062"/>
                    <a:pt x="-190" y="18277"/>
                    <a:pt x="1716" y="19662"/>
                  </a:cubicBezTo>
                  <a:cubicBezTo>
                    <a:pt x="3621" y="21046"/>
                    <a:pt x="7116" y="21600"/>
                    <a:pt x="10610" y="19846"/>
                  </a:cubicBezTo>
                  <a:cubicBezTo>
                    <a:pt x="14104" y="18092"/>
                    <a:pt x="17598" y="14031"/>
                    <a:pt x="19345" y="10892"/>
                  </a:cubicBezTo>
                  <a:cubicBezTo>
                    <a:pt x="21092" y="7754"/>
                    <a:pt x="21092" y="5538"/>
                    <a:pt x="20933" y="3969"/>
                  </a:cubicBezTo>
                  <a:cubicBezTo>
                    <a:pt x="20774" y="2400"/>
                    <a:pt x="20457" y="1477"/>
                    <a:pt x="19504" y="923"/>
                  </a:cubicBezTo>
                  <a:cubicBezTo>
                    <a:pt x="18551" y="369"/>
                    <a:pt x="16963" y="185"/>
                    <a:pt x="153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8502650" y="3657542"/>
              <a:ext cx="152400" cy="182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274"/>
                  </a:moveTo>
                  <a:cubicBezTo>
                    <a:pt x="1500" y="5023"/>
                    <a:pt x="3000" y="4772"/>
                    <a:pt x="4800" y="5526"/>
                  </a:cubicBezTo>
                  <a:cubicBezTo>
                    <a:pt x="6600" y="6279"/>
                    <a:pt x="8700" y="8037"/>
                    <a:pt x="10050" y="10549"/>
                  </a:cubicBezTo>
                  <a:cubicBezTo>
                    <a:pt x="11400" y="13060"/>
                    <a:pt x="12000" y="16326"/>
                    <a:pt x="11550" y="18460"/>
                  </a:cubicBezTo>
                  <a:cubicBezTo>
                    <a:pt x="11100" y="20595"/>
                    <a:pt x="9600" y="21600"/>
                    <a:pt x="8400" y="21600"/>
                  </a:cubicBezTo>
                  <a:cubicBezTo>
                    <a:pt x="7200" y="21600"/>
                    <a:pt x="6300" y="20595"/>
                    <a:pt x="6000" y="17833"/>
                  </a:cubicBezTo>
                  <a:cubicBezTo>
                    <a:pt x="5700" y="15070"/>
                    <a:pt x="6000" y="10549"/>
                    <a:pt x="8400" y="7284"/>
                  </a:cubicBezTo>
                  <a:cubicBezTo>
                    <a:pt x="10800" y="4019"/>
                    <a:pt x="15300" y="2009"/>
                    <a:pt x="17850" y="1005"/>
                  </a:cubicBezTo>
                  <a:cubicBezTo>
                    <a:pt x="20400" y="0"/>
                    <a:pt x="210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8686800" y="3682942"/>
              <a:ext cx="1" cy="1206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8686800" y="3631010"/>
              <a:ext cx="50800" cy="26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7" fill="norm" stroke="1" extrusionOk="0">
                  <a:moveTo>
                    <a:pt x="0" y="20827"/>
                  </a:moveTo>
                  <a:cubicBezTo>
                    <a:pt x="900" y="10858"/>
                    <a:pt x="1800" y="889"/>
                    <a:pt x="5400" y="58"/>
                  </a:cubicBezTo>
                  <a:cubicBezTo>
                    <a:pt x="9000" y="-773"/>
                    <a:pt x="15300" y="7535"/>
                    <a:pt x="21600" y="15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8704132" y="3534142"/>
              <a:ext cx="239114" cy="307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206" fill="norm" stroke="1" extrusionOk="0">
                  <a:moveTo>
                    <a:pt x="12549" y="10260"/>
                  </a:moveTo>
                  <a:cubicBezTo>
                    <a:pt x="9544" y="10260"/>
                    <a:pt x="6539" y="10260"/>
                    <a:pt x="4379" y="11063"/>
                  </a:cubicBezTo>
                  <a:cubicBezTo>
                    <a:pt x="2219" y="11865"/>
                    <a:pt x="904" y="13471"/>
                    <a:pt x="340" y="15076"/>
                  </a:cubicBezTo>
                  <a:cubicBezTo>
                    <a:pt x="-223" y="16682"/>
                    <a:pt x="-35" y="18287"/>
                    <a:pt x="528" y="19236"/>
                  </a:cubicBezTo>
                  <a:cubicBezTo>
                    <a:pt x="1092" y="20184"/>
                    <a:pt x="2031" y="20476"/>
                    <a:pt x="4379" y="19236"/>
                  </a:cubicBezTo>
                  <a:cubicBezTo>
                    <a:pt x="6727" y="17995"/>
                    <a:pt x="10483" y="15222"/>
                    <a:pt x="12831" y="12595"/>
                  </a:cubicBezTo>
                  <a:cubicBezTo>
                    <a:pt x="15179" y="9968"/>
                    <a:pt x="16118" y="7487"/>
                    <a:pt x="16869" y="5152"/>
                  </a:cubicBezTo>
                  <a:cubicBezTo>
                    <a:pt x="17620" y="2817"/>
                    <a:pt x="18184" y="628"/>
                    <a:pt x="17996" y="117"/>
                  </a:cubicBezTo>
                  <a:cubicBezTo>
                    <a:pt x="17808" y="-394"/>
                    <a:pt x="16869" y="774"/>
                    <a:pt x="15742" y="3620"/>
                  </a:cubicBezTo>
                  <a:cubicBezTo>
                    <a:pt x="14615" y="6465"/>
                    <a:pt x="13300" y="10990"/>
                    <a:pt x="12455" y="13690"/>
                  </a:cubicBezTo>
                  <a:cubicBezTo>
                    <a:pt x="11610" y="16390"/>
                    <a:pt x="11234" y="17265"/>
                    <a:pt x="11328" y="17338"/>
                  </a:cubicBezTo>
                  <a:cubicBezTo>
                    <a:pt x="11422" y="17411"/>
                    <a:pt x="11986" y="16682"/>
                    <a:pt x="12737" y="15660"/>
                  </a:cubicBezTo>
                  <a:cubicBezTo>
                    <a:pt x="13488" y="14638"/>
                    <a:pt x="14427" y="13325"/>
                    <a:pt x="15460" y="12376"/>
                  </a:cubicBezTo>
                  <a:cubicBezTo>
                    <a:pt x="16494" y="11428"/>
                    <a:pt x="17620" y="10844"/>
                    <a:pt x="18747" y="11209"/>
                  </a:cubicBezTo>
                  <a:cubicBezTo>
                    <a:pt x="19874" y="11574"/>
                    <a:pt x="21001" y="12887"/>
                    <a:pt x="21189" y="14711"/>
                  </a:cubicBezTo>
                  <a:cubicBezTo>
                    <a:pt x="21377" y="16536"/>
                    <a:pt x="20626" y="18871"/>
                    <a:pt x="19874" y="21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8515350" y="3454342"/>
              <a:ext cx="4064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87" y="17280"/>
                    <a:pt x="6975" y="12960"/>
                    <a:pt x="10575" y="9360"/>
                  </a:cubicBezTo>
                  <a:cubicBezTo>
                    <a:pt x="14175" y="5760"/>
                    <a:pt x="17888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9223747" y="3625424"/>
              <a:ext cx="238817" cy="274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9" h="20600" fill="norm" stroke="1" extrusionOk="0">
                  <a:moveTo>
                    <a:pt x="16306" y="11939"/>
                  </a:moveTo>
                  <a:cubicBezTo>
                    <a:pt x="15752" y="11145"/>
                    <a:pt x="15198" y="10351"/>
                    <a:pt x="13721" y="9874"/>
                  </a:cubicBezTo>
                  <a:cubicBezTo>
                    <a:pt x="12244" y="9398"/>
                    <a:pt x="9844" y="9239"/>
                    <a:pt x="7721" y="10430"/>
                  </a:cubicBezTo>
                  <a:cubicBezTo>
                    <a:pt x="5598" y="11621"/>
                    <a:pt x="3752" y="14162"/>
                    <a:pt x="2921" y="15909"/>
                  </a:cubicBezTo>
                  <a:cubicBezTo>
                    <a:pt x="2091" y="17657"/>
                    <a:pt x="2275" y="18609"/>
                    <a:pt x="2829" y="19165"/>
                  </a:cubicBezTo>
                  <a:cubicBezTo>
                    <a:pt x="3383" y="19721"/>
                    <a:pt x="4306" y="19880"/>
                    <a:pt x="6152" y="19324"/>
                  </a:cubicBezTo>
                  <a:cubicBezTo>
                    <a:pt x="7998" y="18768"/>
                    <a:pt x="10768" y="17498"/>
                    <a:pt x="12337" y="16386"/>
                  </a:cubicBezTo>
                  <a:cubicBezTo>
                    <a:pt x="13906" y="15274"/>
                    <a:pt x="14275" y="14321"/>
                    <a:pt x="14183" y="14242"/>
                  </a:cubicBezTo>
                  <a:cubicBezTo>
                    <a:pt x="14091" y="14162"/>
                    <a:pt x="13537" y="14957"/>
                    <a:pt x="13537" y="15751"/>
                  </a:cubicBezTo>
                  <a:cubicBezTo>
                    <a:pt x="13537" y="16545"/>
                    <a:pt x="14091" y="17339"/>
                    <a:pt x="14829" y="17815"/>
                  </a:cubicBezTo>
                  <a:cubicBezTo>
                    <a:pt x="15568" y="18292"/>
                    <a:pt x="16491" y="18451"/>
                    <a:pt x="17691" y="17259"/>
                  </a:cubicBezTo>
                  <a:cubicBezTo>
                    <a:pt x="18891" y="16068"/>
                    <a:pt x="20368" y="13527"/>
                    <a:pt x="20737" y="10509"/>
                  </a:cubicBezTo>
                  <a:cubicBezTo>
                    <a:pt x="21106" y="7492"/>
                    <a:pt x="20368" y="3998"/>
                    <a:pt x="18614" y="1933"/>
                  </a:cubicBezTo>
                  <a:cubicBezTo>
                    <a:pt x="16860" y="-132"/>
                    <a:pt x="14091" y="-767"/>
                    <a:pt x="10860" y="1139"/>
                  </a:cubicBezTo>
                  <a:cubicBezTo>
                    <a:pt x="7629" y="3045"/>
                    <a:pt x="3937" y="7492"/>
                    <a:pt x="1906" y="10668"/>
                  </a:cubicBezTo>
                  <a:cubicBezTo>
                    <a:pt x="-125" y="13845"/>
                    <a:pt x="-494" y="15751"/>
                    <a:pt x="614" y="17339"/>
                  </a:cubicBezTo>
                  <a:cubicBezTo>
                    <a:pt x="1721" y="18927"/>
                    <a:pt x="4306" y="20198"/>
                    <a:pt x="6983" y="20515"/>
                  </a:cubicBezTo>
                  <a:cubicBezTo>
                    <a:pt x="9660" y="20833"/>
                    <a:pt x="12429" y="20198"/>
                    <a:pt x="15198" y="19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9734550" y="3670242"/>
              <a:ext cx="3175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4960"/>
                    <a:pt x="15840" y="9920"/>
                    <a:pt x="12240" y="13520"/>
                  </a:cubicBezTo>
                  <a:cubicBezTo>
                    <a:pt x="8640" y="17120"/>
                    <a:pt x="4320" y="193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9677400" y="3630806"/>
              <a:ext cx="198967" cy="331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8" fill="norm" stroke="1" extrusionOk="0">
                  <a:moveTo>
                    <a:pt x="6894" y="4976"/>
                  </a:moveTo>
                  <a:cubicBezTo>
                    <a:pt x="8272" y="3482"/>
                    <a:pt x="9651" y="1987"/>
                    <a:pt x="11489" y="1036"/>
                  </a:cubicBezTo>
                  <a:cubicBezTo>
                    <a:pt x="13328" y="86"/>
                    <a:pt x="15626" y="-322"/>
                    <a:pt x="17694" y="289"/>
                  </a:cubicBezTo>
                  <a:cubicBezTo>
                    <a:pt x="19762" y="901"/>
                    <a:pt x="21600" y="2531"/>
                    <a:pt x="21600" y="4161"/>
                  </a:cubicBezTo>
                  <a:cubicBezTo>
                    <a:pt x="21600" y="5791"/>
                    <a:pt x="19762" y="7421"/>
                    <a:pt x="18153" y="8508"/>
                  </a:cubicBezTo>
                  <a:cubicBezTo>
                    <a:pt x="16545" y="9595"/>
                    <a:pt x="15166" y="10138"/>
                    <a:pt x="15051" y="10750"/>
                  </a:cubicBezTo>
                  <a:cubicBezTo>
                    <a:pt x="14936" y="11361"/>
                    <a:pt x="16085" y="12040"/>
                    <a:pt x="17119" y="13263"/>
                  </a:cubicBezTo>
                  <a:cubicBezTo>
                    <a:pt x="18153" y="14486"/>
                    <a:pt x="19072" y="16252"/>
                    <a:pt x="18498" y="17610"/>
                  </a:cubicBezTo>
                  <a:cubicBezTo>
                    <a:pt x="17923" y="18969"/>
                    <a:pt x="15855" y="19920"/>
                    <a:pt x="12523" y="20463"/>
                  </a:cubicBezTo>
                  <a:cubicBezTo>
                    <a:pt x="9191" y="21006"/>
                    <a:pt x="4596" y="21142"/>
                    <a:pt x="0" y="21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4464050" y="4222692"/>
              <a:ext cx="25400" cy="277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8" fill="norm" stroke="1" extrusionOk="0">
                  <a:moveTo>
                    <a:pt x="0" y="0"/>
                  </a:moveTo>
                  <a:cubicBezTo>
                    <a:pt x="0" y="4745"/>
                    <a:pt x="0" y="9491"/>
                    <a:pt x="0" y="12764"/>
                  </a:cubicBezTo>
                  <a:cubicBezTo>
                    <a:pt x="0" y="16036"/>
                    <a:pt x="0" y="17836"/>
                    <a:pt x="0" y="19145"/>
                  </a:cubicBezTo>
                  <a:cubicBezTo>
                    <a:pt x="0" y="20455"/>
                    <a:pt x="0" y="21273"/>
                    <a:pt x="3600" y="21436"/>
                  </a:cubicBezTo>
                  <a:cubicBezTo>
                    <a:pt x="7200" y="21600"/>
                    <a:pt x="14400" y="21109"/>
                    <a:pt x="21600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4582808" y="4278491"/>
              <a:ext cx="96199" cy="188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7" h="21168" fill="norm" stroke="1" extrusionOk="0">
                  <a:moveTo>
                    <a:pt x="8682" y="3712"/>
                  </a:moveTo>
                  <a:cubicBezTo>
                    <a:pt x="5465" y="6561"/>
                    <a:pt x="2248" y="9409"/>
                    <a:pt x="870" y="12020"/>
                  </a:cubicBezTo>
                  <a:cubicBezTo>
                    <a:pt x="-509" y="14631"/>
                    <a:pt x="-49" y="17004"/>
                    <a:pt x="870" y="18666"/>
                  </a:cubicBezTo>
                  <a:cubicBezTo>
                    <a:pt x="1789" y="20328"/>
                    <a:pt x="3168" y="21277"/>
                    <a:pt x="5925" y="21158"/>
                  </a:cubicBezTo>
                  <a:cubicBezTo>
                    <a:pt x="8682" y="21040"/>
                    <a:pt x="12819" y="19853"/>
                    <a:pt x="15806" y="17123"/>
                  </a:cubicBezTo>
                  <a:cubicBezTo>
                    <a:pt x="18793" y="14393"/>
                    <a:pt x="20631" y="10121"/>
                    <a:pt x="20861" y="6917"/>
                  </a:cubicBezTo>
                  <a:cubicBezTo>
                    <a:pt x="21091" y="3712"/>
                    <a:pt x="19712" y="1576"/>
                    <a:pt x="17644" y="626"/>
                  </a:cubicBezTo>
                  <a:cubicBezTo>
                    <a:pt x="15576" y="-323"/>
                    <a:pt x="12819" y="-86"/>
                    <a:pt x="11900" y="626"/>
                  </a:cubicBezTo>
                  <a:cubicBezTo>
                    <a:pt x="10980" y="1339"/>
                    <a:pt x="11900" y="2525"/>
                    <a:pt x="12819" y="3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Line"/>
            <p:cNvSpPr/>
            <p:nvPr/>
          </p:nvSpPr>
          <p:spPr>
            <a:xfrm>
              <a:off x="4701965" y="4284113"/>
              <a:ext cx="141352" cy="160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6" h="21314" fill="norm" stroke="1" extrusionOk="0">
                  <a:moveTo>
                    <a:pt x="15305" y="275"/>
                  </a:moveTo>
                  <a:cubicBezTo>
                    <a:pt x="13145" y="-5"/>
                    <a:pt x="10985" y="-286"/>
                    <a:pt x="8053" y="2379"/>
                  </a:cubicBezTo>
                  <a:cubicBezTo>
                    <a:pt x="5122" y="5044"/>
                    <a:pt x="1419" y="10654"/>
                    <a:pt x="339" y="14722"/>
                  </a:cubicBezTo>
                  <a:cubicBezTo>
                    <a:pt x="-741" y="18789"/>
                    <a:pt x="802" y="21314"/>
                    <a:pt x="4350" y="21314"/>
                  </a:cubicBezTo>
                  <a:cubicBezTo>
                    <a:pt x="7899" y="21314"/>
                    <a:pt x="13453" y="18789"/>
                    <a:pt x="16693" y="15984"/>
                  </a:cubicBezTo>
                  <a:cubicBezTo>
                    <a:pt x="19933" y="13179"/>
                    <a:pt x="20859" y="10093"/>
                    <a:pt x="20550" y="7428"/>
                  </a:cubicBezTo>
                  <a:cubicBezTo>
                    <a:pt x="20242" y="4763"/>
                    <a:pt x="18699" y="2519"/>
                    <a:pt x="16848" y="1257"/>
                  </a:cubicBezTo>
                  <a:cubicBezTo>
                    <a:pt x="14996" y="-5"/>
                    <a:pt x="12836" y="-286"/>
                    <a:pt x="11756" y="275"/>
                  </a:cubicBezTo>
                  <a:cubicBezTo>
                    <a:pt x="10676" y="836"/>
                    <a:pt x="10676" y="2239"/>
                    <a:pt x="10676" y="3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5130800" y="4286192"/>
              <a:ext cx="133350" cy="169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0" y="4800"/>
                  </a:moveTo>
                  <a:cubicBezTo>
                    <a:pt x="1371" y="4000"/>
                    <a:pt x="2743" y="3200"/>
                    <a:pt x="4286" y="3200"/>
                  </a:cubicBezTo>
                  <a:cubicBezTo>
                    <a:pt x="5829" y="3200"/>
                    <a:pt x="7543" y="4000"/>
                    <a:pt x="9257" y="6267"/>
                  </a:cubicBezTo>
                  <a:cubicBezTo>
                    <a:pt x="10971" y="8533"/>
                    <a:pt x="12686" y="12267"/>
                    <a:pt x="13543" y="14800"/>
                  </a:cubicBezTo>
                  <a:cubicBezTo>
                    <a:pt x="14400" y="17333"/>
                    <a:pt x="14400" y="18667"/>
                    <a:pt x="13371" y="19733"/>
                  </a:cubicBezTo>
                  <a:cubicBezTo>
                    <a:pt x="12343" y="20800"/>
                    <a:pt x="10286" y="21600"/>
                    <a:pt x="8914" y="21200"/>
                  </a:cubicBezTo>
                  <a:cubicBezTo>
                    <a:pt x="7543" y="20800"/>
                    <a:pt x="6857" y="19200"/>
                    <a:pt x="6857" y="16000"/>
                  </a:cubicBezTo>
                  <a:cubicBezTo>
                    <a:pt x="6857" y="12800"/>
                    <a:pt x="7543" y="8000"/>
                    <a:pt x="9429" y="5067"/>
                  </a:cubicBezTo>
                  <a:cubicBezTo>
                    <a:pt x="11314" y="2133"/>
                    <a:pt x="14400" y="1067"/>
                    <a:pt x="16629" y="533"/>
                  </a:cubicBezTo>
                  <a:cubicBezTo>
                    <a:pt x="18857" y="0"/>
                    <a:pt x="202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5305606" y="4254442"/>
              <a:ext cx="41095" cy="96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373" fill="norm" stroke="1" extrusionOk="0">
                  <a:moveTo>
                    <a:pt x="8007" y="11270"/>
                  </a:moveTo>
                  <a:cubicBezTo>
                    <a:pt x="4767" y="16435"/>
                    <a:pt x="1527" y="21600"/>
                    <a:pt x="447" y="21365"/>
                  </a:cubicBezTo>
                  <a:cubicBezTo>
                    <a:pt x="-633" y="21130"/>
                    <a:pt x="447" y="15496"/>
                    <a:pt x="1527" y="11035"/>
                  </a:cubicBezTo>
                  <a:cubicBezTo>
                    <a:pt x="2607" y="6574"/>
                    <a:pt x="3687" y="3287"/>
                    <a:pt x="6927" y="1643"/>
                  </a:cubicBezTo>
                  <a:cubicBezTo>
                    <a:pt x="10167" y="0"/>
                    <a:pt x="15567" y="0"/>
                    <a:pt x="2096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5333083" y="4046635"/>
              <a:ext cx="293017" cy="369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198" fill="norm" stroke="1" extrusionOk="0">
                  <a:moveTo>
                    <a:pt x="7472" y="13006"/>
                  </a:moveTo>
                  <a:cubicBezTo>
                    <a:pt x="7009" y="12520"/>
                    <a:pt x="6547" y="12035"/>
                    <a:pt x="5929" y="11792"/>
                  </a:cubicBezTo>
                  <a:cubicBezTo>
                    <a:pt x="5312" y="11549"/>
                    <a:pt x="4541" y="11549"/>
                    <a:pt x="3461" y="12824"/>
                  </a:cubicBezTo>
                  <a:cubicBezTo>
                    <a:pt x="2381" y="14098"/>
                    <a:pt x="992" y="16646"/>
                    <a:pt x="375" y="18224"/>
                  </a:cubicBezTo>
                  <a:cubicBezTo>
                    <a:pt x="-242" y="19801"/>
                    <a:pt x="-88" y="20408"/>
                    <a:pt x="761" y="20833"/>
                  </a:cubicBezTo>
                  <a:cubicBezTo>
                    <a:pt x="1609" y="21257"/>
                    <a:pt x="3152" y="21500"/>
                    <a:pt x="5081" y="20469"/>
                  </a:cubicBezTo>
                  <a:cubicBezTo>
                    <a:pt x="7009" y="19437"/>
                    <a:pt x="9324" y="17131"/>
                    <a:pt x="11407" y="13734"/>
                  </a:cubicBezTo>
                  <a:cubicBezTo>
                    <a:pt x="13489" y="10336"/>
                    <a:pt x="15341" y="5846"/>
                    <a:pt x="16344" y="3298"/>
                  </a:cubicBezTo>
                  <a:cubicBezTo>
                    <a:pt x="17347" y="749"/>
                    <a:pt x="17501" y="143"/>
                    <a:pt x="17269" y="21"/>
                  </a:cubicBezTo>
                  <a:cubicBezTo>
                    <a:pt x="17038" y="-100"/>
                    <a:pt x="16421" y="264"/>
                    <a:pt x="15418" y="1902"/>
                  </a:cubicBezTo>
                  <a:cubicBezTo>
                    <a:pt x="14415" y="3540"/>
                    <a:pt x="13027" y="6453"/>
                    <a:pt x="12101" y="9487"/>
                  </a:cubicBezTo>
                  <a:cubicBezTo>
                    <a:pt x="11175" y="12520"/>
                    <a:pt x="10712" y="15675"/>
                    <a:pt x="10481" y="17617"/>
                  </a:cubicBezTo>
                  <a:cubicBezTo>
                    <a:pt x="10249" y="19558"/>
                    <a:pt x="10249" y="20287"/>
                    <a:pt x="10481" y="20347"/>
                  </a:cubicBezTo>
                  <a:cubicBezTo>
                    <a:pt x="10712" y="20408"/>
                    <a:pt x="11175" y="19801"/>
                    <a:pt x="12178" y="18345"/>
                  </a:cubicBezTo>
                  <a:cubicBezTo>
                    <a:pt x="13181" y="16889"/>
                    <a:pt x="14724" y="14583"/>
                    <a:pt x="15881" y="13309"/>
                  </a:cubicBezTo>
                  <a:cubicBezTo>
                    <a:pt x="17038" y="12035"/>
                    <a:pt x="17809" y="11792"/>
                    <a:pt x="18504" y="11853"/>
                  </a:cubicBezTo>
                  <a:cubicBezTo>
                    <a:pt x="19198" y="11913"/>
                    <a:pt x="19815" y="12278"/>
                    <a:pt x="20278" y="13673"/>
                  </a:cubicBezTo>
                  <a:cubicBezTo>
                    <a:pt x="20741" y="15069"/>
                    <a:pt x="21049" y="17496"/>
                    <a:pt x="21358" y="199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5863745" y="4147224"/>
              <a:ext cx="277745" cy="344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0944" fill="norm" stroke="1" extrusionOk="0">
                  <a:moveTo>
                    <a:pt x="16237" y="9599"/>
                  </a:moveTo>
                  <a:cubicBezTo>
                    <a:pt x="15914" y="8827"/>
                    <a:pt x="15592" y="8056"/>
                    <a:pt x="14947" y="7606"/>
                  </a:cubicBezTo>
                  <a:cubicBezTo>
                    <a:pt x="14302" y="7156"/>
                    <a:pt x="13335" y="7027"/>
                    <a:pt x="11723" y="7734"/>
                  </a:cubicBezTo>
                  <a:cubicBezTo>
                    <a:pt x="10111" y="8441"/>
                    <a:pt x="7855" y="9984"/>
                    <a:pt x="6646" y="11399"/>
                  </a:cubicBezTo>
                  <a:cubicBezTo>
                    <a:pt x="5437" y="12813"/>
                    <a:pt x="5276" y="14099"/>
                    <a:pt x="5598" y="14870"/>
                  </a:cubicBezTo>
                  <a:cubicBezTo>
                    <a:pt x="5920" y="15641"/>
                    <a:pt x="6726" y="15899"/>
                    <a:pt x="7935" y="15641"/>
                  </a:cubicBezTo>
                  <a:cubicBezTo>
                    <a:pt x="9144" y="15384"/>
                    <a:pt x="10756" y="14613"/>
                    <a:pt x="11885" y="13713"/>
                  </a:cubicBezTo>
                  <a:cubicBezTo>
                    <a:pt x="13013" y="12813"/>
                    <a:pt x="13658" y="11784"/>
                    <a:pt x="13819" y="11656"/>
                  </a:cubicBezTo>
                  <a:cubicBezTo>
                    <a:pt x="13980" y="11527"/>
                    <a:pt x="13658" y="12299"/>
                    <a:pt x="13577" y="13070"/>
                  </a:cubicBezTo>
                  <a:cubicBezTo>
                    <a:pt x="13496" y="13841"/>
                    <a:pt x="13658" y="14613"/>
                    <a:pt x="14061" y="15191"/>
                  </a:cubicBezTo>
                  <a:cubicBezTo>
                    <a:pt x="14464" y="15770"/>
                    <a:pt x="15108" y="16156"/>
                    <a:pt x="15834" y="16091"/>
                  </a:cubicBezTo>
                  <a:cubicBezTo>
                    <a:pt x="16559" y="16027"/>
                    <a:pt x="17365" y="15513"/>
                    <a:pt x="18413" y="13713"/>
                  </a:cubicBezTo>
                  <a:cubicBezTo>
                    <a:pt x="19461" y="11913"/>
                    <a:pt x="20750" y="8827"/>
                    <a:pt x="21073" y="6191"/>
                  </a:cubicBezTo>
                  <a:cubicBezTo>
                    <a:pt x="21395" y="3556"/>
                    <a:pt x="20750" y="1370"/>
                    <a:pt x="18816" y="470"/>
                  </a:cubicBezTo>
                  <a:cubicBezTo>
                    <a:pt x="16882" y="-430"/>
                    <a:pt x="13658" y="-44"/>
                    <a:pt x="10595" y="1691"/>
                  </a:cubicBezTo>
                  <a:cubicBezTo>
                    <a:pt x="7532" y="3427"/>
                    <a:pt x="4631" y="6513"/>
                    <a:pt x="2696" y="9470"/>
                  </a:cubicBezTo>
                  <a:cubicBezTo>
                    <a:pt x="762" y="12427"/>
                    <a:pt x="-205" y="15256"/>
                    <a:pt x="37" y="17249"/>
                  </a:cubicBezTo>
                  <a:cubicBezTo>
                    <a:pt x="279" y="19241"/>
                    <a:pt x="1729" y="20399"/>
                    <a:pt x="4067" y="20784"/>
                  </a:cubicBezTo>
                  <a:cubicBezTo>
                    <a:pt x="6404" y="21170"/>
                    <a:pt x="9628" y="20784"/>
                    <a:pt x="12852" y="20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6375399" y="4130531"/>
              <a:ext cx="195762" cy="352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541" fill="norm" stroke="1" extrusionOk="0">
                  <a:moveTo>
                    <a:pt x="0" y="21541"/>
                  </a:moveTo>
                  <a:cubicBezTo>
                    <a:pt x="3484" y="18307"/>
                    <a:pt x="6968" y="15074"/>
                    <a:pt x="10219" y="11646"/>
                  </a:cubicBezTo>
                  <a:cubicBezTo>
                    <a:pt x="13471" y="8219"/>
                    <a:pt x="16490" y="4597"/>
                    <a:pt x="18348" y="2528"/>
                  </a:cubicBezTo>
                  <a:cubicBezTo>
                    <a:pt x="20206" y="458"/>
                    <a:pt x="20903" y="-59"/>
                    <a:pt x="21252" y="6"/>
                  </a:cubicBezTo>
                  <a:cubicBezTo>
                    <a:pt x="21600" y="70"/>
                    <a:pt x="21600" y="717"/>
                    <a:pt x="20903" y="3110"/>
                  </a:cubicBezTo>
                  <a:cubicBezTo>
                    <a:pt x="20206" y="5503"/>
                    <a:pt x="18813" y="9642"/>
                    <a:pt x="18465" y="12875"/>
                  </a:cubicBezTo>
                  <a:cubicBezTo>
                    <a:pt x="18116" y="16109"/>
                    <a:pt x="18813" y="18437"/>
                    <a:pt x="19510" y="207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6470649" y="4375092"/>
              <a:ext cx="952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6673850" y="4444942"/>
              <a:ext cx="444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7309729" y="4261369"/>
              <a:ext cx="134916" cy="258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0" h="21474" fill="norm" stroke="1" extrusionOk="0">
                  <a:moveTo>
                    <a:pt x="20482" y="3113"/>
                  </a:moveTo>
                  <a:cubicBezTo>
                    <a:pt x="20810" y="2235"/>
                    <a:pt x="21137" y="1357"/>
                    <a:pt x="20482" y="830"/>
                  </a:cubicBezTo>
                  <a:cubicBezTo>
                    <a:pt x="19828" y="303"/>
                    <a:pt x="18192" y="128"/>
                    <a:pt x="15737" y="40"/>
                  </a:cubicBezTo>
                  <a:cubicBezTo>
                    <a:pt x="13282" y="-48"/>
                    <a:pt x="10010" y="-48"/>
                    <a:pt x="7064" y="654"/>
                  </a:cubicBezTo>
                  <a:cubicBezTo>
                    <a:pt x="4119" y="1357"/>
                    <a:pt x="1501" y="2762"/>
                    <a:pt x="519" y="4342"/>
                  </a:cubicBezTo>
                  <a:cubicBezTo>
                    <a:pt x="-463" y="5923"/>
                    <a:pt x="192" y="7679"/>
                    <a:pt x="519" y="8996"/>
                  </a:cubicBezTo>
                  <a:cubicBezTo>
                    <a:pt x="846" y="10313"/>
                    <a:pt x="846" y="11191"/>
                    <a:pt x="1664" y="11454"/>
                  </a:cubicBezTo>
                  <a:cubicBezTo>
                    <a:pt x="2482" y="11718"/>
                    <a:pt x="4119" y="11367"/>
                    <a:pt x="6901" y="11806"/>
                  </a:cubicBezTo>
                  <a:cubicBezTo>
                    <a:pt x="9682" y="12245"/>
                    <a:pt x="13610" y="13474"/>
                    <a:pt x="15901" y="14528"/>
                  </a:cubicBezTo>
                  <a:cubicBezTo>
                    <a:pt x="18192" y="15581"/>
                    <a:pt x="18846" y="16459"/>
                    <a:pt x="18846" y="17425"/>
                  </a:cubicBezTo>
                  <a:cubicBezTo>
                    <a:pt x="18846" y="18391"/>
                    <a:pt x="18192" y="19445"/>
                    <a:pt x="15573" y="20235"/>
                  </a:cubicBezTo>
                  <a:cubicBezTo>
                    <a:pt x="12955" y="21025"/>
                    <a:pt x="8373" y="21552"/>
                    <a:pt x="5592" y="21464"/>
                  </a:cubicBezTo>
                  <a:cubicBezTo>
                    <a:pt x="2810" y="21376"/>
                    <a:pt x="1828" y="20674"/>
                    <a:pt x="1992" y="20059"/>
                  </a:cubicBezTo>
                  <a:cubicBezTo>
                    <a:pt x="2155" y="19445"/>
                    <a:pt x="3464" y="18918"/>
                    <a:pt x="4773" y="18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7488356" y="4321029"/>
              <a:ext cx="135767" cy="164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227" fill="norm" stroke="1" extrusionOk="0">
                  <a:moveTo>
                    <a:pt x="10379" y="2883"/>
                  </a:moveTo>
                  <a:cubicBezTo>
                    <a:pt x="9089" y="1516"/>
                    <a:pt x="7800" y="148"/>
                    <a:pt x="6349" y="12"/>
                  </a:cubicBezTo>
                  <a:cubicBezTo>
                    <a:pt x="4898" y="-125"/>
                    <a:pt x="3286" y="969"/>
                    <a:pt x="1997" y="3840"/>
                  </a:cubicBezTo>
                  <a:cubicBezTo>
                    <a:pt x="707" y="6710"/>
                    <a:pt x="-260" y="11359"/>
                    <a:pt x="62" y="14913"/>
                  </a:cubicBezTo>
                  <a:cubicBezTo>
                    <a:pt x="385" y="18467"/>
                    <a:pt x="1997" y="20928"/>
                    <a:pt x="5543" y="21202"/>
                  </a:cubicBezTo>
                  <a:cubicBezTo>
                    <a:pt x="9089" y="21475"/>
                    <a:pt x="14570" y="19561"/>
                    <a:pt x="17633" y="16417"/>
                  </a:cubicBezTo>
                  <a:cubicBezTo>
                    <a:pt x="20695" y="13272"/>
                    <a:pt x="21340" y="8898"/>
                    <a:pt x="20050" y="5753"/>
                  </a:cubicBezTo>
                  <a:cubicBezTo>
                    <a:pt x="18761" y="2609"/>
                    <a:pt x="15537" y="695"/>
                    <a:pt x="12152" y="559"/>
                  </a:cubicBezTo>
                  <a:cubicBezTo>
                    <a:pt x="8767" y="422"/>
                    <a:pt x="5221" y="2062"/>
                    <a:pt x="1674" y="3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7994650" y="4362392"/>
              <a:ext cx="120650" cy="151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3" fill="norm" stroke="1" extrusionOk="0">
                  <a:moveTo>
                    <a:pt x="0" y="1775"/>
                  </a:moveTo>
                  <a:cubicBezTo>
                    <a:pt x="1516" y="888"/>
                    <a:pt x="3032" y="0"/>
                    <a:pt x="4926" y="148"/>
                  </a:cubicBezTo>
                  <a:cubicBezTo>
                    <a:pt x="6821" y="296"/>
                    <a:pt x="9095" y="1479"/>
                    <a:pt x="10800" y="4290"/>
                  </a:cubicBezTo>
                  <a:cubicBezTo>
                    <a:pt x="12505" y="7101"/>
                    <a:pt x="13642" y="11540"/>
                    <a:pt x="13642" y="14499"/>
                  </a:cubicBezTo>
                  <a:cubicBezTo>
                    <a:pt x="13642" y="17458"/>
                    <a:pt x="12505" y="18937"/>
                    <a:pt x="10989" y="19973"/>
                  </a:cubicBezTo>
                  <a:cubicBezTo>
                    <a:pt x="9474" y="21008"/>
                    <a:pt x="7579" y="21600"/>
                    <a:pt x="6632" y="21008"/>
                  </a:cubicBezTo>
                  <a:cubicBezTo>
                    <a:pt x="5684" y="20416"/>
                    <a:pt x="5684" y="18641"/>
                    <a:pt x="6253" y="15978"/>
                  </a:cubicBezTo>
                  <a:cubicBezTo>
                    <a:pt x="6821" y="13315"/>
                    <a:pt x="7958" y="9764"/>
                    <a:pt x="10611" y="6953"/>
                  </a:cubicBezTo>
                  <a:cubicBezTo>
                    <a:pt x="13263" y="4142"/>
                    <a:pt x="17432" y="20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8163983" y="4311324"/>
              <a:ext cx="46568" cy="134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1" fill="norm" stroke="1" extrusionOk="0">
                  <a:moveTo>
                    <a:pt x="12764" y="12005"/>
                  </a:moveTo>
                  <a:cubicBezTo>
                    <a:pt x="9818" y="13335"/>
                    <a:pt x="6873" y="14664"/>
                    <a:pt x="4418" y="16658"/>
                  </a:cubicBezTo>
                  <a:cubicBezTo>
                    <a:pt x="1964" y="18652"/>
                    <a:pt x="0" y="21310"/>
                    <a:pt x="0" y="21144"/>
                  </a:cubicBezTo>
                  <a:cubicBezTo>
                    <a:pt x="0" y="20978"/>
                    <a:pt x="1964" y="17987"/>
                    <a:pt x="3927" y="14498"/>
                  </a:cubicBezTo>
                  <a:cubicBezTo>
                    <a:pt x="5891" y="11008"/>
                    <a:pt x="7855" y="7021"/>
                    <a:pt x="9327" y="4196"/>
                  </a:cubicBezTo>
                  <a:cubicBezTo>
                    <a:pt x="10800" y="1372"/>
                    <a:pt x="11782" y="-290"/>
                    <a:pt x="13745" y="42"/>
                  </a:cubicBezTo>
                  <a:cubicBezTo>
                    <a:pt x="15709" y="375"/>
                    <a:pt x="18655" y="2701"/>
                    <a:pt x="21600" y="50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8208433" y="4240612"/>
              <a:ext cx="249767" cy="261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5675" y="11067"/>
                  </a:moveTo>
                  <a:cubicBezTo>
                    <a:pt x="4759" y="10371"/>
                    <a:pt x="3844" y="9674"/>
                    <a:pt x="3020" y="9674"/>
                  </a:cubicBezTo>
                  <a:cubicBezTo>
                    <a:pt x="2197" y="9674"/>
                    <a:pt x="1464" y="10371"/>
                    <a:pt x="915" y="11677"/>
                  </a:cubicBezTo>
                  <a:cubicBezTo>
                    <a:pt x="366" y="12984"/>
                    <a:pt x="0" y="14900"/>
                    <a:pt x="0" y="16293"/>
                  </a:cubicBezTo>
                  <a:cubicBezTo>
                    <a:pt x="0" y="17687"/>
                    <a:pt x="366" y="18558"/>
                    <a:pt x="1464" y="18993"/>
                  </a:cubicBezTo>
                  <a:cubicBezTo>
                    <a:pt x="2563" y="19429"/>
                    <a:pt x="4393" y="19429"/>
                    <a:pt x="6498" y="18122"/>
                  </a:cubicBezTo>
                  <a:cubicBezTo>
                    <a:pt x="8603" y="16816"/>
                    <a:pt x="10983" y="14203"/>
                    <a:pt x="12814" y="11329"/>
                  </a:cubicBezTo>
                  <a:cubicBezTo>
                    <a:pt x="14644" y="8454"/>
                    <a:pt x="15925" y="5319"/>
                    <a:pt x="16383" y="3229"/>
                  </a:cubicBezTo>
                  <a:cubicBezTo>
                    <a:pt x="16841" y="1138"/>
                    <a:pt x="16475" y="93"/>
                    <a:pt x="16017" y="6"/>
                  </a:cubicBezTo>
                  <a:cubicBezTo>
                    <a:pt x="15559" y="-81"/>
                    <a:pt x="15010" y="790"/>
                    <a:pt x="14095" y="3316"/>
                  </a:cubicBezTo>
                  <a:cubicBezTo>
                    <a:pt x="13180" y="5842"/>
                    <a:pt x="11898" y="10022"/>
                    <a:pt x="11166" y="12896"/>
                  </a:cubicBezTo>
                  <a:cubicBezTo>
                    <a:pt x="10434" y="15771"/>
                    <a:pt x="10251" y="17338"/>
                    <a:pt x="10708" y="17513"/>
                  </a:cubicBezTo>
                  <a:cubicBezTo>
                    <a:pt x="11166" y="17687"/>
                    <a:pt x="12264" y="16467"/>
                    <a:pt x="13180" y="15335"/>
                  </a:cubicBezTo>
                  <a:cubicBezTo>
                    <a:pt x="14095" y="14203"/>
                    <a:pt x="14827" y="13158"/>
                    <a:pt x="15925" y="12113"/>
                  </a:cubicBezTo>
                  <a:cubicBezTo>
                    <a:pt x="17024" y="11067"/>
                    <a:pt x="18488" y="10022"/>
                    <a:pt x="19403" y="9935"/>
                  </a:cubicBezTo>
                  <a:cubicBezTo>
                    <a:pt x="20319" y="9848"/>
                    <a:pt x="20685" y="10719"/>
                    <a:pt x="20959" y="12809"/>
                  </a:cubicBezTo>
                  <a:cubicBezTo>
                    <a:pt x="21234" y="14900"/>
                    <a:pt x="21417" y="18209"/>
                    <a:pt x="21600" y="215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8798336" y="4285216"/>
              <a:ext cx="226537" cy="243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057" fill="norm" stroke="1" extrusionOk="0">
                  <a:moveTo>
                    <a:pt x="17340" y="12715"/>
                  </a:moveTo>
                  <a:cubicBezTo>
                    <a:pt x="17143" y="11799"/>
                    <a:pt x="16947" y="10884"/>
                    <a:pt x="16358" y="10335"/>
                  </a:cubicBezTo>
                  <a:cubicBezTo>
                    <a:pt x="15769" y="9786"/>
                    <a:pt x="14787" y="9603"/>
                    <a:pt x="13314" y="9603"/>
                  </a:cubicBezTo>
                  <a:cubicBezTo>
                    <a:pt x="11842" y="9603"/>
                    <a:pt x="9878" y="9786"/>
                    <a:pt x="8111" y="10793"/>
                  </a:cubicBezTo>
                  <a:cubicBezTo>
                    <a:pt x="6343" y="11799"/>
                    <a:pt x="4772" y="13630"/>
                    <a:pt x="4183" y="15003"/>
                  </a:cubicBezTo>
                  <a:cubicBezTo>
                    <a:pt x="3594" y="16376"/>
                    <a:pt x="3987" y="17291"/>
                    <a:pt x="5165" y="17749"/>
                  </a:cubicBezTo>
                  <a:cubicBezTo>
                    <a:pt x="6343" y="18206"/>
                    <a:pt x="8307" y="18206"/>
                    <a:pt x="10172" y="17566"/>
                  </a:cubicBezTo>
                  <a:cubicBezTo>
                    <a:pt x="12038" y="16925"/>
                    <a:pt x="13805" y="15643"/>
                    <a:pt x="14885" y="14545"/>
                  </a:cubicBezTo>
                  <a:cubicBezTo>
                    <a:pt x="15965" y="13447"/>
                    <a:pt x="16358" y="12532"/>
                    <a:pt x="16260" y="12715"/>
                  </a:cubicBezTo>
                  <a:cubicBezTo>
                    <a:pt x="16162" y="12898"/>
                    <a:pt x="15572" y="14179"/>
                    <a:pt x="15180" y="15277"/>
                  </a:cubicBezTo>
                  <a:cubicBezTo>
                    <a:pt x="14787" y="16376"/>
                    <a:pt x="14591" y="17291"/>
                    <a:pt x="15082" y="18023"/>
                  </a:cubicBezTo>
                  <a:cubicBezTo>
                    <a:pt x="15572" y="18755"/>
                    <a:pt x="16751" y="19304"/>
                    <a:pt x="17831" y="19030"/>
                  </a:cubicBezTo>
                  <a:cubicBezTo>
                    <a:pt x="18911" y="18755"/>
                    <a:pt x="19892" y="17657"/>
                    <a:pt x="20482" y="14637"/>
                  </a:cubicBezTo>
                  <a:cubicBezTo>
                    <a:pt x="21071" y="11616"/>
                    <a:pt x="21267" y="6674"/>
                    <a:pt x="20580" y="3654"/>
                  </a:cubicBezTo>
                  <a:cubicBezTo>
                    <a:pt x="19892" y="633"/>
                    <a:pt x="18322" y="-465"/>
                    <a:pt x="15376" y="176"/>
                  </a:cubicBezTo>
                  <a:cubicBezTo>
                    <a:pt x="12431" y="816"/>
                    <a:pt x="8111" y="3196"/>
                    <a:pt x="5165" y="5759"/>
                  </a:cubicBezTo>
                  <a:cubicBezTo>
                    <a:pt x="2220" y="8321"/>
                    <a:pt x="649" y="11067"/>
                    <a:pt x="158" y="13538"/>
                  </a:cubicBezTo>
                  <a:cubicBezTo>
                    <a:pt x="-333" y="16010"/>
                    <a:pt x="256" y="18206"/>
                    <a:pt x="2809" y="19488"/>
                  </a:cubicBezTo>
                  <a:cubicBezTo>
                    <a:pt x="5362" y="20769"/>
                    <a:pt x="9878" y="21135"/>
                    <a:pt x="12725" y="21043"/>
                  </a:cubicBezTo>
                  <a:cubicBezTo>
                    <a:pt x="15572" y="20952"/>
                    <a:pt x="16751" y="20403"/>
                    <a:pt x="17929" y="19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9283700" y="4343342"/>
              <a:ext cx="3175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900"/>
                    <a:pt x="7200" y="1800"/>
                    <a:pt x="3600" y="5400"/>
                  </a:cubicBezTo>
                  <a:cubicBezTo>
                    <a:pt x="0" y="9000"/>
                    <a:pt x="0" y="153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9251949" y="4287135"/>
              <a:ext cx="132298" cy="295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406" fill="norm" stroke="1" extrusionOk="0">
                  <a:moveTo>
                    <a:pt x="4050" y="7745"/>
                  </a:moveTo>
                  <a:cubicBezTo>
                    <a:pt x="3375" y="5600"/>
                    <a:pt x="2700" y="3455"/>
                    <a:pt x="2869" y="2077"/>
                  </a:cubicBezTo>
                  <a:cubicBezTo>
                    <a:pt x="3037" y="698"/>
                    <a:pt x="4050" y="85"/>
                    <a:pt x="7087" y="9"/>
                  </a:cubicBezTo>
                  <a:cubicBezTo>
                    <a:pt x="10125" y="-68"/>
                    <a:pt x="15187" y="392"/>
                    <a:pt x="18056" y="1004"/>
                  </a:cubicBezTo>
                  <a:cubicBezTo>
                    <a:pt x="20925" y="1617"/>
                    <a:pt x="21600" y="2383"/>
                    <a:pt x="20756" y="3379"/>
                  </a:cubicBezTo>
                  <a:cubicBezTo>
                    <a:pt x="19912" y="4375"/>
                    <a:pt x="17550" y="5600"/>
                    <a:pt x="15356" y="6443"/>
                  </a:cubicBezTo>
                  <a:cubicBezTo>
                    <a:pt x="13162" y="7285"/>
                    <a:pt x="11137" y="7745"/>
                    <a:pt x="10631" y="8664"/>
                  </a:cubicBezTo>
                  <a:cubicBezTo>
                    <a:pt x="10125" y="9583"/>
                    <a:pt x="11137" y="10962"/>
                    <a:pt x="12656" y="12494"/>
                  </a:cubicBezTo>
                  <a:cubicBezTo>
                    <a:pt x="14175" y="14026"/>
                    <a:pt x="16200" y="15711"/>
                    <a:pt x="15862" y="17243"/>
                  </a:cubicBezTo>
                  <a:cubicBezTo>
                    <a:pt x="15525" y="18775"/>
                    <a:pt x="12825" y="20153"/>
                    <a:pt x="10294" y="20843"/>
                  </a:cubicBezTo>
                  <a:cubicBezTo>
                    <a:pt x="7762" y="21532"/>
                    <a:pt x="5400" y="21532"/>
                    <a:pt x="3712" y="21149"/>
                  </a:cubicBezTo>
                  <a:cubicBezTo>
                    <a:pt x="2025" y="20766"/>
                    <a:pt x="1012" y="20000"/>
                    <a:pt x="0" y="19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1949450" y="5359342"/>
              <a:ext cx="81470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428"/>
                  </a:moveTo>
                  <a:cubicBezTo>
                    <a:pt x="191" y="10179"/>
                    <a:pt x="382" y="9931"/>
                    <a:pt x="592" y="9683"/>
                  </a:cubicBezTo>
                  <a:cubicBezTo>
                    <a:pt x="802" y="9434"/>
                    <a:pt x="1033" y="9186"/>
                    <a:pt x="1254" y="9062"/>
                  </a:cubicBezTo>
                  <a:cubicBezTo>
                    <a:pt x="1476" y="8938"/>
                    <a:pt x="1689" y="8938"/>
                    <a:pt x="1897" y="8690"/>
                  </a:cubicBezTo>
                  <a:cubicBezTo>
                    <a:pt x="2104" y="8441"/>
                    <a:pt x="2306" y="7945"/>
                    <a:pt x="2525" y="7572"/>
                  </a:cubicBezTo>
                  <a:cubicBezTo>
                    <a:pt x="2744" y="7200"/>
                    <a:pt x="2980" y="6952"/>
                    <a:pt x="3193" y="6828"/>
                  </a:cubicBezTo>
                  <a:cubicBezTo>
                    <a:pt x="3406" y="6703"/>
                    <a:pt x="3597" y="6703"/>
                    <a:pt x="3805" y="6579"/>
                  </a:cubicBezTo>
                  <a:cubicBezTo>
                    <a:pt x="4012" y="6455"/>
                    <a:pt x="4237" y="6207"/>
                    <a:pt x="4467" y="5959"/>
                  </a:cubicBezTo>
                  <a:cubicBezTo>
                    <a:pt x="4697" y="5710"/>
                    <a:pt x="4933" y="5462"/>
                    <a:pt x="5140" y="5214"/>
                  </a:cubicBezTo>
                  <a:cubicBezTo>
                    <a:pt x="5348" y="4966"/>
                    <a:pt x="5528" y="4717"/>
                    <a:pt x="5718" y="4345"/>
                  </a:cubicBezTo>
                  <a:cubicBezTo>
                    <a:pt x="5909" y="3972"/>
                    <a:pt x="6111" y="3476"/>
                    <a:pt x="6319" y="3103"/>
                  </a:cubicBezTo>
                  <a:cubicBezTo>
                    <a:pt x="6527" y="2731"/>
                    <a:pt x="6740" y="2483"/>
                    <a:pt x="6956" y="2234"/>
                  </a:cubicBezTo>
                  <a:cubicBezTo>
                    <a:pt x="7172" y="1986"/>
                    <a:pt x="7391" y="1738"/>
                    <a:pt x="7618" y="1490"/>
                  </a:cubicBezTo>
                  <a:cubicBezTo>
                    <a:pt x="7845" y="1241"/>
                    <a:pt x="8081" y="993"/>
                    <a:pt x="8317" y="745"/>
                  </a:cubicBezTo>
                  <a:cubicBezTo>
                    <a:pt x="8552" y="497"/>
                    <a:pt x="8788" y="248"/>
                    <a:pt x="9032" y="124"/>
                  </a:cubicBezTo>
                  <a:cubicBezTo>
                    <a:pt x="9276" y="0"/>
                    <a:pt x="9529" y="0"/>
                    <a:pt x="9781" y="0"/>
                  </a:cubicBezTo>
                  <a:cubicBezTo>
                    <a:pt x="10034" y="0"/>
                    <a:pt x="10287" y="0"/>
                    <a:pt x="10533" y="0"/>
                  </a:cubicBezTo>
                  <a:cubicBezTo>
                    <a:pt x="10780" y="0"/>
                    <a:pt x="11022" y="0"/>
                    <a:pt x="11266" y="124"/>
                  </a:cubicBezTo>
                  <a:cubicBezTo>
                    <a:pt x="11510" y="248"/>
                    <a:pt x="11757" y="497"/>
                    <a:pt x="11945" y="745"/>
                  </a:cubicBezTo>
                  <a:cubicBezTo>
                    <a:pt x="12133" y="993"/>
                    <a:pt x="12262" y="1241"/>
                    <a:pt x="12453" y="1614"/>
                  </a:cubicBezTo>
                  <a:cubicBezTo>
                    <a:pt x="12643" y="1986"/>
                    <a:pt x="12896" y="2483"/>
                    <a:pt x="13143" y="2979"/>
                  </a:cubicBezTo>
                  <a:cubicBezTo>
                    <a:pt x="13390" y="3476"/>
                    <a:pt x="13631" y="3972"/>
                    <a:pt x="13875" y="4469"/>
                  </a:cubicBezTo>
                  <a:cubicBezTo>
                    <a:pt x="14119" y="4966"/>
                    <a:pt x="14366" y="5462"/>
                    <a:pt x="14610" y="5959"/>
                  </a:cubicBezTo>
                  <a:cubicBezTo>
                    <a:pt x="14855" y="6455"/>
                    <a:pt x="15096" y="6952"/>
                    <a:pt x="15340" y="7572"/>
                  </a:cubicBezTo>
                  <a:cubicBezTo>
                    <a:pt x="15584" y="8193"/>
                    <a:pt x="15831" y="8938"/>
                    <a:pt x="16072" y="9559"/>
                  </a:cubicBezTo>
                  <a:cubicBezTo>
                    <a:pt x="16314" y="10179"/>
                    <a:pt x="16549" y="10676"/>
                    <a:pt x="16785" y="11297"/>
                  </a:cubicBezTo>
                  <a:cubicBezTo>
                    <a:pt x="17021" y="11917"/>
                    <a:pt x="17256" y="12662"/>
                    <a:pt x="17484" y="13407"/>
                  </a:cubicBezTo>
                  <a:cubicBezTo>
                    <a:pt x="17711" y="14152"/>
                    <a:pt x="17930" y="14897"/>
                    <a:pt x="18140" y="15517"/>
                  </a:cubicBezTo>
                  <a:cubicBezTo>
                    <a:pt x="18351" y="16138"/>
                    <a:pt x="18553" y="16634"/>
                    <a:pt x="18752" y="17131"/>
                  </a:cubicBezTo>
                  <a:cubicBezTo>
                    <a:pt x="18951" y="17628"/>
                    <a:pt x="19148" y="18124"/>
                    <a:pt x="19378" y="18621"/>
                  </a:cubicBezTo>
                  <a:cubicBezTo>
                    <a:pt x="19608" y="19117"/>
                    <a:pt x="19872" y="19614"/>
                    <a:pt x="20138" y="19986"/>
                  </a:cubicBezTo>
                  <a:cubicBezTo>
                    <a:pt x="20405" y="20359"/>
                    <a:pt x="20674" y="20607"/>
                    <a:pt x="20918" y="20855"/>
                  </a:cubicBezTo>
                  <a:cubicBezTo>
                    <a:pt x="21162" y="21103"/>
                    <a:pt x="21381" y="2135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3079750" y="4929309"/>
              <a:ext cx="181257" cy="3433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576" fill="norm" stroke="1" extrusionOk="0">
                  <a:moveTo>
                    <a:pt x="0" y="309"/>
                  </a:moveTo>
                  <a:cubicBezTo>
                    <a:pt x="0" y="242"/>
                    <a:pt x="0" y="176"/>
                    <a:pt x="377" y="109"/>
                  </a:cubicBezTo>
                  <a:cubicBezTo>
                    <a:pt x="753" y="43"/>
                    <a:pt x="1507" y="-24"/>
                    <a:pt x="2135" y="9"/>
                  </a:cubicBezTo>
                  <a:cubicBezTo>
                    <a:pt x="2763" y="43"/>
                    <a:pt x="3265" y="176"/>
                    <a:pt x="3642" y="435"/>
                  </a:cubicBezTo>
                  <a:cubicBezTo>
                    <a:pt x="4019" y="694"/>
                    <a:pt x="4270" y="1080"/>
                    <a:pt x="4270" y="1539"/>
                  </a:cubicBezTo>
                  <a:cubicBezTo>
                    <a:pt x="4270" y="1998"/>
                    <a:pt x="4019" y="2530"/>
                    <a:pt x="4144" y="3002"/>
                  </a:cubicBezTo>
                  <a:cubicBezTo>
                    <a:pt x="4270" y="3474"/>
                    <a:pt x="4772" y="3886"/>
                    <a:pt x="5651" y="4339"/>
                  </a:cubicBezTo>
                  <a:cubicBezTo>
                    <a:pt x="6530" y="4791"/>
                    <a:pt x="7786" y="5283"/>
                    <a:pt x="8916" y="5748"/>
                  </a:cubicBezTo>
                  <a:cubicBezTo>
                    <a:pt x="10047" y="6214"/>
                    <a:pt x="11051" y="6653"/>
                    <a:pt x="11930" y="7085"/>
                  </a:cubicBezTo>
                  <a:cubicBezTo>
                    <a:pt x="12809" y="7517"/>
                    <a:pt x="13563" y="7943"/>
                    <a:pt x="14567" y="8375"/>
                  </a:cubicBezTo>
                  <a:cubicBezTo>
                    <a:pt x="15572" y="8808"/>
                    <a:pt x="16828" y="9246"/>
                    <a:pt x="17581" y="9699"/>
                  </a:cubicBezTo>
                  <a:cubicBezTo>
                    <a:pt x="18335" y="10151"/>
                    <a:pt x="18586" y="10616"/>
                    <a:pt x="18586" y="11102"/>
                  </a:cubicBezTo>
                  <a:cubicBezTo>
                    <a:pt x="18586" y="11587"/>
                    <a:pt x="18335" y="12093"/>
                    <a:pt x="18209" y="12605"/>
                  </a:cubicBezTo>
                  <a:cubicBezTo>
                    <a:pt x="18084" y="13117"/>
                    <a:pt x="18084" y="13636"/>
                    <a:pt x="18460" y="14128"/>
                  </a:cubicBezTo>
                  <a:cubicBezTo>
                    <a:pt x="18837" y="14620"/>
                    <a:pt x="19591" y="15085"/>
                    <a:pt x="20093" y="15564"/>
                  </a:cubicBezTo>
                  <a:cubicBezTo>
                    <a:pt x="20595" y="16043"/>
                    <a:pt x="20847" y="16535"/>
                    <a:pt x="21098" y="17054"/>
                  </a:cubicBezTo>
                  <a:cubicBezTo>
                    <a:pt x="21349" y="17573"/>
                    <a:pt x="21600" y="18118"/>
                    <a:pt x="21474" y="18603"/>
                  </a:cubicBezTo>
                  <a:cubicBezTo>
                    <a:pt x="21349" y="19089"/>
                    <a:pt x="20847" y="19514"/>
                    <a:pt x="20093" y="19960"/>
                  </a:cubicBezTo>
                  <a:cubicBezTo>
                    <a:pt x="19340" y="20406"/>
                    <a:pt x="18335" y="20871"/>
                    <a:pt x="17581" y="21144"/>
                  </a:cubicBezTo>
                  <a:cubicBezTo>
                    <a:pt x="16828" y="21416"/>
                    <a:pt x="16326" y="21496"/>
                    <a:pt x="15823" y="21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3276600" y="4971590"/>
              <a:ext cx="101117" cy="449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0943" fill="norm" stroke="1" extrusionOk="0">
                  <a:moveTo>
                    <a:pt x="0" y="10670"/>
                  </a:moveTo>
                  <a:cubicBezTo>
                    <a:pt x="0" y="13333"/>
                    <a:pt x="0" y="15996"/>
                    <a:pt x="220" y="17624"/>
                  </a:cubicBezTo>
                  <a:cubicBezTo>
                    <a:pt x="441" y="19251"/>
                    <a:pt x="882" y="19843"/>
                    <a:pt x="1102" y="20385"/>
                  </a:cubicBezTo>
                  <a:cubicBezTo>
                    <a:pt x="1322" y="20928"/>
                    <a:pt x="1322" y="21421"/>
                    <a:pt x="1322" y="20089"/>
                  </a:cubicBezTo>
                  <a:cubicBezTo>
                    <a:pt x="1322" y="18758"/>
                    <a:pt x="1322" y="15602"/>
                    <a:pt x="1322" y="12298"/>
                  </a:cubicBezTo>
                  <a:cubicBezTo>
                    <a:pt x="1322" y="8994"/>
                    <a:pt x="1322" y="5542"/>
                    <a:pt x="1984" y="3470"/>
                  </a:cubicBezTo>
                  <a:cubicBezTo>
                    <a:pt x="2645" y="1399"/>
                    <a:pt x="3967" y="709"/>
                    <a:pt x="5951" y="314"/>
                  </a:cubicBezTo>
                  <a:cubicBezTo>
                    <a:pt x="7935" y="-80"/>
                    <a:pt x="10580" y="-179"/>
                    <a:pt x="13665" y="462"/>
                  </a:cubicBezTo>
                  <a:cubicBezTo>
                    <a:pt x="16751" y="1103"/>
                    <a:pt x="20278" y="2484"/>
                    <a:pt x="20939" y="3668"/>
                  </a:cubicBezTo>
                  <a:cubicBezTo>
                    <a:pt x="21600" y="4851"/>
                    <a:pt x="19396" y="5837"/>
                    <a:pt x="17412" y="6479"/>
                  </a:cubicBezTo>
                  <a:cubicBezTo>
                    <a:pt x="15429" y="7120"/>
                    <a:pt x="13665" y="7416"/>
                    <a:pt x="11020" y="7711"/>
                  </a:cubicBezTo>
                  <a:cubicBezTo>
                    <a:pt x="8376" y="8007"/>
                    <a:pt x="4849" y="8303"/>
                    <a:pt x="3747" y="8648"/>
                  </a:cubicBezTo>
                  <a:cubicBezTo>
                    <a:pt x="2645" y="8994"/>
                    <a:pt x="3967" y="9388"/>
                    <a:pt x="5290" y="97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3321844" y="5175192"/>
              <a:ext cx="202407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600" fill="norm" stroke="1" extrusionOk="0">
                  <a:moveTo>
                    <a:pt x="7341" y="7200"/>
                  </a:moveTo>
                  <a:cubicBezTo>
                    <a:pt x="7116" y="6109"/>
                    <a:pt x="6891" y="5018"/>
                    <a:pt x="6216" y="4255"/>
                  </a:cubicBezTo>
                  <a:cubicBezTo>
                    <a:pt x="5541" y="3491"/>
                    <a:pt x="4416" y="3055"/>
                    <a:pt x="3516" y="3273"/>
                  </a:cubicBezTo>
                  <a:cubicBezTo>
                    <a:pt x="2616" y="3491"/>
                    <a:pt x="1941" y="4364"/>
                    <a:pt x="1378" y="6109"/>
                  </a:cubicBezTo>
                  <a:cubicBezTo>
                    <a:pt x="816" y="7855"/>
                    <a:pt x="366" y="10473"/>
                    <a:pt x="141" y="12327"/>
                  </a:cubicBezTo>
                  <a:cubicBezTo>
                    <a:pt x="-84" y="14182"/>
                    <a:pt x="-84" y="15273"/>
                    <a:pt x="478" y="15709"/>
                  </a:cubicBezTo>
                  <a:cubicBezTo>
                    <a:pt x="1041" y="16145"/>
                    <a:pt x="2166" y="15927"/>
                    <a:pt x="2953" y="15164"/>
                  </a:cubicBezTo>
                  <a:cubicBezTo>
                    <a:pt x="3741" y="14400"/>
                    <a:pt x="4191" y="13091"/>
                    <a:pt x="4978" y="11564"/>
                  </a:cubicBezTo>
                  <a:cubicBezTo>
                    <a:pt x="5766" y="10036"/>
                    <a:pt x="6891" y="8291"/>
                    <a:pt x="7903" y="7745"/>
                  </a:cubicBezTo>
                  <a:cubicBezTo>
                    <a:pt x="8916" y="7200"/>
                    <a:pt x="9816" y="7855"/>
                    <a:pt x="11166" y="9164"/>
                  </a:cubicBezTo>
                  <a:cubicBezTo>
                    <a:pt x="12516" y="10473"/>
                    <a:pt x="14316" y="12436"/>
                    <a:pt x="15328" y="14182"/>
                  </a:cubicBezTo>
                  <a:cubicBezTo>
                    <a:pt x="16341" y="15927"/>
                    <a:pt x="16566" y="17455"/>
                    <a:pt x="16678" y="18873"/>
                  </a:cubicBezTo>
                  <a:cubicBezTo>
                    <a:pt x="16791" y="20291"/>
                    <a:pt x="16791" y="21600"/>
                    <a:pt x="16678" y="21600"/>
                  </a:cubicBezTo>
                  <a:cubicBezTo>
                    <a:pt x="16566" y="21600"/>
                    <a:pt x="16341" y="20291"/>
                    <a:pt x="17129" y="16473"/>
                  </a:cubicBezTo>
                  <a:cubicBezTo>
                    <a:pt x="17916" y="12655"/>
                    <a:pt x="19716" y="6327"/>
                    <a:pt x="2151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3557179" y="5003742"/>
              <a:ext cx="214080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600" fill="norm" stroke="1" extrusionOk="0">
                  <a:moveTo>
                    <a:pt x="11317" y="0"/>
                  </a:moveTo>
                  <a:cubicBezTo>
                    <a:pt x="10258" y="1318"/>
                    <a:pt x="9200" y="2637"/>
                    <a:pt x="8458" y="4868"/>
                  </a:cubicBezTo>
                  <a:cubicBezTo>
                    <a:pt x="7717" y="7099"/>
                    <a:pt x="7294" y="10242"/>
                    <a:pt x="7294" y="12118"/>
                  </a:cubicBezTo>
                  <a:cubicBezTo>
                    <a:pt x="7294" y="13994"/>
                    <a:pt x="7717" y="14603"/>
                    <a:pt x="7929" y="14501"/>
                  </a:cubicBezTo>
                  <a:cubicBezTo>
                    <a:pt x="8141" y="14400"/>
                    <a:pt x="8141" y="13589"/>
                    <a:pt x="7717" y="12676"/>
                  </a:cubicBezTo>
                  <a:cubicBezTo>
                    <a:pt x="7294" y="11763"/>
                    <a:pt x="6447" y="10749"/>
                    <a:pt x="5494" y="10039"/>
                  </a:cubicBezTo>
                  <a:cubicBezTo>
                    <a:pt x="4541" y="9330"/>
                    <a:pt x="3482" y="8924"/>
                    <a:pt x="2529" y="8873"/>
                  </a:cubicBezTo>
                  <a:cubicBezTo>
                    <a:pt x="1576" y="8823"/>
                    <a:pt x="729" y="9127"/>
                    <a:pt x="306" y="9532"/>
                  </a:cubicBezTo>
                  <a:cubicBezTo>
                    <a:pt x="-118" y="9938"/>
                    <a:pt x="-118" y="10445"/>
                    <a:pt x="411" y="10800"/>
                  </a:cubicBezTo>
                  <a:cubicBezTo>
                    <a:pt x="941" y="11155"/>
                    <a:pt x="2000" y="11358"/>
                    <a:pt x="3588" y="11358"/>
                  </a:cubicBezTo>
                  <a:cubicBezTo>
                    <a:pt x="5176" y="11358"/>
                    <a:pt x="7294" y="11155"/>
                    <a:pt x="9200" y="10800"/>
                  </a:cubicBezTo>
                  <a:cubicBezTo>
                    <a:pt x="11106" y="10445"/>
                    <a:pt x="12800" y="9938"/>
                    <a:pt x="13541" y="9938"/>
                  </a:cubicBezTo>
                  <a:cubicBezTo>
                    <a:pt x="14282" y="9938"/>
                    <a:pt x="14070" y="10445"/>
                    <a:pt x="14494" y="10699"/>
                  </a:cubicBezTo>
                  <a:cubicBezTo>
                    <a:pt x="14917" y="10952"/>
                    <a:pt x="15976" y="10952"/>
                    <a:pt x="17035" y="10901"/>
                  </a:cubicBezTo>
                  <a:cubicBezTo>
                    <a:pt x="18094" y="10851"/>
                    <a:pt x="19153" y="10749"/>
                    <a:pt x="19894" y="11003"/>
                  </a:cubicBezTo>
                  <a:cubicBezTo>
                    <a:pt x="20635" y="11256"/>
                    <a:pt x="21058" y="11865"/>
                    <a:pt x="21270" y="13132"/>
                  </a:cubicBezTo>
                  <a:cubicBezTo>
                    <a:pt x="21482" y="14400"/>
                    <a:pt x="21482" y="16327"/>
                    <a:pt x="21164" y="17746"/>
                  </a:cubicBezTo>
                  <a:cubicBezTo>
                    <a:pt x="20847" y="19166"/>
                    <a:pt x="20211" y="20079"/>
                    <a:pt x="19470" y="20687"/>
                  </a:cubicBezTo>
                  <a:cubicBezTo>
                    <a:pt x="18729" y="21296"/>
                    <a:pt x="17882" y="21600"/>
                    <a:pt x="16506" y="21600"/>
                  </a:cubicBezTo>
                  <a:cubicBezTo>
                    <a:pt x="15129" y="21600"/>
                    <a:pt x="13223" y="21296"/>
                    <a:pt x="11317" y="20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4235449" y="4999508"/>
              <a:ext cx="156635" cy="309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03" y="16570"/>
                    <a:pt x="7005" y="11540"/>
                    <a:pt x="9486" y="8137"/>
                  </a:cubicBezTo>
                  <a:cubicBezTo>
                    <a:pt x="11968" y="4734"/>
                    <a:pt x="13427" y="2959"/>
                    <a:pt x="14595" y="1775"/>
                  </a:cubicBezTo>
                  <a:cubicBezTo>
                    <a:pt x="15762" y="592"/>
                    <a:pt x="16638" y="0"/>
                    <a:pt x="17514" y="0"/>
                  </a:cubicBezTo>
                  <a:cubicBezTo>
                    <a:pt x="18389" y="0"/>
                    <a:pt x="19265" y="592"/>
                    <a:pt x="19849" y="3255"/>
                  </a:cubicBezTo>
                  <a:cubicBezTo>
                    <a:pt x="20432" y="5918"/>
                    <a:pt x="20724" y="10652"/>
                    <a:pt x="20870" y="13537"/>
                  </a:cubicBezTo>
                  <a:cubicBezTo>
                    <a:pt x="21016" y="16422"/>
                    <a:pt x="21016" y="17458"/>
                    <a:pt x="21162" y="18345"/>
                  </a:cubicBezTo>
                  <a:cubicBezTo>
                    <a:pt x="21308" y="19233"/>
                    <a:pt x="21600" y="19973"/>
                    <a:pt x="21600" y="19825"/>
                  </a:cubicBezTo>
                  <a:cubicBezTo>
                    <a:pt x="21600" y="19677"/>
                    <a:pt x="21308" y="18641"/>
                    <a:pt x="21016" y="17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4284133" y="5175192"/>
              <a:ext cx="160868" cy="37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7" fill="norm" stroke="1" extrusionOk="0">
                  <a:moveTo>
                    <a:pt x="2842" y="18000"/>
                  </a:moveTo>
                  <a:cubicBezTo>
                    <a:pt x="1421" y="19200"/>
                    <a:pt x="0" y="20400"/>
                    <a:pt x="0" y="21000"/>
                  </a:cubicBezTo>
                  <a:cubicBezTo>
                    <a:pt x="0" y="21600"/>
                    <a:pt x="1421" y="21600"/>
                    <a:pt x="5258" y="18000"/>
                  </a:cubicBezTo>
                  <a:cubicBezTo>
                    <a:pt x="9095" y="14400"/>
                    <a:pt x="15347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5131163" y="4749742"/>
              <a:ext cx="225332" cy="3721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600" fill="norm" stroke="1" extrusionOk="0">
                  <a:moveTo>
                    <a:pt x="19950" y="0"/>
                  </a:moveTo>
                  <a:cubicBezTo>
                    <a:pt x="19748" y="209"/>
                    <a:pt x="19546" y="418"/>
                    <a:pt x="19748" y="725"/>
                  </a:cubicBezTo>
                  <a:cubicBezTo>
                    <a:pt x="19950" y="1032"/>
                    <a:pt x="20556" y="1438"/>
                    <a:pt x="20959" y="1874"/>
                  </a:cubicBezTo>
                  <a:cubicBezTo>
                    <a:pt x="21363" y="2310"/>
                    <a:pt x="21565" y="2777"/>
                    <a:pt x="21464" y="3262"/>
                  </a:cubicBezTo>
                  <a:cubicBezTo>
                    <a:pt x="21363" y="3747"/>
                    <a:pt x="20959" y="4251"/>
                    <a:pt x="20354" y="4767"/>
                  </a:cubicBezTo>
                  <a:cubicBezTo>
                    <a:pt x="19748" y="5283"/>
                    <a:pt x="18941" y="5812"/>
                    <a:pt x="18234" y="6303"/>
                  </a:cubicBezTo>
                  <a:cubicBezTo>
                    <a:pt x="17528" y="6795"/>
                    <a:pt x="16922" y="7249"/>
                    <a:pt x="16215" y="7734"/>
                  </a:cubicBezTo>
                  <a:cubicBezTo>
                    <a:pt x="15509" y="8220"/>
                    <a:pt x="14701" y="8736"/>
                    <a:pt x="13793" y="9197"/>
                  </a:cubicBezTo>
                  <a:cubicBezTo>
                    <a:pt x="12885" y="9657"/>
                    <a:pt x="11875" y="10063"/>
                    <a:pt x="10664" y="10542"/>
                  </a:cubicBezTo>
                  <a:cubicBezTo>
                    <a:pt x="9453" y="11021"/>
                    <a:pt x="8040" y="11574"/>
                    <a:pt x="6929" y="12053"/>
                  </a:cubicBezTo>
                  <a:cubicBezTo>
                    <a:pt x="5819" y="12532"/>
                    <a:pt x="5012" y="12938"/>
                    <a:pt x="4305" y="13399"/>
                  </a:cubicBezTo>
                  <a:cubicBezTo>
                    <a:pt x="3599" y="13859"/>
                    <a:pt x="2993" y="14375"/>
                    <a:pt x="2488" y="14855"/>
                  </a:cubicBezTo>
                  <a:cubicBezTo>
                    <a:pt x="1984" y="15334"/>
                    <a:pt x="1580" y="15776"/>
                    <a:pt x="1277" y="16200"/>
                  </a:cubicBezTo>
                  <a:cubicBezTo>
                    <a:pt x="974" y="16624"/>
                    <a:pt x="772" y="17029"/>
                    <a:pt x="571" y="17484"/>
                  </a:cubicBezTo>
                  <a:cubicBezTo>
                    <a:pt x="369" y="17939"/>
                    <a:pt x="167" y="18442"/>
                    <a:pt x="66" y="18946"/>
                  </a:cubicBezTo>
                  <a:cubicBezTo>
                    <a:pt x="-35" y="19450"/>
                    <a:pt x="-35" y="19954"/>
                    <a:pt x="167" y="20396"/>
                  </a:cubicBezTo>
                  <a:cubicBezTo>
                    <a:pt x="369" y="20838"/>
                    <a:pt x="772" y="21219"/>
                    <a:pt x="11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5626364" y="4802954"/>
              <a:ext cx="121492" cy="521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390" fill="norm" stroke="1" extrusionOk="0">
                  <a:moveTo>
                    <a:pt x="3305" y="11872"/>
                  </a:moveTo>
                  <a:cubicBezTo>
                    <a:pt x="2560" y="11438"/>
                    <a:pt x="1815" y="11005"/>
                    <a:pt x="1256" y="10571"/>
                  </a:cubicBezTo>
                  <a:cubicBezTo>
                    <a:pt x="698" y="10137"/>
                    <a:pt x="325" y="9703"/>
                    <a:pt x="139" y="9790"/>
                  </a:cubicBezTo>
                  <a:cubicBezTo>
                    <a:pt x="-47" y="9877"/>
                    <a:pt x="-47" y="10484"/>
                    <a:pt x="139" y="12349"/>
                  </a:cubicBezTo>
                  <a:cubicBezTo>
                    <a:pt x="325" y="14214"/>
                    <a:pt x="698" y="17337"/>
                    <a:pt x="884" y="19159"/>
                  </a:cubicBezTo>
                  <a:cubicBezTo>
                    <a:pt x="1070" y="20981"/>
                    <a:pt x="1070" y="21501"/>
                    <a:pt x="1256" y="21371"/>
                  </a:cubicBezTo>
                  <a:cubicBezTo>
                    <a:pt x="1443" y="21241"/>
                    <a:pt x="1815" y="20460"/>
                    <a:pt x="2374" y="18638"/>
                  </a:cubicBezTo>
                  <a:cubicBezTo>
                    <a:pt x="2932" y="16817"/>
                    <a:pt x="3677" y="13954"/>
                    <a:pt x="4422" y="11135"/>
                  </a:cubicBezTo>
                  <a:cubicBezTo>
                    <a:pt x="5167" y="8315"/>
                    <a:pt x="5912" y="5540"/>
                    <a:pt x="6470" y="3891"/>
                  </a:cubicBezTo>
                  <a:cubicBezTo>
                    <a:pt x="7029" y="2243"/>
                    <a:pt x="7401" y="1723"/>
                    <a:pt x="7960" y="1202"/>
                  </a:cubicBezTo>
                  <a:cubicBezTo>
                    <a:pt x="8519" y="682"/>
                    <a:pt x="9263" y="161"/>
                    <a:pt x="10567" y="31"/>
                  </a:cubicBezTo>
                  <a:cubicBezTo>
                    <a:pt x="11870" y="-99"/>
                    <a:pt x="13732" y="161"/>
                    <a:pt x="16153" y="1115"/>
                  </a:cubicBezTo>
                  <a:cubicBezTo>
                    <a:pt x="18574" y="2070"/>
                    <a:pt x="21553" y="3718"/>
                    <a:pt x="21367" y="5366"/>
                  </a:cubicBezTo>
                  <a:cubicBezTo>
                    <a:pt x="21181" y="7014"/>
                    <a:pt x="17829" y="8662"/>
                    <a:pt x="14105" y="9703"/>
                  </a:cubicBezTo>
                  <a:cubicBezTo>
                    <a:pt x="10381" y="10744"/>
                    <a:pt x="6284" y="11178"/>
                    <a:pt x="2187" y="116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5697129" y="5060892"/>
              <a:ext cx="227421" cy="228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03" fill="norm" stroke="1" extrusionOk="0">
                  <a:moveTo>
                    <a:pt x="7689" y="5945"/>
                  </a:moveTo>
                  <a:cubicBezTo>
                    <a:pt x="6689" y="5549"/>
                    <a:pt x="5689" y="5152"/>
                    <a:pt x="4789" y="5350"/>
                  </a:cubicBezTo>
                  <a:cubicBezTo>
                    <a:pt x="3889" y="5549"/>
                    <a:pt x="3089" y="6341"/>
                    <a:pt x="2289" y="7728"/>
                  </a:cubicBezTo>
                  <a:cubicBezTo>
                    <a:pt x="1489" y="9116"/>
                    <a:pt x="689" y="11097"/>
                    <a:pt x="289" y="12583"/>
                  </a:cubicBezTo>
                  <a:cubicBezTo>
                    <a:pt x="-111" y="14070"/>
                    <a:pt x="-111" y="15061"/>
                    <a:pt x="389" y="15754"/>
                  </a:cubicBezTo>
                  <a:cubicBezTo>
                    <a:pt x="889" y="16448"/>
                    <a:pt x="1889" y="16844"/>
                    <a:pt x="2989" y="15952"/>
                  </a:cubicBezTo>
                  <a:cubicBezTo>
                    <a:pt x="4089" y="15061"/>
                    <a:pt x="5289" y="12881"/>
                    <a:pt x="5889" y="11295"/>
                  </a:cubicBezTo>
                  <a:cubicBezTo>
                    <a:pt x="6489" y="9710"/>
                    <a:pt x="6489" y="8719"/>
                    <a:pt x="6489" y="7530"/>
                  </a:cubicBezTo>
                  <a:cubicBezTo>
                    <a:pt x="6489" y="6341"/>
                    <a:pt x="6489" y="4954"/>
                    <a:pt x="6689" y="4756"/>
                  </a:cubicBezTo>
                  <a:cubicBezTo>
                    <a:pt x="6889" y="4558"/>
                    <a:pt x="7289" y="5549"/>
                    <a:pt x="8589" y="7332"/>
                  </a:cubicBezTo>
                  <a:cubicBezTo>
                    <a:pt x="9889" y="9116"/>
                    <a:pt x="12089" y="11692"/>
                    <a:pt x="13289" y="13574"/>
                  </a:cubicBezTo>
                  <a:cubicBezTo>
                    <a:pt x="14489" y="15457"/>
                    <a:pt x="14689" y="16646"/>
                    <a:pt x="14689" y="17736"/>
                  </a:cubicBezTo>
                  <a:cubicBezTo>
                    <a:pt x="14689" y="18826"/>
                    <a:pt x="14489" y="19817"/>
                    <a:pt x="13889" y="20510"/>
                  </a:cubicBezTo>
                  <a:cubicBezTo>
                    <a:pt x="13289" y="21204"/>
                    <a:pt x="12289" y="21600"/>
                    <a:pt x="11689" y="21303"/>
                  </a:cubicBezTo>
                  <a:cubicBezTo>
                    <a:pt x="11089" y="21006"/>
                    <a:pt x="10889" y="20015"/>
                    <a:pt x="11589" y="17042"/>
                  </a:cubicBezTo>
                  <a:cubicBezTo>
                    <a:pt x="12289" y="14070"/>
                    <a:pt x="13889" y="9116"/>
                    <a:pt x="15689" y="5945"/>
                  </a:cubicBezTo>
                  <a:cubicBezTo>
                    <a:pt x="17489" y="2774"/>
                    <a:pt x="19489" y="1387"/>
                    <a:pt x="2148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5935133" y="4914842"/>
              <a:ext cx="195881" cy="5115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482" fill="norm" stroke="1" extrusionOk="0">
                  <a:moveTo>
                    <a:pt x="12077" y="0"/>
                  </a:moveTo>
                  <a:cubicBezTo>
                    <a:pt x="10916" y="89"/>
                    <a:pt x="9755" y="178"/>
                    <a:pt x="8710" y="1378"/>
                  </a:cubicBezTo>
                  <a:cubicBezTo>
                    <a:pt x="7665" y="2578"/>
                    <a:pt x="6735" y="4889"/>
                    <a:pt x="6271" y="6844"/>
                  </a:cubicBezTo>
                  <a:cubicBezTo>
                    <a:pt x="5806" y="8800"/>
                    <a:pt x="5806" y="10400"/>
                    <a:pt x="5806" y="11422"/>
                  </a:cubicBezTo>
                  <a:cubicBezTo>
                    <a:pt x="5806" y="12444"/>
                    <a:pt x="5806" y="12889"/>
                    <a:pt x="5923" y="12889"/>
                  </a:cubicBezTo>
                  <a:cubicBezTo>
                    <a:pt x="6039" y="12889"/>
                    <a:pt x="6271" y="12444"/>
                    <a:pt x="5690" y="11689"/>
                  </a:cubicBezTo>
                  <a:cubicBezTo>
                    <a:pt x="5110" y="10933"/>
                    <a:pt x="3716" y="9867"/>
                    <a:pt x="2439" y="9244"/>
                  </a:cubicBezTo>
                  <a:cubicBezTo>
                    <a:pt x="1161" y="8622"/>
                    <a:pt x="0" y="8444"/>
                    <a:pt x="0" y="8400"/>
                  </a:cubicBezTo>
                  <a:cubicBezTo>
                    <a:pt x="0" y="8356"/>
                    <a:pt x="1161" y="8444"/>
                    <a:pt x="3484" y="8622"/>
                  </a:cubicBezTo>
                  <a:cubicBezTo>
                    <a:pt x="5806" y="8800"/>
                    <a:pt x="9290" y="9067"/>
                    <a:pt x="12077" y="9644"/>
                  </a:cubicBezTo>
                  <a:cubicBezTo>
                    <a:pt x="14865" y="10222"/>
                    <a:pt x="16955" y="11111"/>
                    <a:pt x="18581" y="12356"/>
                  </a:cubicBezTo>
                  <a:cubicBezTo>
                    <a:pt x="20206" y="13600"/>
                    <a:pt x="21368" y="15200"/>
                    <a:pt x="21484" y="16800"/>
                  </a:cubicBezTo>
                  <a:cubicBezTo>
                    <a:pt x="21600" y="18400"/>
                    <a:pt x="20671" y="20000"/>
                    <a:pt x="19045" y="20800"/>
                  </a:cubicBezTo>
                  <a:cubicBezTo>
                    <a:pt x="17419" y="21600"/>
                    <a:pt x="15097" y="21600"/>
                    <a:pt x="13355" y="21289"/>
                  </a:cubicBezTo>
                  <a:cubicBezTo>
                    <a:pt x="11613" y="20978"/>
                    <a:pt x="10452" y="20356"/>
                    <a:pt x="9290" y="197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6634524" y="4927542"/>
              <a:ext cx="13927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1" h="21600" fill="norm" stroke="1" extrusionOk="0">
                  <a:moveTo>
                    <a:pt x="20301" y="0"/>
                  </a:moveTo>
                  <a:cubicBezTo>
                    <a:pt x="11044" y="967"/>
                    <a:pt x="1787" y="1934"/>
                    <a:pt x="244" y="4460"/>
                  </a:cubicBezTo>
                  <a:cubicBezTo>
                    <a:pt x="-1299" y="6985"/>
                    <a:pt x="4872" y="11069"/>
                    <a:pt x="7958" y="14185"/>
                  </a:cubicBezTo>
                  <a:cubicBezTo>
                    <a:pt x="11044" y="17301"/>
                    <a:pt x="11044" y="19451"/>
                    <a:pt x="110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6591300" y="4933900"/>
              <a:ext cx="219907" cy="420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253" fill="norm" stroke="1" extrusionOk="0">
                  <a:moveTo>
                    <a:pt x="3703" y="4491"/>
                  </a:moveTo>
                  <a:cubicBezTo>
                    <a:pt x="3497" y="3208"/>
                    <a:pt x="3291" y="1925"/>
                    <a:pt x="3497" y="1069"/>
                  </a:cubicBezTo>
                  <a:cubicBezTo>
                    <a:pt x="3703" y="214"/>
                    <a:pt x="4320" y="-214"/>
                    <a:pt x="6891" y="107"/>
                  </a:cubicBezTo>
                  <a:cubicBezTo>
                    <a:pt x="9463" y="428"/>
                    <a:pt x="13989" y="1497"/>
                    <a:pt x="16869" y="2566"/>
                  </a:cubicBezTo>
                  <a:cubicBezTo>
                    <a:pt x="19749" y="3636"/>
                    <a:pt x="20983" y="4705"/>
                    <a:pt x="21291" y="5774"/>
                  </a:cubicBezTo>
                  <a:cubicBezTo>
                    <a:pt x="21600" y="6843"/>
                    <a:pt x="20983" y="7913"/>
                    <a:pt x="20160" y="8608"/>
                  </a:cubicBezTo>
                  <a:cubicBezTo>
                    <a:pt x="19337" y="9303"/>
                    <a:pt x="18309" y="9624"/>
                    <a:pt x="16971" y="9998"/>
                  </a:cubicBezTo>
                  <a:cubicBezTo>
                    <a:pt x="15634" y="10372"/>
                    <a:pt x="13989" y="10800"/>
                    <a:pt x="13474" y="11228"/>
                  </a:cubicBezTo>
                  <a:cubicBezTo>
                    <a:pt x="12960" y="11655"/>
                    <a:pt x="13577" y="12083"/>
                    <a:pt x="14914" y="12832"/>
                  </a:cubicBezTo>
                  <a:cubicBezTo>
                    <a:pt x="16251" y="13580"/>
                    <a:pt x="18309" y="14649"/>
                    <a:pt x="19440" y="15451"/>
                  </a:cubicBezTo>
                  <a:cubicBezTo>
                    <a:pt x="20571" y="16253"/>
                    <a:pt x="20777" y="16788"/>
                    <a:pt x="19543" y="17750"/>
                  </a:cubicBezTo>
                  <a:cubicBezTo>
                    <a:pt x="18309" y="18713"/>
                    <a:pt x="15634" y="20103"/>
                    <a:pt x="12137" y="20744"/>
                  </a:cubicBezTo>
                  <a:cubicBezTo>
                    <a:pt x="8640" y="21386"/>
                    <a:pt x="4320" y="21279"/>
                    <a:pt x="0" y="211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7238449" y="4754964"/>
              <a:ext cx="254551" cy="3575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578" fill="norm" stroke="1" extrusionOk="0">
                  <a:moveTo>
                    <a:pt x="21468" y="160"/>
                  </a:moveTo>
                  <a:cubicBezTo>
                    <a:pt x="21111" y="83"/>
                    <a:pt x="20754" y="7"/>
                    <a:pt x="20486" y="0"/>
                  </a:cubicBezTo>
                  <a:cubicBezTo>
                    <a:pt x="20218" y="-6"/>
                    <a:pt x="20040" y="58"/>
                    <a:pt x="19951" y="352"/>
                  </a:cubicBezTo>
                  <a:cubicBezTo>
                    <a:pt x="19861" y="645"/>
                    <a:pt x="19861" y="1169"/>
                    <a:pt x="19772" y="1661"/>
                  </a:cubicBezTo>
                  <a:cubicBezTo>
                    <a:pt x="19683" y="2153"/>
                    <a:pt x="19504" y="2613"/>
                    <a:pt x="19683" y="3079"/>
                  </a:cubicBezTo>
                  <a:cubicBezTo>
                    <a:pt x="19861" y="3545"/>
                    <a:pt x="20397" y="4018"/>
                    <a:pt x="20665" y="4497"/>
                  </a:cubicBezTo>
                  <a:cubicBezTo>
                    <a:pt x="20932" y="4976"/>
                    <a:pt x="20932" y="5461"/>
                    <a:pt x="20932" y="5934"/>
                  </a:cubicBezTo>
                  <a:cubicBezTo>
                    <a:pt x="20932" y="6406"/>
                    <a:pt x="20932" y="6866"/>
                    <a:pt x="20843" y="7339"/>
                  </a:cubicBezTo>
                  <a:cubicBezTo>
                    <a:pt x="20754" y="7811"/>
                    <a:pt x="20575" y="8297"/>
                    <a:pt x="20308" y="8776"/>
                  </a:cubicBezTo>
                  <a:cubicBezTo>
                    <a:pt x="20040" y="9255"/>
                    <a:pt x="19683" y="9727"/>
                    <a:pt x="19415" y="10200"/>
                  </a:cubicBezTo>
                  <a:cubicBezTo>
                    <a:pt x="19147" y="10673"/>
                    <a:pt x="18969" y="11145"/>
                    <a:pt x="18701" y="11637"/>
                  </a:cubicBezTo>
                  <a:cubicBezTo>
                    <a:pt x="18433" y="12129"/>
                    <a:pt x="18076" y="12640"/>
                    <a:pt x="17451" y="13144"/>
                  </a:cubicBezTo>
                  <a:cubicBezTo>
                    <a:pt x="16827" y="13649"/>
                    <a:pt x="15934" y="14147"/>
                    <a:pt x="14952" y="14652"/>
                  </a:cubicBezTo>
                  <a:cubicBezTo>
                    <a:pt x="13970" y="15156"/>
                    <a:pt x="12899" y="15667"/>
                    <a:pt x="11918" y="16159"/>
                  </a:cubicBezTo>
                  <a:cubicBezTo>
                    <a:pt x="10936" y="16651"/>
                    <a:pt x="10043" y="17123"/>
                    <a:pt x="9061" y="17641"/>
                  </a:cubicBezTo>
                  <a:cubicBezTo>
                    <a:pt x="8080" y="18158"/>
                    <a:pt x="7008" y="18720"/>
                    <a:pt x="5937" y="19218"/>
                  </a:cubicBezTo>
                  <a:cubicBezTo>
                    <a:pt x="4866" y="19716"/>
                    <a:pt x="3795" y="20151"/>
                    <a:pt x="2903" y="20495"/>
                  </a:cubicBezTo>
                  <a:cubicBezTo>
                    <a:pt x="2010" y="20840"/>
                    <a:pt x="1296" y="21096"/>
                    <a:pt x="761" y="21275"/>
                  </a:cubicBezTo>
                  <a:cubicBezTo>
                    <a:pt x="225" y="21453"/>
                    <a:pt x="-132" y="21556"/>
                    <a:pt x="47" y="21575"/>
                  </a:cubicBezTo>
                  <a:cubicBezTo>
                    <a:pt x="225" y="21594"/>
                    <a:pt x="939" y="21530"/>
                    <a:pt x="1653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8070850" y="4978342"/>
              <a:ext cx="21728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17673" y="0"/>
                  </a:moveTo>
                  <a:cubicBezTo>
                    <a:pt x="19636" y="4800"/>
                    <a:pt x="21600" y="9600"/>
                    <a:pt x="18655" y="13200"/>
                  </a:cubicBezTo>
                  <a:cubicBezTo>
                    <a:pt x="15709" y="16800"/>
                    <a:pt x="7855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7953919" y="5001295"/>
              <a:ext cx="288382" cy="72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079" fill="norm" stroke="1" extrusionOk="0">
                  <a:moveTo>
                    <a:pt x="664" y="21079"/>
                  </a:moveTo>
                  <a:cubicBezTo>
                    <a:pt x="195" y="17376"/>
                    <a:pt x="-275" y="13673"/>
                    <a:pt x="195" y="10896"/>
                  </a:cubicBezTo>
                  <a:cubicBezTo>
                    <a:pt x="664" y="8119"/>
                    <a:pt x="2073" y="6268"/>
                    <a:pt x="5125" y="4108"/>
                  </a:cubicBezTo>
                  <a:cubicBezTo>
                    <a:pt x="8177" y="1948"/>
                    <a:pt x="12873" y="-521"/>
                    <a:pt x="15847" y="96"/>
                  </a:cubicBezTo>
                  <a:cubicBezTo>
                    <a:pt x="18821" y="713"/>
                    <a:pt x="20073" y="4416"/>
                    <a:pt x="21325" y="81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8174265" y="5187892"/>
              <a:ext cx="99786" cy="101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493" fill="norm" stroke="1" extrusionOk="0">
                  <a:moveTo>
                    <a:pt x="13114" y="2700"/>
                  </a:moveTo>
                  <a:cubicBezTo>
                    <a:pt x="8614" y="5850"/>
                    <a:pt x="4114" y="9000"/>
                    <a:pt x="1864" y="11925"/>
                  </a:cubicBezTo>
                  <a:cubicBezTo>
                    <a:pt x="-386" y="14850"/>
                    <a:pt x="-386" y="17550"/>
                    <a:pt x="739" y="19125"/>
                  </a:cubicBezTo>
                  <a:cubicBezTo>
                    <a:pt x="1864" y="20700"/>
                    <a:pt x="4114" y="21150"/>
                    <a:pt x="6364" y="21375"/>
                  </a:cubicBezTo>
                  <a:cubicBezTo>
                    <a:pt x="8614" y="21600"/>
                    <a:pt x="10864" y="21600"/>
                    <a:pt x="13339" y="20475"/>
                  </a:cubicBezTo>
                  <a:cubicBezTo>
                    <a:pt x="15814" y="19350"/>
                    <a:pt x="18514" y="17100"/>
                    <a:pt x="19639" y="14850"/>
                  </a:cubicBezTo>
                  <a:cubicBezTo>
                    <a:pt x="20764" y="12600"/>
                    <a:pt x="20314" y="10350"/>
                    <a:pt x="18739" y="8550"/>
                  </a:cubicBezTo>
                  <a:cubicBezTo>
                    <a:pt x="17164" y="6750"/>
                    <a:pt x="14464" y="5400"/>
                    <a:pt x="14689" y="4050"/>
                  </a:cubicBezTo>
                  <a:cubicBezTo>
                    <a:pt x="14914" y="2700"/>
                    <a:pt x="18064" y="1350"/>
                    <a:pt x="212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8339866" y="5010092"/>
              <a:ext cx="283435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600" fill="norm" stroke="1" extrusionOk="0">
                  <a:moveTo>
                    <a:pt x="6065" y="0"/>
                  </a:moveTo>
                  <a:cubicBezTo>
                    <a:pt x="5105" y="1976"/>
                    <a:pt x="4145" y="3953"/>
                    <a:pt x="3345" y="7271"/>
                  </a:cubicBezTo>
                  <a:cubicBezTo>
                    <a:pt x="2545" y="10588"/>
                    <a:pt x="1905" y="15247"/>
                    <a:pt x="1505" y="16941"/>
                  </a:cubicBezTo>
                  <a:cubicBezTo>
                    <a:pt x="1105" y="18635"/>
                    <a:pt x="945" y="17365"/>
                    <a:pt x="625" y="16165"/>
                  </a:cubicBezTo>
                  <a:cubicBezTo>
                    <a:pt x="305" y="14965"/>
                    <a:pt x="-175" y="13835"/>
                    <a:pt x="65" y="13412"/>
                  </a:cubicBezTo>
                  <a:cubicBezTo>
                    <a:pt x="305" y="12988"/>
                    <a:pt x="1265" y="13271"/>
                    <a:pt x="2225" y="13553"/>
                  </a:cubicBezTo>
                  <a:cubicBezTo>
                    <a:pt x="3185" y="13835"/>
                    <a:pt x="4145" y="14118"/>
                    <a:pt x="5025" y="14329"/>
                  </a:cubicBezTo>
                  <a:cubicBezTo>
                    <a:pt x="5905" y="14541"/>
                    <a:pt x="6705" y="14682"/>
                    <a:pt x="6865" y="15035"/>
                  </a:cubicBezTo>
                  <a:cubicBezTo>
                    <a:pt x="7025" y="15388"/>
                    <a:pt x="6545" y="15953"/>
                    <a:pt x="6385" y="16588"/>
                  </a:cubicBezTo>
                  <a:cubicBezTo>
                    <a:pt x="6225" y="17224"/>
                    <a:pt x="6385" y="17929"/>
                    <a:pt x="6705" y="18565"/>
                  </a:cubicBezTo>
                  <a:cubicBezTo>
                    <a:pt x="7025" y="19200"/>
                    <a:pt x="7505" y="19765"/>
                    <a:pt x="8145" y="20118"/>
                  </a:cubicBezTo>
                  <a:cubicBezTo>
                    <a:pt x="8785" y="20471"/>
                    <a:pt x="9585" y="20612"/>
                    <a:pt x="10625" y="20259"/>
                  </a:cubicBezTo>
                  <a:cubicBezTo>
                    <a:pt x="11665" y="19906"/>
                    <a:pt x="12945" y="19059"/>
                    <a:pt x="14305" y="16447"/>
                  </a:cubicBezTo>
                  <a:cubicBezTo>
                    <a:pt x="15665" y="13835"/>
                    <a:pt x="17105" y="9459"/>
                    <a:pt x="17905" y="6918"/>
                  </a:cubicBezTo>
                  <a:cubicBezTo>
                    <a:pt x="18705" y="4376"/>
                    <a:pt x="18865" y="3671"/>
                    <a:pt x="18785" y="3741"/>
                  </a:cubicBezTo>
                  <a:cubicBezTo>
                    <a:pt x="18705" y="3812"/>
                    <a:pt x="18385" y="4659"/>
                    <a:pt x="17985" y="6706"/>
                  </a:cubicBezTo>
                  <a:cubicBezTo>
                    <a:pt x="17585" y="8753"/>
                    <a:pt x="17105" y="12000"/>
                    <a:pt x="17665" y="14682"/>
                  </a:cubicBezTo>
                  <a:cubicBezTo>
                    <a:pt x="18225" y="17365"/>
                    <a:pt x="19825" y="19482"/>
                    <a:pt x="214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9074150" y="4991042"/>
              <a:ext cx="6350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972"/>
                    <a:pt x="14400" y="7945"/>
                    <a:pt x="10800" y="11545"/>
                  </a:cubicBezTo>
                  <a:cubicBezTo>
                    <a:pt x="7200" y="15145"/>
                    <a:pt x="3600" y="1837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9010650" y="5289492"/>
              <a:ext cx="137964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600" fill="norm" stroke="1" extrusionOk="0">
                  <a:moveTo>
                    <a:pt x="0" y="0"/>
                  </a:moveTo>
                  <a:cubicBezTo>
                    <a:pt x="5891" y="0"/>
                    <a:pt x="11782" y="0"/>
                    <a:pt x="15545" y="212"/>
                  </a:cubicBezTo>
                  <a:cubicBezTo>
                    <a:pt x="19309" y="424"/>
                    <a:pt x="20945" y="847"/>
                    <a:pt x="21273" y="1906"/>
                  </a:cubicBezTo>
                  <a:cubicBezTo>
                    <a:pt x="21600" y="2965"/>
                    <a:pt x="20618" y="4659"/>
                    <a:pt x="16855" y="8047"/>
                  </a:cubicBezTo>
                  <a:cubicBezTo>
                    <a:pt x="13091" y="11435"/>
                    <a:pt x="6545" y="165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1714500" y="5900596"/>
              <a:ext cx="215900" cy="231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7" fill="norm" stroke="1" extrusionOk="0">
                  <a:moveTo>
                    <a:pt x="0" y="3948"/>
                  </a:moveTo>
                  <a:cubicBezTo>
                    <a:pt x="0" y="2391"/>
                    <a:pt x="0" y="835"/>
                    <a:pt x="529" y="251"/>
                  </a:cubicBezTo>
                  <a:cubicBezTo>
                    <a:pt x="1059" y="-333"/>
                    <a:pt x="2118" y="56"/>
                    <a:pt x="4129" y="1905"/>
                  </a:cubicBezTo>
                  <a:cubicBezTo>
                    <a:pt x="6141" y="3753"/>
                    <a:pt x="9106" y="7062"/>
                    <a:pt x="10694" y="10272"/>
                  </a:cubicBezTo>
                  <a:cubicBezTo>
                    <a:pt x="12282" y="13483"/>
                    <a:pt x="12494" y="16597"/>
                    <a:pt x="12282" y="18543"/>
                  </a:cubicBezTo>
                  <a:cubicBezTo>
                    <a:pt x="12071" y="20489"/>
                    <a:pt x="11435" y="21267"/>
                    <a:pt x="10694" y="21267"/>
                  </a:cubicBezTo>
                  <a:cubicBezTo>
                    <a:pt x="9953" y="21267"/>
                    <a:pt x="9106" y="20489"/>
                    <a:pt x="8576" y="18348"/>
                  </a:cubicBezTo>
                  <a:cubicBezTo>
                    <a:pt x="8047" y="16208"/>
                    <a:pt x="7835" y="12705"/>
                    <a:pt x="9424" y="9494"/>
                  </a:cubicBezTo>
                  <a:cubicBezTo>
                    <a:pt x="11012" y="6283"/>
                    <a:pt x="14400" y="3364"/>
                    <a:pt x="16729" y="1905"/>
                  </a:cubicBezTo>
                  <a:cubicBezTo>
                    <a:pt x="19059" y="445"/>
                    <a:pt x="20329" y="445"/>
                    <a:pt x="21600" y="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2006600" y="5937192"/>
              <a:ext cx="63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2032000" y="5880042"/>
              <a:ext cx="12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2093782" y="5759134"/>
              <a:ext cx="344618" cy="305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0948" fill="norm" stroke="1" extrusionOk="0">
                  <a:moveTo>
                    <a:pt x="6428" y="10021"/>
                  </a:moveTo>
                  <a:cubicBezTo>
                    <a:pt x="5111" y="9731"/>
                    <a:pt x="3794" y="9441"/>
                    <a:pt x="2675" y="9803"/>
                  </a:cubicBezTo>
                  <a:cubicBezTo>
                    <a:pt x="1555" y="10166"/>
                    <a:pt x="633" y="11180"/>
                    <a:pt x="238" y="12992"/>
                  </a:cubicBezTo>
                  <a:cubicBezTo>
                    <a:pt x="-157" y="14805"/>
                    <a:pt x="-25" y="17414"/>
                    <a:pt x="370" y="19081"/>
                  </a:cubicBezTo>
                  <a:cubicBezTo>
                    <a:pt x="765" y="20748"/>
                    <a:pt x="1423" y="21473"/>
                    <a:pt x="3070" y="20531"/>
                  </a:cubicBezTo>
                  <a:cubicBezTo>
                    <a:pt x="4716" y="19588"/>
                    <a:pt x="7350" y="16979"/>
                    <a:pt x="9326" y="13645"/>
                  </a:cubicBezTo>
                  <a:cubicBezTo>
                    <a:pt x="11302" y="10311"/>
                    <a:pt x="12619" y="6252"/>
                    <a:pt x="13343" y="3715"/>
                  </a:cubicBezTo>
                  <a:cubicBezTo>
                    <a:pt x="14067" y="1178"/>
                    <a:pt x="14199" y="163"/>
                    <a:pt x="14002" y="18"/>
                  </a:cubicBezTo>
                  <a:cubicBezTo>
                    <a:pt x="13804" y="-127"/>
                    <a:pt x="13277" y="598"/>
                    <a:pt x="12882" y="3062"/>
                  </a:cubicBezTo>
                  <a:cubicBezTo>
                    <a:pt x="12487" y="5527"/>
                    <a:pt x="12223" y="9731"/>
                    <a:pt x="12092" y="12630"/>
                  </a:cubicBezTo>
                  <a:cubicBezTo>
                    <a:pt x="11960" y="15529"/>
                    <a:pt x="11960" y="17124"/>
                    <a:pt x="12092" y="18356"/>
                  </a:cubicBezTo>
                  <a:cubicBezTo>
                    <a:pt x="12223" y="19588"/>
                    <a:pt x="12487" y="20458"/>
                    <a:pt x="12816" y="20458"/>
                  </a:cubicBezTo>
                  <a:cubicBezTo>
                    <a:pt x="13145" y="20458"/>
                    <a:pt x="13541" y="19588"/>
                    <a:pt x="14133" y="18356"/>
                  </a:cubicBezTo>
                  <a:cubicBezTo>
                    <a:pt x="14726" y="17124"/>
                    <a:pt x="15516" y="15529"/>
                    <a:pt x="16175" y="14442"/>
                  </a:cubicBezTo>
                  <a:cubicBezTo>
                    <a:pt x="16833" y="13355"/>
                    <a:pt x="17360" y="12775"/>
                    <a:pt x="18084" y="12992"/>
                  </a:cubicBezTo>
                  <a:cubicBezTo>
                    <a:pt x="18809" y="13210"/>
                    <a:pt x="19731" y="14225"/>
                    <a:pt x="20323" y="15602"/>
                  </a:cubicBezTo>
                  <a:cubicBezTo>
                    <a:pt x="20916" y="16979"/>
                    <a:pt x="21180" y="18719"/>
                    <a:pt x="21443" y="20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1822450" y="5655114"/>
              <a:ext cx="36195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916" y="12302"/>
                    <a:pt x="7832" y="4448"/>
                    <a:pt x="11432" y="1502"/>
                  </a:cubicBezTo>
                  <a:cubicBezTo>
                    <a:pt x="15032" y="-1443"/>
                    <a:pt x="18316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1485900" y="6502342"/>
              <a:ext cx="8261350" cy="212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0" y="17323"/>
                  </a:moveTo>
                  <a:cubicBezTo>
                    <a:pt x="116" y="18178"/>
                    <a:pt x="232" y="19034"/>
                    <a:pt x="390" y="19782"/>
                  </a:cubicBezTo>
                  <a:cubicBezTo>
                    <a:pt x="548" y="20531"/>
                    <a:pt x="747" y="21172"/>
                    <a:pt x="949" y="21386"/>
                  </a:cubicBezTo>
                  <a:cubicBezTo>
                    <a:pt x="1151" y="21600"/>
                    <a:pt x="1356" y="21386"/>
                    <a:pt x="1572" y="21065"/>
                  </a:cubicBezTo>
                  <a:cubicBezTo>
                    <a:pt x="1788" y="20745"/>
                    <a:pt x="2014" y="20317"/>
                    <a:pt x="2225" y="19889"/>
                  </a:cubicBezTo>
                  <a:cubicBezTo>
                    <a:pt x="2435" y="19461"/>
                    <a:pt x="2629" y="19034"/>
                    <a:pt x="2822" y="18713"/>
                  </a:cubicBezTo>
                  <a:cubicBezTo>
                    <a:pt x="3016" y="18392"/>
                    <a:pt x="3210" y="18178"/>
                    <a:pt x="3417" y="17857"/>
                  </a:cubicBezTo>
                  <a:cubicBezTo>
                    <a:pt x="3625" y="17537"/>
                    <a:pt x="3846" y="17109"/>
                    <a:pt x="4073" y="16681"/>
                  </a:cubicBezTo>
                  <a:cubicBezTo>
                    <a:pt x="4300" y="16253"/>
                    <a:pt x="4533" y="15826"/>
                    <a:pt x="4737" y="15398"/>
                  </a:cubicBezTo>
                  <a:cubicBezTo>
                    <a:pt x="4942" y="14970"/>
                    <a:pt x="5119" y="14543"/>
                    <a:pt x="5296" y="14115"/>
                  </a:cubicBezTo>
                  <a:cubicBezTo>
                    <a:pt x="5473" y="13687"/>
                    <a:pt x="5650" y="13259"/>
                    <a:pt x="5847" y="12725"/>
                  </a:cubicBezTo>
                  <a:cubicBezTo>
                    <a:pt x="6043" y="12190"/>
                    <a:pt x="6259" y="11549"/>
                    <a:pt x="6467" y="10907"/>
                  </a:cubicBezTo>
                  <a:cubicBezTo>
                    <a:pt x="6674" y="10265"/>
                    <a:pt x="6873" y="9624"/>
                    <a:pt x="7084" y="9089"/>
                  </a:cubicBezTo>
                  <a:cubicBezTo>
                    <a:pt x="7294" y="8554"/>
                    <a:pt x="7515" y="8127"/>
                    <a:pt x="7734" y="7699"/>
                  </a:cubicBezTo>
                  <a:cubicBezTo>
                    <a:pt x="7953" y="7271"/>
                    <a:pt x="8168" y="6844"/>
                    <a:pt x="8387" y="6416"/>
                  </a:cubicBezTo>
                  <a:cubicBezTo>
                    <a:pt x="8606" y="5988"/>
                    <a:pt x="8827" y="5560"/>
                    <a:pt x="9048" y="5240"/>
                  </a:cubicBezTo>
                  <a:cubicBezTo>
                    <a:pt x="9270" y="4919"/>
                    <a:pt x="9491" y="4705"/>
                    <a:pt x="9715" y="4598"/>
                  </a:cubicBezTo>
                  <a:cubicBezTo>
                    <a:pt x="9939" y="4491"/>
                    <a:pt x="10166" y="4491"/>
                    <a:pt x="10390" y="4384"/>
                  </a:cubicBezTo>
                  <a:cubicBezTo>
                    <a:pt x="10615" y="4277"/>
                    <a:pt x="10836" y="4063"/>
                    <a:pt x="11063" y="3956"/>
                  </a:cubicBezTo>
                  <a:cubicBezTo>
                    <a:pt x="11290" y="3850"/>
                    <a:pt x="11522" y="3850"/>
                    <a:pt x="11752" y="3850"/>
                  </a:cubicBezTo>
                  <a:cubicBezTo>
                    <a:pt x="11982" y="3850"/>
                    <a:pt x="12208" y="3850"/>
                    <a:pt x="12441" y="3850"/>
                  </a:cubicBezTo>
                  <a:cubicBezTo>
                    <a:pt x="12673" y="3850"/>
                    <a:pt x="12911" y="3850"/>
                    <a:pt x="13147" y="3850"/>
                  </a:cubicBezTo>
                  <a:cubicBezTo>
                    <a:pt x="13382" y="3850"/>
                    <a:pt x="13614" y="3850"/>
                    <a:pt x="13794" y="3850"/>
                  </a:cubicBezTo>
                  <a:cubicBezTo>
                    <a:pt x="13974" y="3850"/>
                    <a:pt x="14101" y="3850"/>
                    <a:pt x="14226" y="3743"/>
                  </a:cubicBezTo>
                  <a:cubicBezTo>
                    <a:pt x="14350" y="3636"/>
                    <a:pt x="14472" y="3422"/>
                    <a:pt x="14655" y="3315"/>
                  </a:cubicBezTo>
                  <a:cubicBezTo>
                    <a:pt x="14837" y="3208"/>
                    <a:pt x="15081" y="3208"/>
                    <a:pt x="15274" y="3208"/>
                  </a:cubicBezTo>
                  <a:cubicBezTo>
                    <a:pt x="15468" y="3208"/>
                    <a:pt x="15612" y="3208"/>
                    <a:pt x="15806" y="3208"/>
                  </a:cubicBezTo>
                  <a:cubicBezTo>
                    <a:pt x="15999" y="3208"/>
                    <a:pt x="16243" y="3208"/>
                    <a:pt x="16486" y="3208"/>
                  </a:cubicBezTo>
                  <a:cubicBezTo>
                    <a:pt x="16730" y="3208"/>
                    <a:pt x="16973" y="3208"/>
                    <a:pt x="17214" y="3208"/>
                  </a:cubicBezTo>
                  <a:cubicBezTo>
                    <a:pt x="17455" y="3208"/>
                    <a:pt x="17693" y="3208"/>
                    <a:pt x="17923" y="3315"/>
                  </a:cubicBezTo>
                  <a:cubicBezTo>
                    <a:pt x="18152" y="3422"/>
                    <a:pt x="18374" y="3636"/>
                    <a:pt x="18592" y="3743"/>
                  </a:cubicBezTo>
                  <a:cubicBezTo>
                    <a:pt x="18811" y="3850"/>
                    <a:pt x="19027" y="3850"/>
                    <a:pt x="19229" y="3743"/>
                  </a:cubicBezTo>
                  <a:cubicBezTo>
                    <a:pt x="19431" y="3636"/>
                    <a:pt x="19619" y="3422"/>
                    <a:pt x="19829" y="3208"/>
                  </a:cubicBezTo>
                  <a:cubicBezTo>
                    <a:pt x="20039" y="2994"/>
                    <a:pt x="20272" y="2780"/>
                    <a:pt x="20540" y="2352"/>
                  </a:cubicBezTo>
                  <a:cubicBezTo>
                    <a:pt x="20809" y="1925"/>
                    <a:pt x="21113" y="1283"/>
                    <a:pt x="21296" y="855"/>
                  </a:cubicBezTo>
                  <a:cubicBezTo>
                    <a:pt x="21478" y="428"/>
                    <a:pt x="21539" y="2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1784350" y="7092892"/>
              <a:ext cx="209550" cy="186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2" fill="norm" stroke="1" extrusionOk="0">
                  <a:moveTo>
                    <a:pt x="0" y="0"/>
                  </a:moveTo>
                  <a:cubicBezTo>
                    <a:pt x="3491" y="4126"/>
                    <a:pt x="6982" y="8252"/>
                    <a:pt x="8727" y="11043"/>
                  </a:cubicBezTo>
                  <a:cubicBezTo>
                    <a:pt x="10473" y="13834"/>
                    <a:pt x="10473" y="15290"/>
                    <a:pt x="10364" y="16746"/>
                  </a:cubicBezTo>
                  <a:cubicBezTo>
                    <a:pt x="10255" y="18202"/>
                    <a:pt x="10036" y="19658"/>
                    <a:pt x="9382" y="20508"/>
                  </a:cubicBezTo>
                  <a:cubicBezTo>
                    <a:pt x="8727" y="21357"/>
                    <a:pt x="7636" y="21600"/>
                    <a:pt x="6873" y="21115"/>
                  </a:cubicBezTo>
                  <a:cubicBezTo>
                    <a:pt x="6109" y="20629"/>
                    <a:pt x="5673" y="19416"/>
                    <a:pt x="5891" y="16261"/>
                  </a:cubicBezTo>
                  <a:cubicBezTo>
                    <a:pt x="6109" y="13106"/>
                    <a:pt x="6982" y="8009"/>
                    <a:pt x="9709" y="4975"/>
                  </a:cubicBezTo>
                  <a:cubicBezTo>
                    <a:pt x="12436" y="1942"/>
                    <a:pt x="17018" y="9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2006600" y="7105592"/>
              <a:ext cx="127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2044700" y="7054792"/>
              <a:ext cx="25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2106478" y="7062730"/>
              <a:ext cx="147773" cy="164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0963" fill="norm" stroke="1" extrusionOk="0">
                  <a:moveTo>
                    <a:pt x="12112" y="3037"/>
                  </a:moveTo>
                  <a:cubicBezTo>
                    <a:pt x="11200" y="1957"/>
                    <a:pt x="10287" y="877"/>
                    <a:pt x="9070" y="337"/>
                  </a:cubicBezTo>
                  <a:cubicBezTo>
                    <a:pt x="7853" y="-203"/>
                    <a:pt x="6332" y="-203"/>
                    <a:pt x="4507" y="1147"/>
                  </a:cubicBezTo>
                  <a:cubicBezTo>
                    <a:pt x="2681" y="2497"/>
                    <a:pt x="552" y="5197"/>
                    <a:pt x="95" y="8707"/>
                  </a:cubicBezTo>
                  <a:cubicBezTo>
                    <a:pt x="-361" y="12217"/>
                    <a:pt x="856" y="16537"/>
                    <a:pt x="2985" y="18832"/>
                  </a:cubicBezTo>
                  <a:cubicBezTo>
                    <a:pt x="5115" y="21127"/>
                    <a:pt x="8157" y="21397"/>
                    <a:pt x="11352" y="20452"/>
                  </a:cubicBezTo>
                  <a:cubicBezTo>
                    <a:pt x="14546" y="19507"/>
                    <a:pt x="17893" y="17347"/>
                    <a:pt x="21239" y="151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2275416" y="6881661"/>
              <a:ext cx="182034" cy="344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1" fill="norm" stroke="1" extrusionOk="0">
                  <a:moveTo>
                    <a:pt x="4270" y="10773"/>
                  </a:moveTo>
                  <a:cubicBezTo>
                    <a:pt x="5777" y="7875"/>
                    <a:pt x="7284" y="4978"/>
                    <a:pt x="8037" y="3068"/>
                  </a:cubicBezTo>
                  <a:cubicBezTo>
                    <a:pt x="8791" y="1158"/>
                    <a:pt x="8791" y="236"/>
                    <a:pt x="8288" y="39"/>
                  </a:cubicBezTo>
                  <a:cubicBezTo>
                    <a:pt x="7786" y="-159"/>
                    <a:pt x="6781" y="368"/>
                    <a:pt x="5400" y="2343"/>
                  </a:cubicBezTo>
                  <a:cubicBezTo>
                    <a:pt x="4019" y="4319"/>
                    <a:pt x="2260" y="7743"/>
                    <a:pt x="1256" y="10839"/>
                  </a:cubicBezTo>
                  <a:cubicBezTo>
                    <a:pt x="251" y="13934"/>
                    <a:pt x="0" y="16700"/>
                    <a:pt x="0" y="18412"/>
                  </a:cubicBezTo>
                  <a:cubicBezTo>
                    <a:pt x="0" y="20124"/>
                    <a:pt x="251" y="20782"/>
                    <a:pt x="628" y="20651"/>
                  </a:cubicBezTo>
                  <a:cubicBezTo>
                    <a:pt x="1005" y="20519"/>
                    <a:pt x="1507" y="19597"/>
                    <a:pt x="3391" y="17951"/>
                  </a:cubicBezTo>
                  <a:cubicBezTo>
                    <a:pt x="5274" y="16304"/>
                    <a:pt x="8540" y="13934"/>
                    <a:pt x="11428" y="12617"/>
                  </a:cubicBezTo>
                  <a:cubicBezTo>
                    <a:pt x="14316" y="11300"/>
                    <a:pt x="16828" y="11036"/>
                    <a:pt x="18460" y="11563"/>
                  </a:cubicBezTo>
                  <a:cubicBezTo>
                    <a:pt x="20093" y="12090"/>
                    <a:pt x="20847" y="13407"/>
                    <a:pt x="21223" y="15185"/>
                  </a:cubicBezTo>
                  <a:cubicBezTo>
                    <a:pt x="21600" y="16963"/>
                    <a:pt x="21600" y="19202"/>
                    <a:pt x="21600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1676400" y="7435792"/>
              <a:ext cx="75057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640"/>
                  </a:moveTo>
                  <a:cubicBezTo>
                    <a:pt x="201" y="8640"/>
                    <a:pt x="402" y="8640"/>
                    <a:pt x="627" y="8640"/>
                  </a:cubicBezTo>
                  <a:cubicBezTo>
                    <a:pt x="853" y="8640"/>
                    <a:pt x="1103" y="8640"/>
                    <a:pt x="1346" y="8640"/>
                  </a:cubicBezTo>
                  <a:cubicBezTo>
                    <a:pt x="1590" y="8640"/>
                    <a:pt x="1827" y="8640"/>
                    <a:pt x="2053" y="8640"/>
                  </a:cubicBezTo>
                  <a:cubicBezTo>
                    <a:pt x="2278" y="8640"/>
                    <a:pt x="2491" y="8640"/>
                    <a:pt x="2726" y="8640"/>
                  </a:cubicBezTo>
                  <a:cubicBezTo>
                    <a:pt x="2960" y="8640"/>
                    <a:pt x="3216" y="8640"/>
                    <a:pt x="3439" y="8400"/>
                  </a:cubicBezTo>
                  <a:cubicBezTo>
                    <a:pt x="3661" y="8160"/>
                    <a:pt x="3850" y="7680"/>
                    <a:pt x="4051" y="7200"/>
                  </a:cubicBezTo>
                  <a:cubicBezTo>
                    <a:pt x="4252" y="6720"/>
                    <a:pt x="4465" y="6240"/>
                    <a:pt x="4684" y="5760"/>
                  </a:cubicBezTo>
                  <a:cubicBezTo>
                    <a:pt x="4904" y="5280"/>
                    <a:pt x="5129" y="4800"/>
                    <a:pt x="5357" y="4320"/>
                  </a:cubicBezTo>
                  <a:cubicBezTo>
                    <a:pt x="5586" y="3840"/>
                    <a:pt x="5817" y="3360"/>
                    <a:pt x="6064" y="2880"/>
                  </a:cubicBezTo>
                  <a:cubicBezTo>
                    <a:pt x="6311" y="2400"/>
                    <a:pt x="6573" y="1920"/>
                    <a:pt x="6841" y="1440"/>
                  </a:cubicBezTo>
                  <a:cubicBezTo>
                    <a:pt x="7109" y="960"/>
                    <a:pt x="7383" y="480"/>
                    <a:pt x="7602" y="240"/>
                  </a:cubicBezTo>
                  <a:cubicBezTo>
                    <a:pt x="7821" y="0"/>
                    <a:pt x="7986" y="0"/>
                    <a:pt x="8132" y="0"/>
                  </a:cubicBezTo>
                  <a:cubicBezTo>
                    <a:pt x="8278" y="0"/>
                    <a:pt x="8406" y="0"/>
                    <a:pt x="8552" y="0"/>
                  </a:cubicBezTo>
                  <a:cubicBezTo>
                    <a:pt x="8698" y="0"/>
                    <a:pt x="8863" y="0"/>
                    <a:pt x="9024" y="0"/>
                  </a:cubicBezTo>
                  <a:cubicBezTo>
                    <a:pt x="9186" y="0"/>
                    <a:pt x="9344" y="0"/>
                    <a:pt x="9499" y="0"/>
                  </a:cubicBezTo>
                  <a:cubicBezTo>
                    <a:pt x="9655" y="0"/>
                    <a:pt x="9807" y="0"/>
                    <a:pt x="10051" y="0"/>
                  </a:cubicBezTo>
                  <a:cubicBezTo>
                    <a:pt x="10294" y="0"/>
                    <a:pt x="10629" y="0"/>
                    <a:pt x="10867" y="0"/>
                  </a:cubicBezTo>
                  <a:cubicBezTo>
                    <a:pt x="11105" y="0"/>
                    <a:pt x="11245" y="0"/>
                    <a:pt x="11400" y="240"/>
                  </a:cubicBezTo>
                  <a:cubicBezTo>
                    <a:pt x="11555" y="480"/>
                    <a:pt x="11726" y="960"/>
                    <a:pt x="11899" y="1200"/>
                  </a:cubicBezTo>
                  <a:cubicBezTo>
                    <a:pt x="12073" y="1440"/>
                    <a:pt x="12250" y="1440"/>
                    <a:pt x="12423" y="1680"/>
                  </a:cubicBezTo>
                  <a:cubicBezTo>
                    <a:pt x="12597" y="1920"/>
                    <a:pt x="12768" y="2400"/>
                    <a:pt x="13017" y="2880"/>
                  </a:cubicBezTo>
                  <a:cubicBezTo>
                    <a:pt x="13267" y="3360"/>
                    <a:pt x="13596" y="3840"/>
                    <a:pt x="13843" y="4080"/>
                  </a:cubicBezTo>
                  <a:cubicBezTo>
                    <a:pt x="14089" y="4320"/>
                    <a:pt x="14254" y="4320"/>
                    <a:pt x="14412" y="4560"/>
                  </a:cubicBezTo>
                  <a:cubicBezTo>
                    <a:pt x="14571" y="4800"/>
                    <a:pt x="14723" y="5280"/>
                    <a:pt x="14878" y="5760"/>
                  </a:cubicBezTo>
                  <a:cubicBezTo>
                    <a:pt x="15034" y="6240"/>
                    <a:pt x="15192" y="6720"/>
                    <a:pt x="15347" y="6960"/>
                  </a:cubicBezTo>
                  <a:cubicBezTo>
                    <a:pt x="15503" y="7200"/>
                    <a:pt x="15655" y="7200"/>
                    <a:pt x="15807" y="7440"/>
                  </a:cubicBezTo>
                  <a:cubicBezTo>
                    <a:pt x="15959" y="7680"/>
                    <a:pt x="16112" y="8160"/>
                    <a:pt x="16273" y="8400"/>
                  </a:cubicBezTo>
                  <a:cubicBezTo>
                    <a:pt x="16435" y="8640"/>
                    <a:pt x="16605" y="8640"/>
                    <a:pt x="16754" y="8880"/>
                  </a:cubicBezTo>
                  <a:cubicBezTo>
                    <a:pt x="16904" y="9120"/>
                    <a:pt x="17031" y="9600"/>
                    <a:pt x="17172" y="10080"/>
                  </a:cubicBezTo>
                  <a:cubicBezTo>
                    <a:pt x="17312" y="10560"/>
                    <a:pt x="17464" y="11040"/>
                    <a:pt x="17741" y="11520"/>
                  </a:cubicBezTo>
                  <a:cubicBezTo>
                    <a:pt x="18018" y="12000"/>
                    <a:pt x="18420" y="12480"/>
                    <a:pt x="18740" y="12960"/>
                  </a:cubicBezTo>
                  <a:cubicBezTo>
                    <a:pt x="19060" y="13440"/>
                    <a:pt x="19297" y="13920"/>
                    <a:pt x="19559" y="14400"/>
                  </a:cubicBezTo>
                  <a:cubicBezTo>
                    <a:pt x="19821" y="14880"/>
                    <a:pt x="20108" y="15360"/>
                    <a:pt x="20382" y="15840"/>
                  </a:cubicBezTo>
                  <a:cubicBezTo>
                    <a:pt x="20656" y="16320"/>
                    <a:pt x="20918" y="16800"/>
                    <a:pt x="21119" y="17760"/>
                  </a:cubicBezTo>
                  <a:cubicBezTo>
                    <a:pt x="21320" y="18720"/>
                    <a:pt x="2146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1771650" y="7810442"/>
              <a:ext cx="2540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867"/>
                    <a:pt x="14400" y="7733"/>
                    <a:pt x="10800" y="11333"/>
                  </a:cubicBezTo>
                  <a:cubicBezTo>
                    <a:pt x="7200" y="14933"/>
                    <a:pt x="3600" y="182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1625036" y="7797742"/>
              <a:ext cx="426014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600" fill="norm" stroke="1" extrusionOk="0">
                  <a:moveTo>
                    <a:pt x="350" y="21600"/>
                  </a:moveTo>
                  <a:cubicBezTo>
                    <a:pt x="136" y="19705"/>
                    <a:pt x="-78" y="17811"/>
                    <a:pt x="29" y="16295"/>
                  </a:cubicBezTo>
                  <a:cubicBezTo>
                    <a:pt x="136" y="14779"/>
                    <a:pt x="564" y="13642"/>
                    <a:pt x="2435" y="11558"/>
                  </a:cubicBezTo>
                  <a:cubicBezTo>
                    <a:pt x="4306" y="9474"/>
                    <a:pt x="7621" y="6442"/>
                    <a:pt x="11043" y="4358"/>
                  </a:cubicBezTo>
                  <a:cubicBezTo>
                    <a:pt x="14465" y="2274"/>
                    <a:pt x="17993" y="1137"/>
                    <a:pt x="215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1878385" y="8019992"/>
              <a:ext cx="110292" cy="127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2" h="21064" fill="norm" stroke="1" extrusionOk="0">
                  <a:moveTo>
                    <a:pt x="14629" y="4181"/>
                  </a:moveTo>
                  <a:cubicBezTo>
                    <a:pt x="10629" y="5226"/>
                    <a:pt x="6629" y="6271"/>
                    <a:pt x="4029" y="7490"/>
                  </a:cubicBezTo>
                  <a:cubicBezTo>
                    <a:pt x="1429" y="8710"/>
                    <a:pt x="229" y="10103"/>
                    <a:pt x="29" y="12542"/>
                  </a:cubicBezTo>
                  <a:cubicBezTo>
                    <a:pt x="-171" y="14981"/>
                    <a:pt x="629" y="18465"/>
                    <a:pt x="3029" y="20032"/>
                  </a:cubicBezTo>
                  <a:cubicBezTo>
                    <a:pt x="5429" y="21600"/>
                    <a:pt x="9429" y="21252"/>
                    <a:pt x="13029" y="19858"/>
                  </a:cubicBezTo>
                  <a:cubicBezTo>
                    <a:pt x="16629" y="18465"/>
                    <a:pt x="19829" y="16026"/>
                    <a:pt x="20629" y="12542"/>
                  </a:cubicBezTo>
                  <a:cubicBezTo>
                    <a:pt x="21429" y="9058"/>
                    <a:pt x="19829" y="4529"/>
                    <a:pt x="182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2083333" y="7810442"/>
              <a:ext cx="75668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600" fill="norm" stroke="1" extrusionOk="0">
                  <a:moveTo>
                    <a:pt x="21449" y="0"/>
                  </a:moveTo>
                  <a:cubicBezTo>
                    <a:pt x="17849" y="1087"/>
                    <a:pt x="14249" y="2174"/>
                    <a:pt x="10649" y="4958"/>
                  </a:cubicBezTo>
                  <a:cubicBezTo>
                    <a:pt x="7049" y="7743"/>
                    <a:pt x="3449" y="12226"/>
                    <a:pt x="1649" y="14875"/>
                  </a:cubicBezTo>
                  <a:cubicBezTo>
                    <a:pt x="-151" y="17525"/>
                    <a:pt x="-151" y="18340"/>
                    <a:pt x="149" y="19155"/>
                  </a:cubicBezTo>
                  <a:cubicBezTo>
                    <a:pt x="449" y="19970"/>
                    <a:pt x="1049" y="20785"/>
                    <a:pt x="2849" y="21192"/>
                  </a:cubicBezTo>
                  <a:cubicBezTo>
                    <a:pt x="4649" y="21600"/>
                    <a:pt x="7649" y="21600"/>
                    <a:pt x="106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2038299" y="7770225"/>
              <a:ext cx="378935" cy="364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600" fill="norm" stroke="1" extrusionOk="0">
                  <a:moveTo>
                    <a:pt x="363" y="18586"/>
                  </a:moveTo>
                  <a:cubicBezTo>
                    <a:pt x="123" y="17707"/>
                    <a:pt x="-117" y="16828"/>
                    <a:pt x="63" y="16200"/>
                  </a:cubicBezTo>
                  <a:cubicBezTo>
                    <a:pt x="243" y="15572"/>
                    <a:pt x="843" y="15195"/>
                    <a:pt x="2763" y="15007"/>
                  </a:cubicBezTo>
                  <a:cubicBezTo>
                    <a:pt x="4683" y="14819"/>
                    <a:pt x="7923" y="14819"/>
                    <a:pt x="9843" y="14819"/>
                  </a:cubicBezTo>
                  <a:cubicBezTo>
                    <a:pt x="11763" y="14819"/>
                    <a:pt x="12363" y="14819"/>
                    <a:pt x="12303" y="14881"/>
                  </a:cubicBezTo>
                  <a:cubicBezTo>
                    <a:pt x="12243" y="14944"/>
                    <a:pt x="11523" y="15070"/>
                    <a:pt x="10863" y="15321"/>
                  </a:cubicBezTo>
                  <a:cubicBezTo>
                    <a:pt x="10203" y="15572"/>
                    <a:pt x="9603" y="15949"/>
                    <a:pt x="9183" y="16451"/>
                  </a:cubicBezTo>
                  <a:cubicBezTo>
                    <a:pt x="8763" y="16953"/>
                    <a:pt x="8523" y="17581"/>
                    <a:pt x="8643" y="17644"/>
                  </a:cubicBezTo>
                  <a:cubicBezTo>
                    <a:pt x="8763" y="17707"/>
                    <a:pt x="9243" y="17205"/>
                    <a:pt x="9723" y="16765"/>
                  </a:cubicBezTo>
                  <a:cubicBezTo>
                    <a:pt x="10203" y="16326"/>
                    <a:pt x="10683" y="15949"/>
                    <a:pt x="11223" y="16012"/>
                  </a:cubicBezTo>
                  <a:cubicBezTo>
                    <a:pt x="11763" y="16074"/>
                    <a:pt x="12363" y="16577"/>
                    <a:pt x="13023" y="16828"/>
                  </a:cubicBezTo>
                  <a:cubicBezTo>
                    <a:pt x="13683" y="17079"/>
                    <a:pt x="14403" y="17079"/>
                    <a:pt x="15303" y="16200"/>
                  </a:cubicBezTo>
                  <a:cubicBezTo>
                    <a:pt x="16203" y="15321"/>
                    <a:pt x="17283" y="13563"/>
                    <a:pt x="18303" y="11365"/>
                  </a:cubicBezTo>
                  <a:cubicBezTo>
                    <a:pt x="19323" y="9167"/>
                    <a:pt x="20283" y="6530"/>
                    <a:pt x="20823" y="4772"/>
                  </a:cubicBezTo>
                  <a:cubicBezTo>
                    <a:pt x="21363" y="3014"/>
                    <a:pt x="21483" y="2135"/>
                    <a:pt x="21483" y="1381"/>
                  </a:cubicBezTo>
                  <a:cubicBezTo>
                    <a:pt x="21483" y="628"/>
                    <a:pt x="21363" y="0"/>
                    <a:pt x="21123" y="0"/>
                  </a:cubicBezTo>
                  <a:cubicBezTo>
                    <a:pt x="20883" y="0"/>
                    <a:pt x="20523" y="628"/>
                    <a:pt x="19683" y="3014"/>
                  </a:cubicBezTo>
                  <a:cubicBezTo>
                    <a:pt x="18843" y="5400"/>
                    <a:pt x="17523" y="9544"/>
                    <a:pt x="17103" y="12935"/>
                  </a:cubicBezTo>
                  <a:cubicBezTo>
                    <a:pt x="16683" y="16326"/>
                    <a:pt x="17163" y="18963"/>
                    <a:pt x="1764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2470150" y="8039042"/>
              <a:ext cx="2540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60" y="16800"/>
                    <a:pt x="7920" y="12000"/>
                    <a:pt x="11520" y="8400"/>
                  </a:cubicBezTo>
                  <a:cubicBezTo>
                    <a:pt x="15120" y="4800"/>
                    <a:pt x="1836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2658533" y="7954640"/>
              <a:ext cx="90970" cy="122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188" fill="norm" stroke="1" extrusionOk="0">
                  <a:moveTo>
                    <a:pt x="4909" y="2517"/>
                  </a:moveTo>
                  <a:cubicBezTo>
                    <a:pt x="2455" y="1785"/>
                    <a:pt x="0" y="1052"/>
                    <a:pt x="0" y="503"/>
                  </a:cubicBezTo>
                  <a:cubicBezTo>
                    <a:pt x="0" y="-46"/>
                    <a:pt x="2455" y="-412"/>
                    <a:pt x="6136" y="869"/>
                  </a:cubicBezTo>
                  <a:cubicBezTo>
                    <a:pt x="9818" y="2151"/>
                    <a:pt x="14727" y="5080"/>
                    <a:pt x="17673" y="7825"/>
                  </a:cubicBezTo>
                  <a:cubicBezTo>
                    <a:pt x="20618" y="10571"/>
                    <a:pt x="21600" y="13134"/>
                    <a:pt x="20864" y="15330"/>
                  </a:cubicBezTo>
                  <a:cubicBezTo>
                    <a:pt x="20127" y="17527"/>
                    <a:pt x="17673" y="19357"/>
                    <a:pt x="15218" y="211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3321077" y="5594292"/>
              <a:ext cx="133323" cy="221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494" fill="norm" stroke="1" extrusionOk="0">
                  <a:moveTo>
                    <a:pt x="15183" y="0"/>
                  </a:moveTo>
                  <a:cubicBezTo>
                    <a:pt x="13158" y="3291"/>
                    <a:pt x="11133" y="6583"/>
                    <a:pt x="8770" y="9566"/>
                  </a:cubicBezTo>
                  <a:cubicBezTo>
                    <a:pt x="6408" y="12549"/>
                    <a:pt x="3708" y="15223"/>
                    <a:pt x="2020" y="17177"/>
                  </a:cubicBezTo>
                  <a:cubicBezTo>
                    <a:pt x="333" y="19131"/>
                    <a:pt x="-342" y="20366"/>
                    <a:pt x="164" y="20983"/>
                  </a:cubicBezTo>
                  <a:cubicBezTo>
                    <a:pt x="670" y="21600"/>
                    <a:pt x="2358" y="21600"/>
                    <a:pt x="5395" y="21291"/>
                  </a:cubicBezTo>
                  <a:cubicBezTo>
                    <a:pt x="8433" y="20983"/>
                    <a:pt x="12821" y="20366"/>
                    <a:pt x="15689" y="19646"/>
                  </a:cubicBezTo>
                  <a:cubicBezTo>
                    <a:pt x="18558" y="18926"/>
                    <a:pt x="19908" y="18103"/>
                    <a:pt x="21258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3441700" y="5759392"/>
              <a:ext cx="44450" cy="95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0" fill="norm" stroke="1" extrusionOk="0">
                  <a:moveTo>
                    <a:pt x="0" y="0"/>
                  </a:moveTo>
                  <a:cubicBezTo>
                    <a:pt x="2057" y="5635"/>
                    <a:pt x="4114" y="11270"/>
                    <a:pt x="5143" y="15261"/>
                  </a:cubicBezTo>
                  <a:cubicBezTo>
                    <a:pt x="6171" y="19252"/>
                    <a:pt x="6171" y="21600"/>
                    <a:pt x="8743" y="21130"/>
                  </a:cubicBezTo>
                  <a:cubicBezTo>
                    <a:pt x="11314" y="20661"/>
                    <a:pt x="16457" y="17374"/>
                    <a:pt x="21600" y="140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3532311" y="5655589"/>
              <a:ext cx="123642" cy="198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147" fill="norm" stroke="1" extrusionOk="0">
                  <a:moveTo>
                    <a:pt x="14829" y="3609"/>
                  </a:moveTo>
                  <a:cubicBezTo>
                    <a:pt x="14469" y="2484"/>
                    <a:pt x="14109" y="1359"/>
                    <a:pt x="13029" y="684"/>
                  </a:cubicBezTo>
                  <a:cubicBezTo>
                    <a:pt x="11949" y="9"/>
                    <a:pt x="10149" y="-216"/>
                    <a:pt x="8529" y="234"/>
                  </a:cubicBezTo>
                  <a:cubicBezTo>
                    <a:pt x="6909" y="684"/>
                    <a:pt x="5469" y="1809"/>
                    <a:pt x="3849" y="4959"/>
                  </a:cubicBezTo>
                  <a:cubicBezTo>
                    <a:pt x="2229" y="8109"/>
                    <a:pt x="429" y="13284"/>
                    <a:pt x="69" y="16434"/>
                  </a:cubicBezTo>
                  <a:cubicBezTo>
                    <a:pt x="-291" y="19584"/>
                    <a:pt x="789" y="20709"/>
                    <a:pt x="2589" y="21046"/>
                  </a:cubicBezTo>
                  <a:cubicBezTo>
                    <a:pt x="4389" y="21384"/>
                    <a:pt x="6909" y="20934"/>
                    <a:pt x="10149" y="18684"/>
                  </a:cubicBezTo>
                  <a:cubicBezTo>
                    <a:pt x="13389" y="16434"/>
                    <a:pt x="17349" y="12384"/>
                    <a:pt x="19329" y="9234"/>
                  </a:cubicBezTo>
                  <a:cubicBezTo>
                    <a:pt x="21309" y="6084"/>
                    <a:pt x="21309" y="3834"/>
                    <a:pt x="20589" y="2259"/>
                  </a:cubicBezTo>
                  <a:cubicBezTo>
                    <a:pt x="19869" y="684"/>
                    <a:pt x="18429" y="-216"/>
                    <a:pt x="15729" y="684"/>
                  </a:cubicBezTo>
                  <a:cubicBezTo>
                    <a:pt x="13029" y="1584"/>
                    <a:pt x="9069" y="4284"/>
                    <a:pt x="5109" y="69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5473155" y="5606992"/>
              <a:ext cx="133895" cy="236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373" fill="norm" stroke="1" extrusionOk="0">
                  <a:moveTo>
                    <a:pt x="21349" y="0"/>
                  </a:moveTo>
                  <a:cubicBezTo>
                    <a:pt x="15274" y="3823"/>
                    <a:pt x="9199" y="7646"/>
                    <a:pt x="5487" y="10704"/>
                  </a:cubicBezTo>
                  <a:cubicBezTo>
                    <a:pt x="1774" y="13763"/>
                    <a:pt x="424" y="16057"/>
                    <a:pt x="87" y="17681"/>
                  </a:cubicBezTo>
                  <a:cubicBezTo>
                    <a:pt x="-251" y="19306"/>
                    <a:pt x="424" y="20262"/>
                    <a:pt x="1605" y="20835"/>
                  </a:cubicBezTo>
                  <a:cubicBezTo>
                    <a:pt x="2787" y="21409"/>
                    <a:pt x="4474" y="21600"/>
                    <a:pt x="7005" y="21027"/>
                  </a:cubicBezTo>
                  <a:cubicBezTo>
                    <a:pt x="9537" y="20453"/>
                    <a:pt x="12912" y="19115"/>
                    <a:pt x="14768" y="17777"/>
                  </a:cubicBezTo>
                  <a:cubicBezTo>
                    <a:pt x="16624" y="16439"/>
                    <a:pt x="16961" y="15101"/>
                    <a:pt x="16624" y="14050"/>
                  </a:cubicBezTo>
                  <a:cubicBezTo>
                    <a:pt x="16286" y="12998"/>
                    <a:pt x="15274" y="12234"/>
                    <a:pt x="13924" y="11756"/>
                  </a:cubicBezTo>
                  <a:cubicBezTo>
                    <a:pt x="12574" y="11278"/>
                    <a:pt x="10887" y="11087"/>
                    <a:pt x="9199" y="11182"/>
                  </a:cubicBezTo>
                  <a:cubicBezTo>
                    <a:pt x="7512" y="11278"/>
                    <a:pt x="5824" y="11660"/>
                    <a:pt x="5318" y="12042"/>
                  </a:cubicBezTo>
                  <a:cubicBezTo>
                    <a:pt x="4812" y="12425"/>
                    <a:pt x="5487" y="12807"/>
                    <a:pt x="6162" y="13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5685227" y="5634853"/>
              <a:ext cx="105461" cy="196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6" h="20907" fill="norm" stroke="1" extrusionOk="0">
                  <a:moveTo>
                    <a:pt x="19550" y="3113"/>
                  </a:moveTo>
                  <a:cubicBezTo>
                    <a:pt x="18304" y="1988"/>
                    <a:pt x="17058" y="863"/>
                    <a:pt x="15397" y="300"/>
                  </a:cubicBezTo>
                  <a:cubicBezTo>
                    <a:pt x="13735" y="-262"/>
                    <a:pt x="11658" y="-262"/>
                    <a:pt x="8958" y="2325"/>
                  </a:cubicBezTo>
                  <a:cubicBezTo>
                    <a:pt x="6258" y="4913"/>
                    <a:pt x="2935" y="10088"/>
                    <a:pt x="1274" y="13238"/>
                  </a:cubicBezTo>
                  <a:cubicBezTo>
                    <a:pt x="-388" y="16388"/>
                    <a:pt x="-388" y="17513"/>
                    <a:pt x="1066" y="18750"/>
                  </a:cubicBezTo>
                  <a:cubicBezTo>
                    <a:pt x="2520" y="19988"/>
                    <a:pt x="5427" y="21338"/>
                    <a:pt x="8750" y="20775"/>
                  </a:cubicBezTo>
                  <a:cubicBezTo>
                    <a:pt x="12074" y="20213"/>
                    <a:pt x="15812" y="17738"/>
                    <a:pt x="18097" y="14475"/>
                  </a:cubicBezTo>
                  <a:cubicBezTo>
                    <a:pt x="20381" y="11213"/>
                    <a:pt x="21212" y="7163"/>
                    <a:pt x="20381" y="4688"/>
                  </a:cubicBezTo>
                  <a:cubicBezTo>
                    <a:pt x="19550" y="2213"/>
                    <a:pt x="17058" y="1313"/>
                    <a:pt x="14566" y="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3314700" y="6769042"/>
              <a:ext cx="25400" cy="199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8" fill="norm" stroke="1" extrusionOk="0">
                  <a:moveTo>
                    <a:pt x="0" y="0"/>
                  </a:moveTo>
                  <a:cubicBezTo>
                    <a:pt x="0" y="6139"/>
                    <a:pt x="0" y="12278"/>
                    <a:pt x="0" y="16029"/>
                  </a:cubicBezTo>
                  <a:cubicBezTo>
                    <a:pt x="0" y="19781"/>
                    <a:pt x="0" y="21145"/>
                    <a:pt x="3600" y="21373"/>
                  </a:cubicBezTo>
                  <a:cubicBezTo>
                    <a:pt x="7200" y="21600"/>
                    <a:pt x="14400" y="20691"/>
                    <a:pt x="21600" y="19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3417746" y="6805025"/>
              <a:ext cx="91989" cy="129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0" h="20361" fill="norm" stroke="1" extrusionOk="0">
                  <a:moveTo>
                    <a:pt x="8312" y="333"/>
                  </a:moveTo>
                  <a:cubicBezTo>
                    <a:pt x="5432" y="3656"/>
                    <a:pt x="2552" y="6979"/>
                    <a:pt x="1112" y="10136"/>
                  </a:cubicBezTo>
                  <a:cubicBezTo>
                    <a:pt x="-328" y="13293"/>
                    <a:pt x="-328" y="16283"/>
                    <a:pt x="872" y="18277"/>
                  </a:cubicBezTo>
                  <a:cubicBezTo>
                    <a:pt x="2072" y="20271"/>
                    <a:pt x="4472" y="21268"/>
                    <a:pt x="8072" y="19274"/>
                  </a:cubicBezTo>
                  <a:cubicBezTo>
                    <a:pt x="11672" y="17280"/>
                    <a:pt x="16472" y="12296"/>
                    <a:pt x="18872" y="8640"/>
                  </a:cubicBezTo>
                  <a:cubicBezTo>
                    <a:pt x="21272" y="4985"/>
                    <a:pt x="21272" y="2659"/>
                    <a:pt x="20072" y="1330"/>
                  </a:cubicBezTo>
                  <a:cubicBezTo>
                    <a:pt x="18872" y="0"/>
                    <a:pt x="16472" y="-332"/>
                    <a:pt x="15752" y="333"/>
                  </a:cubicBezTo>
                  <a:cubicBezTo>
                    <a:pt x="15032" y="997"/>
                    <a:pt x="15992" y="2659"/>
                    <a:pt x="16952" y="4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3550627" y="6764808"/>
              <a:ext cx="105193" cy="1729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3" h="21010" fill="norm" stroke="1" extrusionOk="0">
                  <a:moveTo>
                    <a:pt x="11023" y="7457"/>
                  </a:moveTo>
                  <a:cubicBezTo>
                    <a:pt x="9362" y="5657"/>
                    <a:pt x="7700" y="3857"/>
                    <a:pt x="6246" y="3600"/>
                  </a:cubicBezTo>
                  <a:cubicBezTo>
                    <a:pt x="4793" y="3343"/>
                    <a:pt x="3546" y="4629"/>
                    <a:pt x="2508" y="6943"/>
                  </a:cubicBezTo>
                  <a:cubicBezTo>
                    <a:pt x="1470" y="9257"/>
                    <a:pt x="639" y="12600"/>
                    <a:pt x="223" y="15043"/>
                  </a:cubicBezTo>
                  <a:cubicBezTo>
                    <a:pt x="-192" y="17486"/>
                    <a:pt x="-192" y="19029"/>
                    <a:pt x="1677" y="20057"/>
                  </a:cubicBezTo>
                  <a:cubicBezTo>
                    <a:pt x="3546" y="21086"/>
                    <a:pt x="7285" y="21600"/>
                    <a:pt x="11231" y="19929"/>
                  </a:cubicBezTo>
                  <a:cubicBezTo>
                    <a:pt x="15177" y="18257"/>
                    <a:pt x="19331" y="14400"/>
                    <a:pt x="20370" y="10800"/>
                  </a:cubicBezTo>
                  <a:cubicBezTo>
                    <a:pt x="21408" y="7200"/>
                    <a:pt x="19331" y="3857"/>
                    <a:pt x="16839" y="2057"/>
                  </a:cubicBezTo>
                  <a:cubicBezTo>
                    <a:pt x="14346" y="257"/>
                    <a:pt x="11439" y="0"/>
                    <a:pt x="10193" y="0"/>
                  </a:cubicBezTo>
                  <a:cubicBezTo>
                    <a:pt x="8946" y="0"/>
                    <a:pt x="9362" y="257"/>
                    <a:pt x="9777" y="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5317865" y="6655684"/>
              <a:ext cx="130436" cy="167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379" fill="norm" stroke="1" extrusionOk="0">
                  <a:moveTo>
                    <a:pt x="21469" y="1500"/>
                  </a:moveTo>
                  <a:cubicBezTo>
                    <a:pt x="20075" y="690"/>
                    <a:pt x="18682" y="-120"/>
                    <a:pt x="16069" y="15"/>
                  </a:cubicBezTo>
                  <a:cubicBezTo>
                    <a:pt x="13456" y="150"/>
                    <a:pt x="9624" y="1230"/>
                    <a:pt x="6837" y="2040"/>
                  </a:cubicBezTo>
                  <a:cubicBezTo>
                    <a:pt x="4050" y="2850"/>
                    <a:pt x="2308" y="3390"/>
                    <a:pt x="1263" y="4335"/>
                  </a:cubicBezTo>
                  <a:cubicBezTo>
                    <a:pt x="217" y="5280"/>
                    <a:pt x="-131" y="6630"/>
                    <a:pt x="43" y="7980"/>
                  </a:cubicBezTo>
                  <a:cubicBezTo>
                    <a:pt x="217" y="9330"/>
                    <a:pt x="914" y="10680"/>
                    <a:pt x="2134" y="11085"/>
                  </a:cubicBezTo>
                  <a:cubicBezTo>
                    <a:pt x="3353" y="11490"/>
                    <a:pt x="5095" y="10950"/>
                    <a:pt x="6837" y="10545"/>
                  </a:cubicBezTo>
                  <a:cubicBezTo>
                    <a:pt x="8579" y="10140"/>
                    <a:pt x="10321" y="9870"/>
                    <a:pt x="11888" y="10140"/>
                  </a:cubicBezTo>
                  <a:cubicBezTo>
                    <a:pt x="13456" y="10410"/>
                    <a:pt x="14850" y="11220"/>
                    <a:pt x="15546" y="12975"/>
                  </a:cubicBezTo>
                  <a:cubicBezTo>
                    <a:pt x="16243" y="14730"/>
                    <a:pt x="16243" y="17430"/>
                    <a:pt x="15372" y="19050"/>
                  </a:cubicBezTo>
                  <a:cubicBezTo>
                    <a:pt x="14501" y="20670"/>
                    <a:pt x="12759" y="21210"/>
                    <a:pt x="11017" y="21345"/>
                  </a:cubicBezTo>
                  <a:cubicBezTo>
                    <a:pt x="9275" y="21480"/>
                    <a:pt x="7534" y="21210"/>
                    <a:pt x="8404" y="20670"/>
                  </a:cubicBezTo>
                  <a:cubicBezTo>
                    <a:pt x="9275" y="20130"/>
                    <a:pt x="12759" y="19320"/>
                    <a:pt x="16243" y="18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5519862" y="6686492"/>
              <a:ext cx="115875" cy="139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7" h="21001" fill="norm" stroke="1" extrusionOk="0">
                  <a:moveTo>
                    <a:pt x="16458" y="5718"/>
                  </a:moveTo>
                  <a:cubicBezTo>
                    <a:pt x="15340" y="4447"/>
                    <a:pt x="14223" y="3176"/>
                    <a:pt x="12733" y="2541"/>
                  </a:cubicBezTo>
                  <a:cubicBezTo>
                    <a:pt x="11244" y="1906"/>
                    <a:pt x="9382" y="1906"/>
                    <a:pt x="7147" y="3335"/>
                  </a:cubicBezTo>
                  <a:cubicBezTo>
                    <a:pt x="4913" y="4765"/>
                    <a:pt x="2306" y="7624"/>
                    <a:pt x="1002" y="10800"/>
                  </a:cubicBezTo>
                  <a:cubicBezTo>
                    <a:pt x="-301" y="13976"/>
                    <a:pt x="-301" y="17471"/>
                    <a:pt x="816" y="19376"/>
                  </a:cubicBezTo>
                  <a:cubicBezTo>
                    <a:pt x="1933" y="21282"/>
                    <a:pt x="4168" y="21600"/>
                    <a:pt x="7892" y="19853"/>
                  </a:cubicBezTo>
                  <a:cubicBezTo>
                    <a:pt x="11616" y="18106"/>
                    <a:pt x="16830" y="14294"/>
                    <a:pt x="19065" y="10800"/>
                  </a:cubicBezTo>
                  <a:cubicBezTo>
                    <a:pt x="21299" y="7306"/>
                    <a:pt x="20554" y="4129"/>
                    <a:pt x="17947" y="2382"/>
                  </a:cubicBezTo>
                  <a:cubicBezTo>
                    <a:pt x="15340" y="635"/>
                    <a:pt x="10871" y="318"/>
                    <a:pt x="64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7226300" y="5657792"/>
              <a:ext cx="4191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82" y="16200"/>
                    <a:pt x="6764" y="10800"/>
                    <a:pt x="10364" y="7200"/>
                  </a:cubicBezTo>
                  <a:cubicBezTo>
                    <a:pt x="13964" y="3600"/>
                    <a:pt x="17782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7562850" y="5600642"/>
              <a:ext cx="136065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8" h="21600" fill="norm" stroke="1" extrusionOk="0">
                  <a:moveTo>
                    <a:pt x="0" y="0"/>
                  </a:moveTo>
                  <a:cubicBezTo>
                    <a:pt x="3927" y="232"/>
                    <a:pt x="7855" y="465"/>
                    <a:pt x="11945" y="1742"/>
                  </a:cubicBezTo>
                  <a:cubicBezTo>
                    <a:pt x="16036" y="3019"/>
                    <a:pt x="20291" y="5342"/>
                    <a:pt x="20945" y="8477"/>
                  </a:cubicBezTo>
                  <a:cubicBezTo>
                    <a:pt x="21600" y="11613"/>
                    <a:pt x="18655" y="15561"/>
                    <a:pt x="16036" y="17884"/>
                  </a:cubicBezTo>
                  <a:cubicBezTo>
                    <a:pt x="13418" y="20206"/>
                    <a:pt x="11127" y="20903"/>
                    <a:pt x="883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7923579" y="5606992"/>
              <a:ext cx="96471" cy="227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511" fill="norm" stroke="1" extrusionOk="0">
                  <a:moveTo>
                    <a:pt x="7314" y="0"/>
                  </a:moveTo>
                  <a:cubicBezTo>
                    <a:pt x="5436" y="5200"/>
                    <a:pt x="3558" y="10400"/>
                    <a:pt x="2149" y="13700"/>
                  </a:cubicBezTo>
                  <a:cubicBezTo>
                    <a:pt x="740" y="17000"/>
                    <a:pt x="-199" y="18400"/>
                    <a:pt x="36" y="19500"/>
                  </a:cubicBezTo>
                  <a:cubicBezTo>
                    <a:pt x="271" y="20600"/>
                    <a:pt x="1679" y="21400"/>
                    <a:pt x="3792" y="21500"/>
                  </a:cubicBezTo>
                  <a:cubicBezTo>
                    <a:pt x="5905" y="21600"/>
                    <a:pt x="8723" y="21000"/>
                    <a:pt x="11775" y="20000"/>
                  </a:cubicBezTo>
                  <a:cubicBezTo>
                    <a:pt x="14827" y="19000"/>
                    <a:pt x="18114" y="17600"/>
                    <a:pt x="21401" y="162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8040382" y="5650223"/>
              <a:ext cx="114959" cy="127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8" h="21292" fill="norm" stroke="1" extrusionOk="0">
                  <a:moveTo>
                    <a:pt x="11337" y="5516"/>
                  </a:moveTo>
                  <a:cubicBezTo>
                    <a:pt x="11723" y="3745"/>
                    <a:pt x="12109" y="1975"/>
                    <a:pt x="11337" y="1089"/>
                  </a:cubicBezTo>
                  <a:cubicBezTo>
                    <a:pt x="10566" y="204"/>
                    <a:pt x="8637" y="204"/>
                    <a:pt x="6516" y="2506"/>
                  </a:cubicBezTo>
                  <a:cubicBezTo>
                    <a:pt x="4395" y="4807"/>
                    <a:pt x="2080" y="9411"/>
                    <a:pt x="923" y="12598"/>
                  </a:cubicBezTo>
                  <a:cubicBezTo>
                    <a:pt x="-234" y="15784"/>
                    <a:pt x="-234" y="17555"/>
                    <a:pt x="537" y="18971"/>
                  </a:cubicBezTo>
                  <a:cubicBezTo>
                    <a:pt x="1309" y="20388"/>
                    <a:pt x="2852" y="21450"/>
                    <a:pt x="5359" y="21273"/>
                  </a:cubicBezTo>
                  <a:cubicBezTo>
                    <a:pt x="7866" y="21096"/>
                    <a:pt x="11337" y="19680"/>
                    <a:pt x="14230" y="17024"/>
                  </a:cubicBezTo>
                  <a:cubicBezTo>
                    <a:pt x="17123" y="14368"/>
                    <a:pt x="19437" y="10473"/>
                    <a:pt x="20402" y="7640"/>
                  </a:cubicBezTo>
                  <a:cubicBezTo>
                    <a:pt x="21366" y="4807"/>
                    <a:pt x="20980" y="3037"/>
                    <a:pt x="19823" y="1798"/>
                  </a:cubicBezTo>
                  <a:cubicBezTo>
                    <a:pt x="18666" y="558"/>
                    <a:pt x="16737" y="-150"/>
                    <a:pt x="15002" y="27"/>
                  </a:cubicBezTo>
                  <a:cubicBezTo>
                    <a:pt x="13266" y="204"/>
                    <a:pt x="11723" y="1266"/>
                    <a:pt x="12109" y="2683"/>
                  </a:cubicBezTo>
                  <a:cubicBezTo>
                    <a:pt x="12495" y="4099"/>
                    <a:pt x="14809" y="5870"/>
                    <a:pt x="17123" y="76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8217460" y="5662189"/>
              <a:ext cx="127926" cy="141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1" h="20675" fill="norm" stroke="1" extrusionOk="0">
                  <a:moveTo>
                    <a:pt x="9166" y="3988"/>
                  </a:moveTo>
                  <a:cubicBezTo>
                    <a:pt x="9509" y="2445"/>
                    <a:pt x="9852" y="902"/>
                    <a:pt x="9166" y="285"/>
                  </a:cubicBezTo>
                  <a:cubicBezTo>
                    <a:pt x="8480" y="-332"/>
                    <a:pt x="6766" y="-23"/>
                    <a:pt x="4880" y="1982"/>
                  </a:cubicBezTo>
                  <a:cubicBezTo>
                    <a:pt x="2995" y="3988"/>
                    <a:pt x="937" y="7691"/>
                    <a:pt x="252" y="11085"/>
                  </a:cubicBezTo>
                  <a:cubicBezTo>
                    <a:pt x="-434" y="14479"/>
                    <a:pt x="252" y="17565"/>
                    <a:pt x="2652" y="19262"/>
                  </a:cubicBezTo>
                  <a:cubicBezTo>
                    <a:pt x="5052" y="20959"/>
                    <a:pt x="9166" y="21268"/>
                    <a:pt x="12937" y="19417"/>
                  </a:cubicBezTo>
                  <a:cubicBezTo>
                    <a:pt x="16709" y="17565"/>
                    <a:pt x="20137" y="13554"/>
                    <a:pt x="20652" y="10314"/>
                  </a:cubicBezTo>
                  <a:cubicBezTo>
                    <a:pt x="21166" y="7074"/>
                    <a:pt x="18766" y="4605"/>
                    <a:pt x="14995" y="3679"/>
                  </a:cubicBezTo>
                  <a:cubicBezTo>
                    <a:pt x="11223" y="2754"/>
                    <a:pt x="6080" y="3371"/>
                    <a:pt x="937" y="39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7194550" y="6762692"/>
              <a:ext cx="3492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75" y="14400"/>
                    <a:pt x="9949" y="7200"/>
                    <a:pt x="13549" y="3600"/>
                  </a:cubicBezTo>
                  <a:cubicBezTo>
                    <a:pt x="17149" y="0"/>
                    <a:pt x="1937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7442199" y="6697210"/>
              <a:ext cx="96227" cy="135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3" h="21246" fill="norm" stroke="1" extrusionOk="0">
                  <a:moveTo>
                    <a:pt x="0" y="4298"/>
                  </a:moveTo>
                  <a:cubicBezTo>
                    <a:pt x="1379" y="2637"/>
                    <a:pt x="2757" y="975"/>
                    <a:pt x="4596" y="311"/>
                  </a:cubicBezTo>
                  <a:cubicBezTo>
                    <a:pt x="6434" y="-354"/>
                    <a:pt x="8732" y="-22"/>
                    <a:pt x="11719" y="1972"/>
                  </a:cubicBezTo>
                  <a:cubicBezTo>
                    <a:pt x="14706" y="3966"/>
                    <a:pt x="18383" y="7621"/>
                    <a:pt x="19991" y="10280"/>
                  </a:cubicBezTo>
                  <a:cubicBezTo>
                    <a:pt x="21600" y="12938"/>
                    <a:pt x="21140" y="14600"/>
                    <a:pt x="17923" y="16261"/>
                  </a:cubicBezTo>
                  <a:cubicBezTo>
                    <a:pt x="14706" y="17923"/>
                    <a:pt x="8732" y="19584"/>
                    <a:pt x="2757" y="212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7854949" y="6661092"/>
              <a:ext cx="8468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221"/>
                    <a:pt x="21600" y="8441"/>
                    <a:pt x="21600" y="12041"/>
                  </a:cubicBezTo>
                  <a:cubicBezTo>
                    <a:pt x="21600" y="15641"/>
                    <a:pt x="10800" y="186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7925744" y="6660529"/>
              <a:ext cx="110974" cy="207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1" h="21360" fill="norm" stroke="1" extrusionOk="0">
                  <a:moveTo>
                    <a:pt x="11822" y="713"/>
                  </a:moveTo>
                  <a:cubicBezTo>
                    <a:pt x="8622" y="276"/>
                    <a:pt x="5422" y="-160"/>
                    <a:pt x="3222" y="58"/>
                  </a:cubicBezTo>
                  <a:cubicBezTo>
                    <a:pt x="1022" y="276"/>
                    <a:pt x="-178" y="1149"/>
                    <a:pt x="22" y="2676"/>
                  </a:cubicBezTo>
                  <a:cubicBezTo>
                    <a:pt x="222" y="4204"/>
                    <a:pt x="1822" y="6385"/>
                    <a:pt x="5622" y="8895"/>
                  </a:cubicBezTo>
                  <a:cubicBezTo>
                    <a:pt x="9422" y="11404"/>
                    <a:pt x="15422" y="14240"/>
                    <a:pt x="18422" y="16204"/>
                  </a:cubicBezTo>
                  <a:cubicBezTo>
                    <a:pt x="21422" y="18167"/>
                    <a:pt x="21422" y="19258"/>
                    <a:pt x="20222" y="20022"/>
                  </a:cubicBezTo>
                  <a:cubicBezTo>
                    <a:pt x="19022" y="20785"/>
                    <a:pt x="16622" y="21222"/>
                    <a:pt x="14222" y="21331"/>
                  </a:cubicBezTo>
                  <a:cubicBezTo>
                    <a:pt x="11822" y="21440"/>
                    <a:pt x="9422" y="21222"/>
                    <a:pt x="7022" y="210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7943850" y="6667805"/>
              <a:ext cx="203200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950" y="11918"/>
                    <a:pt x="9900" y="3818"/>
                    <a:pt x="13500" y="1118"/>
                  </a:cubicBezTo>
                  <a:cubicBezTo>
                    <a:pt x="17100" y="-1582"/>
                    <a:pt x="1935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8140699" y="6680092"/>
              <a:ext cx="159067" cy="172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7" h="20964" fill="norm" stroke="1" extrusionOk="0">
                  <a:moveTo>
                    <a:pt x="13124" y="778"/>
                  </a:moveTo>
                  <a:cubicBezTo>
                    <a:pt x="11757" y="263"/>
                    <a:pt x="10390" y="-251"/>
                    <a:pt x="9023" y="135"/>
                  </a:cubicBezTo>
                  <a:cubicBezTo>
                    <a:pt x="7656" y="520"/>
                    <a:pt x="6289" y="1806"/>
                    <a:pt x="5332" y="4635"/>
                  </a:cubicBezTo>
                  <a:cubicBezTo>
                    <a:pt x="4375" y="7463"/>
                    <a:pt x="3828" y="11835"/>
                    <a:pt x="4375" y="15049"/>
                  </a:cubicBezTo>
                  <a:cubicBezTo>
                    <a:pt x="4922" y="18263"/>
                    <a:pt x="6562" y="20320"/>
                    <a:pt x="9159" y="20835"/>
                  </a:cubicBezTo>
                  <a:cubicBezTo>
                    <a:pt x="11757" y="21349"/>
                    <a:pt x="15311" y="20320"/>
                    <a:pt x="17772" y="17878"/>
                  </a:cubicBezTo>
                  <a:cubicBezTo>
                    <a:pt x="20233" y="15435"/>
                    <a:pt x="21600" y="11578"/>
                    <a:pt x="19549" y="9006"/>
                  </a:cubicBezTo>
                  <a:cubicBezTo>
                    <a:pt x="17499" y="6435"/>
                    <a:pt x="12030" y="5149"/>
                    <a:pt x="8203" y="5020"/>
                  </a:cubicBezTo>
                  <a:cubicBezTo>
                    <a:pt x="4375" y="4892"/>
                    <a:pt x="2187" y="5920"/>
                    <a:pt x="0" y="69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3441700" y="7294963"/>
              <a:ext cx="50800" cy="337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7" fill="norm" stroke="1" extrusionOk="0">
                  <a:moveTo>
                    <a:pt x="0" y="1692"/>
                  </a:moveTo>
                  <a:cubicBezTo>
                    <a:pt x="900" y="882"/>
                    <a:pt x="1800" y="72"/>
                    <a:pt x="2700" y="5"/>
                  </a:cubicBezTo>
                  <a:cubicBezTo>
                    <a:pt x="3600" y="-63"/>
                    <a:pt x="4500" y="612"/>
                    <a:pt x="6750" y="3042"/>
                  </a:cubicBezTo>
                  <a:cubicBezTo>
                    <a:pt x="9000" y="5472"/>
                    <a:pt x="12600" y="9657"/>
                    <a:pt x="15300" y="13032"/>
                  </a:cubicBezTo>
                  <a:cubicBezTo>
                    <a:pt x="18000" y="16407"/>
                    <a:pt x="19800" y="18972"/>
                    <a:pt x="21600" y="215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3429000" y="7600892"/>
              <a:ext cx="508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3492500" y="7594542"/>
              <a:ext cx="635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0"/>
                    <a:pt x="12960" y="0"/>
                    <a:pt x="9360" y="3600"/>
                  </a:cubicBezTo>
                  <a:cubicBezTo>
                    <a:pt x="5760" y="7200"/>
                    <a:pt x="288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3454400" y="7816792"/>
              <a:ext cx="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3540929" y="7791392"/>
              <a:ext cx="123021" cy="208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295" fill="norm" stroke="1" extrusionOk="0">
                  <a:moveTo>
                    <a:pt x="7000" y="0"/>
                  </a:moveTo>
                  <a:cubicBezTo>
                    <a:pt x="5536" y="4752"/>
                    <a:pt x="4071" y="9504"/>
                    <a:pt x="2973" y="12420"/>
                  </a:cubicBezTo>
                  <a:cubicBezTo>
                    <a:pt x="1875" y="15336"/>
                    <a:pt x="1142" y="16416"/>
                    <a:pt x="593" y="17712"/>
                  </a:cubicBezTo>
                  <a:cubicBezTo>
                    <a:pt x="44" y="19008"/>
                    <a:pt x="-322" y="20520"/>
                    <a:pt x="410" y="21060"/>
                  </a:cubicBezTo>
                  <a:cubicBezTo>
                    <a:pt x="1142" y="21600"/>
                    <a:pt x="2973" y="21168"/>
                    <a:pt x="6634" y="20196"/>
                  </a:cubicBezTo>
                  <a:cubicBezTo>
                    <a:pt x="10295" y="19224"/>
                    <a:pt x="15786" y="17712"/>
                    <a:pt x="21278" y="162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3638499" y="7892992"/>
              <a:ext cx="25452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19978" y="0"/>
                  </a:moveTo>
                  <a:cubicBezTo>
                    <a:pt x="11670" y="3877"/>
                    <a:pt x="3363" y="7754"/>
                    <a:pt x="870" y="11354"/>
                  </a:cubicBezTo>
                  <a:cubicBezTo>
                    <a:pt x="-1622" y="14954"/>
                    <a:pt x="1701" y="18277"/>
                    <a:pt x="502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8" name="Line"/>
            <p:cNvSpPr/>
            <p:nvPr/>
          </p:nvSpPr>
          <p:spPr>
            <a:xfrm>
              <a:off x="3722092" y="7809031"/>
              <a:ext cx="131416" cy="212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219" fill="norm" stroke="1" extrusionOk="0">
                  <a:moveTo>
                    <a:pt x="19079" y="142"/>
                  </a:moveTo>
                  <a:cubicBezTo>
                    <a:pt x="17054" y="-70"/>
                    <a:pt x="15029" y="-282"/>
                    <a:pt x="11991" y="1412"/>
                  </a:cubicBezTo>
                  <a:cubicBezTo>
                    <a:pt x="8954" y="3106"/>
                    <a:pt x="4904" y="6706"/>
                    <a:pt x="2541" y="9883"/>
                  </a:cubicBezTo>
                  <a:cubicBezTo>
                    <a:pt x="179" y="13059"/>
                    <a:pt x="-496" y="15812"/>
                    <a:pt x="348" y="17824"/>
                  </a:cubicBezTo>
                  <a:cubicBezTo>
                    <a:pt x="1191" y="19836"/>
                    <a:pt x="3554" y="21106"/>
                    <a:pt x="6760" y="21212"/>
                  </a:cubicBezTo>
                  <a:cubicBezTo>
                    <a:pt x="9966" y="21318"/>
                    <a:pt x="14016" y="20259"/>
                    <a:pt x="16716" y="17718"/>
                  </a:cubicBezTo>
                  <a:cubicBezTo>
                    <a:pt x="19416" y="15177"/>
                    <a:pt x="20766" y="11153"/>
                    <a:pt x="20935" y="8083"/>
                  </a:cubicBezTo>
                  <a:cubicBezTo>
                    <a:pt x="21104" y="5012"/>
                    <a:pt x="20092" y="2894"/>
                    <a:pt x="18910" y="1836"/>
                  </a:cubicBezTo>
                  <a:cubicBezTo>
                    <a:pt x="17729" y="777"/>
                    <a:pt x="16379" y="777"/>
                    <a:pt x="15029" y="7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5397500" y="7321492"/>
              <a:ext cx="1270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619"/>
                    <a:pt x="7200" y="9238"/>
                    <a:pt x="10800" y="12838"/>
                  </a:cubicBezTo>
                  <a:cubicBezTo>
                    <a:pt x="14400" y="16438"/>
                    <a:pt x="18000" y="1901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5353050" y="7607242"/>
              <a:ext cx="1016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5397499" y="7619942"/>
              <a:ext cx="1016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50" y="2057"/>
                    <a:pt x="9900" y="4114"/>
                    <a:pt x="6300" y="7714"/>
                  </a:cubicBezTo>
                  <a:cubicBezTo>
                    <a:pt x="2700" y="11314"/>
                    <a:pt x="1350" y="164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5339127" y="7772342"/>
              <a:ext cx="13923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4645"/>
                    <a:pt x="1783" y="9290"/>
                    <a:pt x="240" y="12890"/>
                  </a:cubicBezTo>
                  <a:cubicBezTo>
                    <a:pt x="-1303" y="16490"/>
                    <a:pt x="4868" y="19045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5429250" y="7765992"/>
              <a:ext cx="63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5490704" y="7785042"/>
              <a:ext cx="131868" cy="180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3" h="21117" fill="norm" stroke="1" extrusionOk="0">
                  <a:moveTo>
                    <a:pt x="12284" y="2234"/>
                  </a:moveTo>
                  <a:cubicBezTo>
                    <a:pt x="8629" y="3476"/>
                    <a:pt x="4973" y="4717"/>
                    <a:pt x="2647" y="6828"/>
                  </a:cubicBezTo>
                  <a:cubicBezTo>
                    <a:pt x="321" y="8938"/>
                    <a:pt x="-676" y="11917"/>
                    <a:pt x="487" y="14772"/>
                  </a:cubicBezTo>
                  <a:cubicBezTo>
                    <a:pt x="1650" y="17628"/>
                    <a:pt x="4973" y="20359"/>
                    <a:pt x="8629" y="20979"/>
                  </a:cubicBezTo>
                  <a:cubicBezTo>
                    <a:pt x="12284" y="21600"/>
                    <a:pt x="16272" y="20110"/>
                    <a:pt x="18432" y="16759"/>
                  </a:cubicBezTo>
                  <a:cubicBezTo>
                    <a:pt x="20592" y="13407"/>
                    <a:pt x="20924" y="8193"/>
                    <a:pt x="20592" y="5090"/>
                  </a:cubicBezTo>
                  <a:cubicBezTo>
                    <a:pt x="20259" y="1986"/>
                    <a:pt x="19262" y="993"/>
                    <a:pt x="17767" y="497"/>
                  </a:cubicBezTo>
                  <a:cubicBezTo>
                    <a:pt x="16272" y="0"/>
                    <a:pt x="14278" y="0"/>
                    <a:pt x="1228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7613395" y="7852305"/>
              <a:ext cx="292356" cy="236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314" fill="norm" stroke="1" extrusionOk="0">
                  <a:moveTo>
                    <a:pt x="5613" y="4821"/>
                  </a:moveTo>
                  <a:cubicBezTo>
                    <a:pt x="5457" y="3865"/>
                    <a:pt x="5302" y="2909"/>
                    <a:pt x="5613" y="2145"/>
                  </a:cubicBezTo>
                  <a:cubicBezTo>
                    <a:pt x="5923" y="1380"/>
                    <a:pt x="6700" y="807"/>
                    <a:pt x="8177" y="424"/>
                  </a:cubicBezTo>
                  <a:cubicBezTo>
                    <a:pt x="9653" y="42"/>
                    <a:pt x="11828" y="-149"/>
                    <a:pt x="13227" y="138"/>
                  </a:cubicBezTo>
                  <a:cubicBezTo>
                    <a:pt x="14626" y="424"/>
                    <a:pt x="15247" y="1189"/>
                    <a:pt x="14781" y="3196"/>
                  </a:cubicBezTo>
                  <a:cubicBezTo>
                    <a:pt x="14315" y="5203"/>
                    <a:pt x="12761" y="8453"/>
                    <a:pt x="10508" y="11320"/>
                  </a:cubicBezTo>
                  <a:cubicBezTo>
                    <a:pt x="8254" y="14187"/>
                    <a:pt x="5302" y="16672"/>
                    <a:pt x="3282" y="18297"/>
                  </a:cubicBezTo>
                  <a:cubicBezTo>
                    <a:pt x="1262" y="19922"/>
                    <a:pt x="174" y="20686"/>
                    <a:pt x="18" y="21069"/>
                  </a:cubicBezTo>
                  <a:cubicBezTo>
                    <a:pt x="-137" y="21451"/>
                    <a:pt x="640" y="21451"/>
                    <a:pt x="3748" y="20591"/>
                  </a:cubicBezTo>
                  <a:cubicBezTo>
                    <a:pt x="6856" y="19731"/>
                    <a:pt x="12295" y="18010"/>
                    <a:pt x="15636" y="16959"/>
                  </a:cubicBezTo>
                  <a:cubicBezTo>
                    <a:pt x="18977" y="15908"/>
                    <a:pt x="20220" y="15525"/>
                    <a:pt x="21463" y="151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6" name="Line"/>
            <p:cNvSpPr/>
            <p:nvPr/>
          </p:nvSpPr>
          <p:spPr>
            <a:xfrm>
              <a:off x="7992570" y="7835279"/>
              <a:ext cx="148130" cy="222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450" fill="norm" stroke="1" extrusionOk="0">
                  <a:moveTo>
                    <a:pt x="21290" y="665"/>
                  </a:moveTo>
                  <a:cubicBezTo>
                    <a:pt x="19769" y="258"/>
                    <a:pt x="18248" y="-150"/>
                    <a:pt x="15966" y="54"/>
                  </a:cubicBezTo>
                  <a:cubicBezTo>
                    <a:pt x="13684" y="258"/>
                    <a:pt x="10642" y="1073"/>
                    <a:pt x="7904" y="2601"/>
                  </a:cubicBezTo>
                  <a:cubicBezTo>
                    <a:pt x="5166" y="4129"/>
                    <a:pt x="2732" y="6371"/>
                    <a:pt x="1363" y="8001"/>
                  </a:cubicBezTo>
                  <a:cubicBezTo>
                    <a:pt x="-6" y="9631"/>
                    <a:pt x="-310" y="10650"/>
                    <a:pt x="298" y="11058"/>
                  </a:cubicBezTo>
                  <a:cubicBezTo>
                    <a:pt x="907" y="11465"/>
                    <a:pt x="2428" y="11261"/>
                    <a:pt x="4710" y="11159"/>
                  </a:cubicBezTo>
                  <a:cubicBezTo>
                    <a:pt x="6991" y="11058"/>
                    <a:pt x="10034" y="11058"/>
                    <a:pt x="12467" y="11567"/>
                  </a:cubicBezTo>
                  <a:cubicBezTo>
                    <a:pt x="14901" y="12076"/>
                    <a:pt x="16727" y="13095"/>
                    <a:pt x="17791" y="14216"/>
                  </a:cubicBezTo>
                  <a:cubicBezTo>
                    <a:pt x="18856" y="15337"/>
                    <a:pt x="19160" y="16559"/>
                    <a:pt x="18856" y="17578"/>
                  </a:cubicBezTo>
                  <a:cubicBezTo>
                    <a:pt x="18552" y="18597"/>
                    <a:pt x="17639" y="19412"/>
                    <a:pt x="14445" y="20024"/>
                  </a:cubicBezTo>
                  <a:cubicBezTo>
                    <a:pt x="11251" y="20635"/>
                    <a:pt x="5775" y="21042"/>
                    <a:pt x="298" y="214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7" name="Line"/>
            <p:cNvSpPr/>
            <p:nvPr/>
          </p:nvSpPr>
          <p:spPr>
            <a:xfrm>
              <a:off x="8240882" y="7884373"/>
              <a:ext cx="217241" cy="179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7" h="20820" fill="norm" stroke="1" extrusionOk="0">
                  <a:moveTo>
                    <a:pt x="14534" y="2472"/>
                  </a:moveTo>
                  <a:cubicBezTo>
                    <a:pt x="13934" y="1490"/>
                    <a:pt x="13334" y="508"/>
                    <a:pt x="12434" y="140"/>
                  </a:cubicBezTo>
                  <a:cubicBezTo>
                    <a:pt x="11534" y="-228"/>
                    <a:pt x="10334" y="17"/>
                    <a:pt x="8134" y="2227"/>
                  </a:cubicBezTo>
                  <a:cubicBezTo>
                    <a:pt x="5934" y="4436"/>
                    <a:pt x="2734" y="8608"/>
                    <a:pt x="1134" y="12045"/>
                  </a:cubicBezTo>
                  <a:cubicBezTo>
                    <a:pt x="-466" y="15481"/>
                    <a:pt x="-466" y="18181"/>
                    <a:pt x="1734" y="19654"/>
                  </a:cubicBezTo>
                  <a:cubicBezTo>
                    <a:pt x="3934" y="21127"/>
                    <a:pt x="8334" y="21372"/>
                    <a:pt x="12234" y="19408"/>
                  </a:cubicBezTo>
                  <a:cubicBezTo>
                    <a:pt x="16134" y="17445"/>
                    <a:pt x="19534" y="13272"/>
                    <a:pt x="20334" y="9836"/>
                  </a:cubicBezTo>
                  <a:cubicBezTo>
                    <a:pt x="21134" y="6399"/>
                    <a:pt x="19334" y="3699"/>
                    <a:pt x="16934" y="2349"/>
                  </a:cubicBezTo>
                  <a:cubicBezTo>
                    <a:pt x="14534" y="999"/>
                    <a:pt x="11534" y="999"/>
                    <a:pt x="8534" y="9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8" name="Line"/>
            <p:cNvSpPr/>
            <p:nvPr/>
          </p:nvSpPr>
          <p:spPr>
            <a:xfrm>
              <a:off x="7403075" y="7582786"/>
              <a:ext cx="1449338" cy="810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550" fill="norm" stroke="1" extrusionOk="0">
                  <a:moveTo>
                    <a:pt x="16520" y="3181"/>
                  </a:moveTo>
                  <a:cubicBezTo>
                    <a:pt x="16207" y="2619"/>
                    <a:pt x="15895" y="2056"/>
                    <a:pt x="15285" y="1578"/>
                  </a:cubicBezTo>
                  <a:cubicBezTo>
                    <a:pt x="14676" y="1100"/>
                    <a:pt x="13769" y="706"/>
                    <a:pt x="12753" y="425"/>
                  </a:cubicBezTo>
                  <a:cubicBezTo>
                    <a:pt x="11737" y="144"/>
                    <a:pt x="10612" y="-25"/>
                    <a:pt x="9408" y="3"/>
                  </a:cubicBezTo>
                  <a:cubicBezTo>
                    <a:pt x="8205" y="31"/>
                    <a:pt x="6923" y="256"/>
                    <a:pt x="5767" y="734"/>
                  </a:cubicBezTo>
                  <a:cubicBezTo>
                    <a:pt x="4610" y="1212"/>
                    <a:pt x="3579" y="1944"/>
                    <a:pt x="2703" y="2900"/>
                  </a:cubicBezTo>
                  <a:cubicBezTo>
                    <a:pt x="1828" y="3856"/>
                    <a:pt x="1109" y="5037"/>
                    <a:pt x="625" y="6416"/>
                  </a:cubicBezTo>
                  <a:cubicBezTo>
                    <a:pt x="140" y="7794"/>
                    <a:pt x="-110" y="9369"/>
                    <a:pt x="46" y="10944"/>
                  </a:cubicBezTo>
                  <a:cubicBezTo>
                    <a:pt x="203" y="12519"/>
                    <a:pt x="765" y="14094"/>
                    <a:pt x="1531" y="15500"/>
                  </a:cubicBezTo>
                  <a:cubicBezTo>
                    <a:pt x="2297" y="16906"/>
                    <a:pt x="3266" y="18144"/>
                    <a:pt x="4313" y="19072"/>
                  </a:cubicBezTo>
                  <a:cubicBezTo>
                    <a:pt x="5360" y="20000"/>
                    <a:pt x="6486" y="20619"/>
                    <a:pt x="7611" y="21012"/>
                  </a:cubicBezTo>
                  <a:cubicBezTo>
                    <a:pt x="8736" y="21406"/>
                    <a:pt x="9862" y="21575"/>
                    <a:pt x="11003" y="21547"/>
                  </a:cubicBezTo>
                  <a:cubicBezTo>
                    <a:pt x="12144" y="21519"/>
                    <a:pt x="13300" y="21294"/>
                    <a:pt x="14363" y="20844"/>
                  </a:cubicBezTo>
                  <a:cubicBezTo>
                    <a:pt x="15426" y="20394"/>
                    <a:pt x="16395" y="19719"/>
                    <a:pt x="17364" y="18791"/>
                  </a:cubicBezTo>
                  <a:cubicBezTo>
                    <a:pt x="18333" y="17863"/>
                    <a:pt x="19302" y="16681"/>
                    <a:pt x="20036" y="15134"/>
                  </a:cubicBezTo>
                  <a:cubicBezTo>
                    <a:pt x="20771" y="13587"/>
                    <a:pt x="21271" y="11675"/>
                    <a:pt x="21381" y="9847"/>
                  </a:cubicBezTo>
                  <a:cubicBezTo>
                    <a:pt x="21490" y="8019"/>
                    <a:pt x="21209" y="6275"/>
                    <a:pt x="20615" y="4981"/>
                  </a:cubicBezTo>
                  <a:cubicBezTo>
                    <a:pt x="20021" y="3687"/>
                    <a:pt x="19114" y="2844"/>
                    <a:pt x="18036" y="2309"/>
                  </a:cubicBezTo>
                  <a:cubicBezTo>
                    <a:pt x="16957" y="1775"/>
                    <a:pt x="15707" y="1550"/>
                    <a:pt x="14457" y="13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9" name="Line"/>
            <p:cNvSpPr/>
            <p:nvPr/>
          </p:nvSpPr>
          <p:spPr>
            <a:xfrm>
              <a:off x="7600946" y="5511197"/>
              <a:ext cx="1027407" cy="503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495" fill="norm" stroke="1" extrusionOk="0">
                  <a:moveTo>
                    <a:pt x="19308" y="4090"/>
                  </a:moveTo>
                  <a:cubicBezTo>
                    <a:pt x="19264" y="3638"/>
                    <a:pt x="19220" y="3187"/>
                    <a:pt x="18977" y="2780"/>
                  </a:cubicBezTo>
                  <a:cubicBezTo>
                    <a:pt x="18735" y="2373"/>
                    <a:pt x="18294" y="2012"/>
                    <a:pt x="17545" y="1605"/>
                  </a:cubicBezTo>
                  <a:cubicBezTo>
                    <a:pt x="16795" y="1198"/>
                    <a:pt x="15737" y="746"/>
                    <a:pt x="14657" y="430"/>
                  </a:cubicBezTo>
                  <a:cubicBezTo>
                    <a:pt x="13577" y="114"/>
                    <a:pt x="12475" y="-67"/>
                    <a:pt x="11263" y="23"/>
                  </a:cubicBezTo>
                  <a:cubicBezTo>
                    <a:pt x="10051" y="114"/>
                    <a:pt x="8728" y="475"/>
                    <a:pt x="7362" y="1063"/>
                  </a:cubicBezTo>
                  <a:cubicBezTo>
                    <a:pt x="5995" y="1650"/>
                    <a:pt x="4585" y="2464"/>
                    <a:pt x="3527" y="3322"/>
                  </a:cubicBezTo>
                  <a:cubicBezTo>
                    <a:pt x="2469" y="4181"/>
                    <a:pt x="1763" y="5084"/>
                    <a:pt x="1190" y="6395"/>
                  </a:cubicBezTo>
                  <a:cubicBezTo>
                    <a:pt x="617" y="7705"/>
                    <a:pt x="176" y="9423"/>
                    <a:pt x="44" y="11049"/>
                  </a:cubicBezTo>
                  <a:cubicBezTo>
                    <a:pt x="-88" y="12676"/>
                    <a:pt x="88" y="14212"/>
                    <a:pt x="419" y="15568"/>
                  </a:cubicBezTo>
                  <a:cubicBezTo>
                    <a:pt x="750" y="16924"/>
                    <a:pt x="1234" y="18099"/>
                    <a:pt x="2006" y="18957"/>
                  </a:cubicBezTo>
                  <a:cubicBezTo>
                    <a:pt x="2777" y="19816"/>
                    <a:pt x="3835" y="20358"/>
                    <a:pt x="4959" y="20765"/>
                  </a:cubicBezTo>
                  <a:cubicBezTo>
                    <a:pt x="6083" y="21171"/>
                    <a:pt x="7274" y="21443"/>
                    <a:pt x="8596" y="21488"/>
                  </a:cubicBezTo>
                  <a:cubicBezTo>
                    <a:pt x="9919" y="21533"/>
                    <a:pt x="11373" y="21352"/>
                    <a:pt x="12784" y="20991"/>
                  </a:cubicBezTo>
                  <a:cubicBezTo>
                    <a:pt x="14194" y="20629"/>
                    <a:pt x="15561" y="20087"/>
                    <a:pt x="16707" y="19364"/>
                  </a:cubicBezTo>
                  <a:cubicBezTo>
                    <a:pt x="17853" y="18641"/>
                    <a:pt x="18779" y="17737"/>
                    <a:pt x="19550" y="16291"/>
                  </a:cubicBezTo>
                  <a:cubicBezTo>
                    <a:pt x="20322" y="14845"/>
                    <a:pt x="20939" y="12857"/>
                    <a:pt x="21225" y="11095"/>
                  </a:cubicBezTo>
                  <a:cubicBezTo>
                    <a:pt x="21512" y="9332"/>
                    <a:pt x="21468" y="7796"/>
                    <a:pt x="20873" y="6530"/>
                  </a:cubicBezTo>
                  <a:cubicBezTo>
                    <a:pt x="20278" y="5265"/>
                    <a:pt x="19132" y="4271"/>
                    <a:pt x="18360" y="3774"/>
                  </a:cubicBezTo>
                  <a:cubicBezTo>
                    <a:pt x="17589" y="3277"/>
                    <a:pt x="17192" y="3277"/>
                    <a:pt x="16795" y="327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7617074" y="6521430"/>
              <a:ext cx="800330" cy="502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374" fill="norm" stroke="1" extrusionOk="0">
                  <a:moveTo>
                    <a:pt x="20488" y="3508"/>
                  </a:moveTo>
                  <a:cubicBezTo>
                    <a:pt x="20601" y="3058"/>
                    <a:pt x="20714" y="2608"/>
                    <a:pt x="20629" y="2203"/>
                  </a:cubicBezTo>
                  <a:cubicBezTo>
                    <a:pt x="20544" y="1798"/>
                    <a:pt x="20261" y="1438"/>
                    <a:pt x="19467" y="1033"/>
                  </a:cubicBezTo>
                  <a:cubicBezTo>
                    <a:pt x="18673" y="628"/>
                    <a:pt x="17369" y="178"/>
                    <a:pt x="15754" y="43"/>
                  </a:cubicBezTo>
                  <a:cubicBezTo>
                    <a:pt x="14138" y="-92"/>
                    <a:pt x="12210" y="88"/>
                    <a:pt x="10566" y="583"/>
                  </a:cubicBezTo>
                  <a:cubicBezTo>
                    <a:pt x="8922" y="1078"/>
                    <a:pt x="7562" y="1888"/>
                    <a:pt x="6173" y="3058"/>
                  </a:cubicBezTo>
                  <a:cubicBezTo>
                    <a:pt x="4784" y="4228"/>
                    <a:pt x="3366" y="5758"/>
                    <a:pt x="2317" y="7558"/>
                  </a:cubicBezTo>
                  <a:cubicBezTo>
                    <a:pt x="1269" y="9358"/>
                    <a:pt x="588" y="11428"/>
                    <a:pt x="248" y="12958"/>
                  </a:cubicBezTo>
                  <a:cubicBezTo>
                    <a:pt x="-92" y="14488"/>
                    <a:pt x="-92" y="15478"/>
                    <a:pt x="305" y="16423"/>
                  </a:cubicBezTo>
                  <a:cubicBezTo>
                    <a:pt x="702" y="17368"/>
                    <a:pt x="1495" y="18268"/>
                    <a:pt x="2601" y="19078"/>
                  </a:cubicBezTo>
                  <a:cubicBezTo>
                    <a:pt x="3706" y="19888"/>
                    <a:pt x="5124" y="20608"/>
                    <a:pt x="6739" y="21013"/>
                  </a:cubicBezTo>
                  <a:cubicBezTo>
                    <a:pt x="8355" y="21418"/>
                    <a:pt x="10169" y="21508"/>
                    <a:pt x="12012" y="21148"/>
                  </a:cubicBezTo>
                  <a:cubicBezTo>
                    <a:pt x="13854" y="20788"/>
                    <a:pt x="15725" y="19978"/>
                    <a:pt x="17199" y="18898"/>
                  </a:cubicBezTo>
                  <a:cubicBezTo>
                    <a:pt x="18673" y="17818"/>
                    <a:pt x="19751" y="16468"/>
                    <a:pt x="20459" y="14578"/>
                  </a:cubicBezTo>
                  <a:cubicBezTo>
                    <a:pt x="21168" y="12688"/>
                    <a:pt x="21508" y="10258"/>
                    <a:pt x="21423" y="8053"/>
                  </a:cubicBezTo>
                  <a:cubicBezTo>
                    <a:pt x="21338" y="5848"/>
                    <a:pt x="20828" y="3868"/>
                    <a:pt x="20402" y="2653"/>
                  </a:cubicBezTo>
                  <a:cubicBezTo>
                    <a:pt x="19977" y="1438"/>
                    <a:pt x="19637" y="988"/>
                    <a:pt x="19297" y="5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1" name="Line"/>
            <p:cNvSpPr/>
            <p:nvPr/>
          </p:nvSpPr>
          <p:spPr>
            <a:xfrm>
              <a:off x="9232900" y="5672142"/>
              <a:ext cx="190500" cy="199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9" fill="norm" stroke="1" extrusionOk="0">
                  <a:moveTo>
                    <a:pt x="0" y="5225"/>
                  </a:moveTo>
                  <a:cubicBezTo>
                    <a:pt x="2400" y="3425"/>
                    <a:pt x="4800" y="1625"/>
                    <a:pt x="6600" y="725"/>
                  </a:cubicBezTo>
                  <a:cubicBezTo>
                    <a:pt x="8400" y="-175"/>
                    <a:pt x="9600" y="-175"/>
                    <a:pt x="10320" y="388"/>
                  </a:cubicBezTo>
                  <a:cubicBezTo>
                    <a:pt x="11040" y="950"/>
                    <a:pt x="11280" y="2075"/>
                    <a:pt x="10560" y="4325"/>
                  </a:cubicBezTo>
                  <a:cubicBezTo>
                    <a:pt x="9840" y="6575"/>
                    <a:pt x="8160" y="9950"/>
                    <a:pt x="7080" y="12200"/>
                  </a:cubicBezTo>
                  <a:cubicBezTo>
                    <a:pt x="6000" y="14450"/>
                    <a:pt x="5520" y="15575"/>
                    <a:pt x="4680" y="16925"/>
                  </a:cubicBezTo>
                  <a:cubicBezTo>
                    <a:pt x="3840" y="18275"/>
                    <a:pt x="2640" y="19850"/>
                    <a:pt x="2760" y="20638"/>
                  </a:cubicBezTo>
                  <a:cubicBezTo>
                    <a:pt x="2880" y="21425"/>
                    <a:pt x="4320" y="21425"/>
                    <a:pt x="7680" y="20862"/>
                  </a:cubicBezTo>
                  <a:cubicBezTo>
                    <a:pt x="11040" y="20300"/>
                    <a:pt x="16320" y="19175"/>
                    <a:pt x="21600" y="180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2" name="Line"/>
            <p:cNvSpPr/>
            <p:nvPr/>
          </p:nvSpPr>
          <p:spPr>
            <a:xfrm>
              <a:off x="9422843" y="5702242"/>
              <a:ext cx="83107" cy="262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439" fill="norm" stroke="1" extrusionOk="0">
                  <a:moveTo>
                    <a:pt x="21202" y="0"/>
                  </a:moveTo>
                  <a:cubicBezTo>
                    <a:pt x="16342" y="5184"/>
                    <a:pt x="11482" y="10368"/>
                    <a:pt x="8242" y="13478"/>
                  </a:cubicBezTo>
                  <a:cubicBezTo>
                    <a:pt x="5002" y="16589"/>
                    <a:pt x="3382" y="17626"/>
                    <a:pt x="2032" y="18662"/>
                  </a:cubicBezTo>
                  <a:cubicBezTo>
                    <a:pt x="682" y="19699"/>
                    <a:pt x="-398" y="20736"/>
                    <a:pt x="142" y="21168"/>
                  </a:cubicBezTo>
                  <a:cubicBezTo>
                    <a:pt x="682" y="21600"/>
                    <a:pt x="2842" y="21427"/>
                    <a:pt x="5002" y="2125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3" name="Line"/>
            <p:cNvSpPr/>
            <p:nvPr/>
          </p:nvSpPr>
          <p:spPr>
            <a:xfrm>
              <a:off x="9545574" y="5817486"/>
              <a:ext cx="54350" cy="217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2" h="21313" fill="norm" stroke="1" extrusionOk="0">
                  <a:moveTo>
                    <a:pt x="18624" y="1776"/>
                  </a:moveTo>
                  <a:cubicBezTo>
                    <a:pt x="15424" y="945"/>
                    <a:pt x="12224" y="115"/>
                    <a:pt x="9024" y="11"/>
                  </a:cubicBezTo>
                  <a:cubicBezTo>
                    <a:pt x="5824" y="-93"/>
                    <a:pt x="2624" y="530"/>
                    <a:pt x="1024" y="1569"/>
                  </a:cubicBezTo>
                  <a:cubicBezTo>
                    <a:pt x="-576" y="2607"/>
                    <a:pt x="-576" y="4061"/>
                    <a:pt x="3024" y="6345"/>
                  </a:cubicBezTo>
                  <a:cubicBezTo>
                    <a:pt x="6624" y="8630"/>
                    <a:pt x="13824" y="11745"/>
                    <a:pt x="17424" y="13926"/>
                  </a:cubicBezTo>
                  <a:cubicBezTo>
                    <a:pt x="21024" y="16107"/>
                    <a:pt x="21024" y="17353"/>
                    <a:pt x="19824" y="18392"/>
                  </a:cubicBezTo>
                  <a:cubicBezTo>
                    <a:pt x="18624" y="19430"/>
                    <a:pt x="16224" y="20261"/>
                    <a:pt x="13024" y="20780"/>
                  </a:cubicBezTo>
                  <a:cubicBezTo>
                    <a:pt x="9824" y="21299"/>
                    <a:pt x="5824" y="21507"/>
                    <a:pt x="3424" y="21092"/>
                  </a:cubicBezTo>
                  <a:cubicBezTo>
                    <a:pt x="1024" y="20676"/>
                    <a:pt x="224" y="19638"/>
                    <a:pt x="224" y="18392"/>
                  </a:cubicBezTo>
                  <a:cubicBezTo>
                    <a:pt x="224" y="17145"/>
                    <a:pt x="1024" y="15692"/>
                    <a:pt x="1824" y="142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4" name="Line"/>
            <p:cNvSpPr/>
            <p:nvPr/>
          </p:nvSpPr>
          <p:spPr>
            <a:xfrm>
              <a:off x="9563100" y="5797492"/>
              <a:ext cx="1778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5" name="Line"/>
            <p:cNvSpPr/>
            <p:nvPr/>
          </p:nvSpPr>
          <p:spPr>
            <a:xfrm>
              <a:off x="9251949" y="6769042"/>
              <a:ext cx="105015" cy="214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429" fill="norm" stroke="1" extrusionOk="0">
                  <a:moveTo>
                    <a:pt x="0" y="3176"/>
                  </a:moveTo>
                  <a:cubicBezTo>
                    <a:pt x="1271" y="2118"/>
                    <a:pt x="2541" y="1059"/>
                    <a:pt x="4447" y="529"/>
                  </a:cubicBezTo>
                  <a:cubicBezTo>
                    <a:pt x="6353" y="0"/>
                    <a:pt x="8894" y="0"/>
                    <a:pt x="11224" y="0"/>
                  </a:cubicBezTo>
                  <a:cubicBezTo>
                    <a:pt x="13553" y="0"/>
                    <a:pt x="15671" y="0"/>
                    <a:pt x="16941" y="1059"/>
                  </a:cubicBezTo>
                  <a:cubicBezTo>
                    <a:pt x="18212" y="2118"/>
                    <a:pt x="18635" y="4235"/>
                    <a:pt x="18000" y="5612"/>
                  </a:cubicBezTo>
                  <a:cubicBezTo>
                    <a:pt x="17365" y="6988"/>
                    <a:pt x="15671" y="7624"/>
                    <a:pt x="13765" y="8153"/>
                  </a:cubicBezTo>
                  <a:cubicBezTo>
                    <a:pt x="11859" y="8682"/>
                    <a:pt x="9741" y="9106"/>
                    <a:pt x="9741" y="9318"/>
                  </a:cubicBezTo>
                  <a:cubicBezTo>
                    <a:pt x="9741" y="9529"/>
                    <a:pt x="11859" y="9529"/>
                    <a:pt x="14400" y="10165"/>
                  </a:cubicBezTo>
                  <a:cubicBezTo>
                    <a:pt x="16941" y="10800"/>
                    <a:pt x="19906" y="12071"/>
                    <a:pt x="20753" y="13659"/>
                  </a:cubicBezTo>
                  <a:cubicBezTo>
                    <a:pt x="21600" y="15247"/>
                    <a:pt x="20329" y="17153"/>
                    <a:pt x="17576" y="18635"/>
                  </a:cubicBezTo>
                  <a:cubicBezTo>
                    <a:pt x="14824" y="20118"/>
                    <a:pt x="10588" y="21176"/>
                    <a:pt x="7624" y="21388"/>
                  </a:cubicBezTo>
                  <a:cubicBezTo>
                    <a:pt x="4659" y="21600"/>
                    <a:pt x="2965" y="20965"/>
                    <a:pt x="2753" y="19906"/>
                  </a:cubicBezTo>
                  <a:cubicBezTo>
                    <a:pt x="2541" y="18847"/>
                    <a:pt x="3812" y="17365"/>
                    <a:pt x="5082" y="158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6" name="Line"/>
            <p:cNvSpPr/>
            <p:nvPr/>
          </p:nvSpPr>
          <p:spPr>
            <a:xfrm>
              <a:off x="9378950" y="6769042"/>
              <a:ext cx="12700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443"/>
                    <a:pt x="10800" y="8885"/>
                    <a:pt x="7200" y="12485"/>
                  </a:cubicBezTo>
                  <a:cubicBezTo>
                    <a:pt x="3600" y="16085"/>
                    <a:pt x="1800" y="188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7" name="Line"/>
            <p:cNvSpPr/>
            <p:nvPr/>
          </p:nvSpPr>
          <p:spPr>
            <a:xfrm>
              <a:off x="9486900" y="6932025"/>
              <a:ext cx="107950" cy="229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5" fill="norm" stroke="1" extrusionOk="0">
                  <a:moveTo>
                    <a:pt x="21600" y="197"/>
                  </a:moveTo>
                  <a:cubicBezTo>
                    <a:pt x="16518" y="0"/>
                    <a:pt x="11435" y="-196"/>
                    <a:pt x="7624" y="393"/>
                  </a:cubicBezTo>
                  <a:cubicBezTo>
                    <a:pt x="3812" y="982"/>
                    <a:pt x="1271" y="2357"/>
                    <a:pt x="1059" y="4026"/>
                  </a:cubicBezTo>
                  <a:cubicBezTo>
                    <a:pt x="847" y="5695"/>
                    <a:pt x="2965" y="7659"/>
                    <a:pt x="5929" y="9622"/>
                  </a:cubicBezTo>
                  <a:cubicBezTo>
                    <a:pt x="8894" y="11586"/>
                    <a:pt x="12706" y="13549"/>
                    <a:pt x="14612" y="15120"/>
                  </a:cubicBezTo>
                  <a:cubicBezTo>
                    <a:pt x="16518" y="16691"/>
                    <a:pt x="16518" y="17869"/>
                    <a:pt x="15247" y="18851"/>
                  </a:cubicBezTo>
                  <a:cubicBezTo>
                    <a:pt x="13976" y="19833"/>
                    <a:pt x="11435" y="20619"/>
                    <a:pt x="9106" y="21011"/>
                  </a:cubicBezTo>
                  <a:cubicBezTo>
                    <a:pt x="6776" y="21404"/>
                    <a:pt x="4659" y="21404"/>
                    <a:pt x="3176" y="20815"/>
                  </a:cubicBezTo>
                  <a:cubicBezTo>
                    <a:pt x="1694" y="20226"/>
                    <a:pt x="847" y="19048"/>
                    <a:pt x="0" y="1786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8" name="Line"/>
            <p:cNvSpPr/>
            <p:nvPr/>
          </p:nvSpPr>
          <p:spPr>
            <a:xfrm>
              <a:off x="9525000" y="6876992"/>
              <a:ext cx="2286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0" y="16000"/>
                    <a:pt x="8000" y="10400"/>
                    <a:pt x="11600" y="6800"/>
                  </a:cubicBezTo>
                  <a:cubicBezTo>
                    <a:pt x="15200" y="3200"/>
                    <a:pt x="18400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9" name="Line"/>
            <p:cNvSpPr/>
            <p:nvPr/>
          </p:nvSpPr>
          <p:spPr>
            <a:xfrm>
              <a:off x="3272477" y="7556442"/>
              <a:ext cx="881482" cy="647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514" fill="norm" stroke="1" extrusionOk="0">
                  <a:moveTo>
                    <a:pt x="16377" y="2533"/>
                  </a:moveTo>
                  <a:cubicBezTo>
                    <a:pt x="15711" y="2251"/>
                    <a:pt x="15046" y="1970"/>
                    <a:pt x="14201" y="1794"/>
                  </a:cubicBezTo>
                  <a:cubicBezTo>
                    <a:pt x="13357" y="1618"/>
                    <a:pt x="12333" y="1548"/>
                    <a:pt x="11181" y="1689"/>
                  </a:cubicBezTo>
                  <a:cubicBezTo>
                    <a:pt x="10030" y="1829"/>
                    <a:pt x="8750" y="2181"/>
                    <a:pt x="7624" y="2638"/>
                  </a:cubicBezTo>
                  <a:cubicBezTo>
                    <a:pt x="6498" y="3096"/>
                    <a:pt x="5525" y="3659"/>
                    <a:pt x="4502" y="4503"/>
                  </a:cubicBezTo>
                  <a:cubicBezTo>
                    <a:pt x="3478" y="5347"/>
                    <a:pt x="2403" y="6473"/>
                    <a:pt x="1610" y="7669"/>
                  </a:cubicBezTo>
                  <a:cubicBezTo>
                    <a:pt x="816" y="8865"/>
                    <a:pt x="304" y="10132"/>
                    <a:pt x="100" y="11574"/>
                  </a:cubicBezTo>
                  <a:cubicBezTo>
                    <a:pt x="-105" y="13016"/>
                    <a:pt x="-3" y="14635"/>
                    <a:pt x="484" y="16147"/>
                  </a:cubicBezTo>
                  <a:cubicBezTo>
                    <a:pt x="970" y="17660"/>
                    <a:pt x="1840" y="19067"/>
                    <a:pt x="3017" y="19982"/>
                  </a:cubicBezTo>
                  <a:cubicBezTo>
                    <a:pt x="4195" y="20896"/>
                    <a:pt x="5679" y="21319"/>
                    <a:pt x="7189" y="21459"/>
                  </a:cubicBezTo>
                  <a:cubicBezTo>
                    <a:pt x="8699" y="21600"/>
                    <a:pt x="10234" y="21459"/>
                    <a:pt x="11770" y="21143"/>
                  </a:cubicBezTo>
                  <a:cubicBezTo>
                    <a:pt x="13305" y="20826"/>
                    <a:pt x="14841" y="20334"/>
                    <a:pt x="16069" y="19700"/>
                  </a:cubicBezTo>
                  <a:cubicBezTo>
                    <a:pt x="17298" y="19067"/>
                    <a:pt x="18219" y="18293"/>
                    <a:pt x="19038" y="17062"/>
                  </a:cubicBezTo>
                  <a:cubicBezTo>
                    <a:pt x="19857" y="15831"/>
                    <a:pt x="20574" y="14142"/>
                    <a:pt x="20983" y="12524"/>
                  </a:cubicBezTo>
                  <a:cubicBezTo>
                    <a:pt x="21393" y="10906"/>
                    <a:pt x="21495" y="9358"/>
                    <a:pt x="20881" y="7669"/>
                  </a:cubicBezTo>
                  <a:cubicBezTo>
                    <a:pt x="20267" y="5980"/>
                    <a:pt x="18936" y="4151"/>
                    <a:pt x="17938" y="2850"/>
                  </a:cubicBezTo>
                  <a:cubicBezTo>
                    <a:pt x="16940" y="1548"/>
                    <a:pt x="16274" y="774"/>
                    <a:pt x="15788" y="387"/>
                  </a:cubicBezTo>
                  <a:cubicBezTo>
                    <a:pt x="15302" y="0"/>
                    <a:pt x="14995" y="0"/>
                    <a:pt x="14687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0" name="Line"/>
            <p:cNvSpPr/>
            <p:nvPr/>
          </p:nvSpPr>
          <p:spPr>
            <a:xfrm>
              <a:off x="4089400" y="6991292"/>
              <a:ext cx="3175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4560"/>
                    <a:pt x="12960" y="9120"/>
                    <a:pt x="9360" y="12720"/>
                  </a:cubicBezTo>
                  <a:cubicBezTo>
                    <a:pt x="5760" y="16320"/>
                    <a:pt x="2880" y="189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1" name="Line"/>
            <p:cNvSpPr/>
            <p:nvPr/>
          </p:nvSpPr>
          <p:spPr>
            <a:xfrm>
              <a:off x="4155836" y="6953192"/>
              <a:ext cx="88552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7" h="21600" fill="norm" stroke="1" extrusionOk="0">
                  <a:moveTo>
                    <a:pt x="16992" y="0"/>
                  </a:moveTo>
                  <a:cubicBezTo>
                    <a:pt x="12083" y="3508"/>
                    <a:pt x="7174" y="7015"/>
                    <a:pt x="3983" y="9600"/>
                  </a:cubicBezTo>
                  <a:cubicBezTo>
                    <a:pt x="792" y="12185"/>
                    <a:pt x="-681" y="13846"/>
                    <a:pt x="301" y="14400"/>
                  </a:cubicBezTo>
                  <a:cubicBezTo>
                    <a:pt x="1283" y="14954"/>
                    <a:pt x="4719" y="14400"/>
                    <a:pt x="7664" y="13938"/>
                  </a:cubicBezTo>
                  <a:cubicBezTo>
                    <a:pt x="10610" y="13477"/>
                    <a:pt x="13064" y="13108"/>
                    <a:pt x="15274" y="12646"/>
                  </a:cubicBezTo>
                  <a:cubicBezTo>
                    <a:pt x="17483" y="12185"/>
                    <a:pt x="19446" y="11631"/>
                    <a:pt x="20183" y="11815"/>
                  </a:cubicBezTo>
                  <a:cubicBezTo>
                    <a:pt x="20919" y="12000"/>
                    <a:pt x="20428" y="12923"/>
                    <a:pt x="19446" y="14677"/>
                  </a:cubicBezTo>
                  <a:cubicBezTo>
                    <a:pt x="18464" y="16431"/>
                    <a:pt x="16992" y="19015"/>
                    <a:pt x="15519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2" name="Line"/>
            <p:cNvSpPr/>
            <p:nvPr/>
          </p:nvSpPr>
          <p:spPr>
            <a:xfrm>
              <a:off x="4267191" y="7045177"/>
              <a:ext cx="90260" cy="151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8" h="21142" fill="norm" stroke="1" extrusionOk="0">
                  <a:moveTo>
                    <a:pt x="17282" y="2232"/>
                  </a:moveTo>
                  <a:cubicBezTo>
                    <a:pt x="15842" y="1049"/>
                    <a:pt x="14402" y="-135"/>
                    <a:pt x="12482" y="13"/>
                  </a:cubicBezTo>
                  <a:cubicBezTo>
                    <a:pt x="10562" y="161"/>
                    <a:pt x="8162" y="1640"/>
                    <a:pt x="5762" y="4747"/>
                  </a:cubicBezTo>
                  <a:cubicBezTo>
                    <a:pt x="3362" y="7854"/>
                    <a:pt x="962" y="12588"/>
                    <a:pt x="242" y="15695"/>
                  </a:cubicBezTo>
                  <a:cubicBezTo>
                    <a:pt x="-478" y="18802"/>
                    <a:pt x="482" y="20281"/>
                    <a:pt x="2162" y="20873"/>
                  </a:cubicBezTo>
                  <a:cubicBezTo>
                    <a:pt x="3842" y="21465"/>
                    <a:pt x="6242" y="21169"/>
                    <a:pt x="9602" y="19098"/>
                  </a:cubicBezTo>
                  <a:cubicBezTo>
                    <a:pt x="12962" y="17027"/>
                    <a:pt x="17282" y="13180"/>
                    <a:pt x="19202" y="10369"/>
                  </a:cubicBezTo>
                  <a:cubicBezTo>
                    <a:pt x="21122" y="7558"/>
                    <a:pt x="20642" y="5783"/>
                    <a:pt x="19202" y="5191"/>
                  </a:cubicBezTo>
                  <a:cubicBezTo>
                    <a:pt x="17762" y="4599"/>
                    <a:pt x="15362" y="5191"/>
                    <a:pt x="12962" y="578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3" name="Line"/>
            <p:cNvSpPr/>
            <p:nvPr/>
          </p:nvSpPr>
          <p:spPr>
            <a:xfrm>
              <a:off x="4438650" y="7035742"/>
              <a:ext cx="698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91" y="5214"/>
                    <a:pt x="11782" y="10428"/>
                    <a:pt x="15382" y="14028"/>
                  </a:cubicBezTo>
                  <a:cubicBezTo>
                    <a:pt x="18982" y="17628"/>
                    <a:pt x="20291" y="196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4" name="Line"/>
            <p:cNvSpPr/>
            <p:nvPr/>
          </p:nvSpPr>
          <p:spPr>
            <a:xfrm>
              <a:off x="4452294" y="7027846"/>
              <a:ext cx="94306" cy="172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270" fill="norm" stroke="1" extrusionOk="0">
                  <a:moveTo>
                    <a:pt x="21386" y="190"/>
                  </a:moveTo>
                  <a:cubicBezTo>
                    <a:pt x="18986" y="-70"/>
                    <a:pt x="16586" y="-330"/>
                    <a:pt x="13466" y="1362"/>
                  </a:cubicBezTo>
                  <a:cubicBezTo>
                    <a:pt x="10346" y="3053"/>
                    <a:pt x="6506" y="6697"/>
                    <a:pt x="3866" y="9950"/>
                  </a:cubicBezTo>
                  <a:cubicBezTo>
                    <a:pt x="1226" y="13203"/>
                    <a:pt x="-214" y="16065"/>
                    <a:pt x="26" y="17887"/>
                  </a:cubicBezTo>
                  <a:cubicBezTo>
                    <a:pt x="266" y="19709"/>
                    <a:pt x="2186" y="20489"/>
                    <a:pt x="4106" y="2127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5" name="Line"/>
            <p:cNvSpPr/>
            <p:nvPr/>
          </p:nvSpPr>
          <p:spPr>
            <a:xfrm>
              <a:off x="4565649" y="7137342"/>
              <a:ext cx="196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6" name="Line"/>
            <p:cNvSpPr/>
            <p:nvPr/>
          </p:nvSpPr>
          <p:spPr>
            <a:xfrm>
              <a:off x="4222750" y="5911792"/>
              <a:ext cx="9807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6200"/>
                    <a:pt x="21600" y="12400"/>
                    <a:pt x="19440" y="16000"/>
                  </a:cubicBezTo>
                  <a:cubicBezTo>
                    <a:pt x="17280" y="19600"/>
                    <a:pt x="8640" y="20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7" name="Line"/>
            <p:cNvSpPr/>
            <p:nvPr/>
          </p:nvSpPr>
          <p:spPr>
            <a:xfrm>
              <a:off x="4303183" y="5918142"/>
              <a:ext cx="103718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053" y="0"/>
                  </a:moveTo>
                  <a:cubicBezTo>
                    <a:pt x="5290" y="568"/>
                    <a:pt x="3527" y="1137"/>
                    <a:pt x="2204" y="3411"/>
                  </a:cubicBezTo>
                  <a:cubicBezTo>
                    <a:pt x="882" y="5684"/>
                    <a:pt x="0" y="9663"/>
                    <a:pt x="0" y="12126"/>
                  </a:cubicBezTo>
                  <a:cubicBezTo>
                    <a:pt x="0" y="14589"/>
                    <a:pt x="882" y="15537"/>
                    <a:pt x="2424" y="15726"/>
                  </a:cubicBezTo>
                  <a:cubicBezTo>
                    <a:pt x="3967" y="15916"/>
                    <a:pt x="6171" y="15347"/>
                    <a:pt x="7935" y="14684"/>
                  </a:cubicBezTo>
                  <a:cubicBezTo>
                    <a:pt x="9698" y="14021"/>
                    <a:pt x="11020" y="13263"/>
                    <a:pt x="12563" y="12505"/>
                  </a:cubicBezTo>
                  <a:cubicBezTo>
                    <a:pt x="14106" y="11747"/>
                    <a:pt x="15869" y="10989"/>
                    <a:pt x="16531" y="11463"/>
                  </a:cubicBezTo>
                  <a:cubicBezTo>
                    <a:pt x="17192" y="11937"/>
                    <a:pt x="16751" y="13642"/>
                    <a:pt x="16531" y="15253"/>
                  </a:cubicBezTo>
                  <a:cubicBezTo>
                    <a:pt x="16310" y="16863"/>
                    <a:pt x="16310" y="18379"/>
                    <a:pt x="17192" y="19421"/>
                  </a:cubicBezTo>
                  <a:cubicBezTo>
                    <a:pt x="18073" y="20463"/>
                    <a:pt x="19837" y="210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8" name="Line"/>
            <p:cNvSpPr/>
            <p:nvPr/>
          </p:nvSpPr>
          <p:spPr>
            <a:xfrm>
              <a:off x="4451387" y="5981642"/>
              <a:ext cx="69813" cy="166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3" h="21483" fill="norm" stroke="1" extrusionOk="0">
                  <a:moveTo>
                    <a:pt x="19047" y="0"/>
                  </a:moveTo>
                  <a:cubicBezTo>
                    <a:pt x="13329" y="2461"/>
                    <a:pt x="7612" y="4922"/>
                    <a:pt x="4118" y="8339"/>
                  </a:cubicBezTo>
                  <a:cubicBezTo>
                    <a:pt x="624" y="11757"/>
                    <a:pt x="-647" y="16132"/>
                    <a:pt x="306" y="18592"/>
                  </a:cubicBezTo>
                  <a:cubicBezTo>
                    <a:pt x="1259" y="21053"/>
                    <a:pt x="4435" y="21600"/>
                    <a:pt x="7294" y="21463"/>
                  </a:cubicBezTo>
                  <a:cubicBezTo>
                    <a:pt x="10153" y="21327"/>
                    <a:pt x="12694" y="20506"/>
                    <a:pt x="14918" y="17225"/>
                  </a:cubicBezTo>
                  <a:cubicBezTo>
                    <a:pt x="17141" y="13944"/>
                    <a:pt x="19047" y="8203"/>
                    <a:pt x="20953" y="246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9" name="Line"/>
            <p:cNvSpPr/>
            <p:nvPr/>
          </p:nvSpPr>
          <p:spPr>
            <a:xfrm>
              <a:off x="4552950" y="6000692"/>
              <a:ext cx="1079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29" y="3600"/>
                    <a:pt x="11859" y="7200"/>
                    <a:pt x="15459" y="10800"/>
                  </a:cubicBezTo>
                  <a:cubicBezTo>
                    <a:pt x="19059" y="14400"/>
                    <a:pt x="20329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0" name="Line"/>
            <p:cNvSpPr/>
            <p:nvPr/>
          </p:nvSpPr>
          <p:spPr>
            <a:xfrm>
              <a:off x="4591413" y="5987429"/>
              <a:ext cx="82188" cy="216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7" h="21446" fill="norm" stroke="1" extrusionOk="0">
                  <a:moveTo>
                    <a:pt x="20967" y="685"/>
                  </a:moveTo>
                  <a:cubicBezTo>
                    <a:pt x="18267" y="265"/>
                    <a:pt x="15567" y="-154"/>
                    <a:pt x="13407" y="56"/>
                  </a:cubicBezTo>
                  <a:cubicBezTo>
                    <a:pt x="11247" y="265"/>
                    <a:pt x="9627" y="1104"/>
                    <a:pt x="7197" y="4250"/>
                  </a:cubicBezTo>
                  <a:cubicBezTo>
                    <a:pt x="4767" y="7396"/>
                    <a:pt x="1527" y="12848"/>
                    <a:pt x="447" y="16098"/>
                  </a:cubicBezTo>
                  <a:cubicBezTo>
                    <a:pt x="-633" y="19349"/>
                    <a:pt x="447" y="20397"/>
                    <a:pt x="1527" y="2144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1" name="Line"/>
            <p:cNvSpPr/>
            <p:nvPr/>
          </p:nvSpPr>
          <p:spPr>
            <a:xfrm>
              <a:off x="4787900" y="6163529"/>
              <a:ext cx="196850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5806" y="12793"/>
                    <a:pt x="11613" y="5170"/>
                    <a:pt x="15213" y="1993"/>
                  </a:cubicBezTo>
                  <a:cubicBezTo>
                    <a:pt x="18813" y="-1183"/>
                    <a:pt x="20206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2" name="Line"/>
            <p:cNvSpPr/>
            <p:nvPr/>
          </p:nvSpPr>
          <p:spPr>
            <a:xfrm>
              <a:off x="5157146" y="7622325"/>
              <a:ext cx="671157" cy="491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360" fill="norm" stroke="1" extrusionOk="0">
                  <a:moveTo>
                    <a:pt x="18802" y="4585"/>
                  </a:moveTo>
                  <a:cubicBezTo>
                    <a:pt x="17858" y="3574"/>
                    <a:pt x="16913" y="2563"/>
                    <a:pt x="15664" y="1781"/>
                  </a:cubicBezTo>
                  <a:cubicBezTo>
                    <a:pt x="14415" y="1000"/>
                    <a:pt x="12863" y="448"/>
                    <a:pt x="11378" y="173"/>
                  </a:cubicBezTo>
                  <a:cubicBezTo>
                    <a:pt x="9892" y="-103"/>
                    <a:pt x="8475" y="-103"/>
                    <a:pt x="7125" y="586"/>
                  </a:cubicBezTo>
                  <a:cubicBezTo>
                    <a:pt x="5775" y="1276"/>
                    <a:pt x="4492" y="2654"/>
                    <a:pt x="3311" y="4447"/>
                  </a:cubicBezTo>
                  <a:cubicBezTo>
                    <a:pt x="2130" y="6239"/>
                    <a:pt x="1050" y="8445"/>
                    <a:pt x="476" y="10651"/>
                  </a:cubicBezTo>
                  <a:cubicBezTo>
                    <a:pt x="-97" y="12857"/>
                    <a:pt x="-165" y="15063"/>
                    <a:pt x="341" y="16809"/>
                  </a:cubicBezTo>
                  <a:cubicBezTo>
                    <a:pt x="848" y="18556"/>
                    <a:pt x="1928" y="19843"/>
                    <a:pt x="3446" y="20578"/>
                  </a:cubicBezTo>
                  <a:cubicBezTo>
                    <a:pt x="4965" y="21313"/>
                    <a:pt x="6923" y="21497"/>
                    <a:pt x="9116" y="21267"/>
                  </a:cubicBezTo>
                  <a:cubicBezTo>
                    <a:pt x="11310" y="21037"/>
                    <a:pt x="13740" y="20394"/>
                    <a:pt x="15698" y="19521"/>
                  </a:cubicBezTo>
                  <a:cubicBezTo>
                    <a:pt x="17655" y="18648"/>
                    <a:pt x="19140" y="17545"/>
                    <a:pt x="20085" y="16350"/>
                  </a:cubicBezTo>
                  <a:cubicBezTo>
                    <a:pt x="21030" y="15155"/>
                    <a:pt x="21435" y="13868"/>
                    <a:pt x="21401" y="12306"/>
                  </a:cubicBezTo>
                  <a:cubicBezTo>
                    <a:pt x="21368" y="10743"/>
                    <a:pt x="20895" y="8905"/>
                    <a:pt x="19916" y="7480"/>
                  </a:cubicBezTo>
                  <a:cubicBezTo>
                    <a:pt x="18938" y="6055"/>
                    <a:pt x="17453" y="5044"/>
                    <a:pt x="15967" y="403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3" name="Line"/>
            <p:cNvSpPr/>
            <p:nvPr/>
          </p:nvSpPr>
          <p:spPr>
            <a:xfrm>
              <a:off x="5918199" y="6989551"/>
              <a:ext cx="31751" cy="201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0" fill="norm" stroke="1" extrusionOk="0">
                  <a:moveTo>
                    <a:pt x="0" y="1519"/>
                  </a:moveTo>
                  <a:cubicBezTo>
                    <a:pt x="4320" y="629"/>
                    <a:pt x="8640" y="-262"/>
                    <a:pt x="10800" y="72"/>
                  </a:cubicBezTo>
                  <a:cubicBezTo>
                    <a:pt x="12960" y="406"/>
                    <a:pt x="12960" y="1965"/>
                    <a:pt x="12960" y="5194"/>
                  </a:cubicBezTo>
                  <a:cubicBezTo>
                    <a:pt x="12960" y="8423"/>
                    <a:pt x="12960" y="13322"/>
                    <a:pt x="12960" y="16328"/>
                  </a:cubicBezTo>
                  <a:cubicBezTo>
                    <a:pt x="12960" y="19334"/>
                    <a:pt x="12960" y="20447"/>
                    <a:pt x="14400" y="20893"/>
                  </a:cubicBezTo>
                  <a:cubicBezTo>
                    <a:pt x="15840" y="21338"/>
                    <a:pt x="18720" y="21115"/>
                    <a:pt x="21600" y="2089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4" name="Line"/>
            <p:cNvSpPr/>
            <p:nvPr/>
          </p:nvSpPr>
          <p:spPr>
            <a:xfrm>
              <a:off x="6035393" y="7016692"/>
              <a:ext cx="9808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3840"/>
                    <a:pt x="-1585" y="7680"/>
                    <a:pt x="575" y="11280"/>
                  </a:cubicBezTo>
                  <a:cubicBezTo>
                    <a:pt x="2735" y="14880"/>
                    <a:pt x="11375" y="1824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5" name="Line"/>
            <p:cNvSpPr/>
            <p:nvPr/>
          </p:nvSpPr>
          <p:spPr>
            <a:xfrm>
              <a:off x="6113828" y="7048442"/>
              <a:ext cx="98805" cy="135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204" fill="norm" stroke="1" extrusionOk="0">
                  <a:moveTo>
                    <a:pt x="12410" y="997"/>
                  </a:moveTo>
                  <a:cubicBezTo>
                    <a:pt x="10160" y="665"/>
                    <a:pt x="7910" y="332"/>
                    <a:pt x="6110" y="997"/>
                  </a:cubicBezTo>
                  <a:cubicBezTo>
                    <a:pt x="4310" y="1662"/>
                    <a:pt x="2960" y="3323"/>
                    <a:pt x="1835" y="6480"/>
                  </a:cubicBezTo>
                  <a:cubicBezTo>
                    <a:pt x="710" y="9637"/>
                    <a:pt x="-190" y="14289"/>
                    <a:pt x="35" y="17280"/>
                  </a:cubicBezTo>
                  <a:cubicBezTo>
                    <a:pt x="260" y="20271"/>
                    <a:pt x="1610" y="21600"/>
                    <a:pt x="5210" y="21102"/>
                  </a:cubicBezTo>
                  <a:cubicBezTo>
                    <a:pt x="8810" y="20603"/>
                    <a:pt x="14660" y="18277"/>
                    <a:pt x="17810" y="15120"/>
                  </a:cubicBezTo>
                  <a:cubicBezTo>
                    <a:pt x="20960" y="11963"/>
                    <a:pt x="21410" y="7975"/>
                    <a:pt x="20735" y="5317"/>
                  </a:cubicBezTo>
                  <a:cubicBezTo>
                    <a:pt x="20060" y="2658"/>
                    <a:pt x="18260" y="1329"/>
                    <a:pt x="1646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6" name="Line"/>
            <p:cNvSpPr/>
            <p:nvPr/>
          </p:nvSpPr>
          <p:spPr>
            <a:xfrm>
              <a:off x="6305550" y="7016692"/>
              <a:ext cx="11430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708"/>
                    <a:pt x="7200" y="9415"/>
                    <a:pt x="10800" y="13015"/>
                  </a:cubicBezTo>
                  <a:cubicBezTo>
                    <a:pt x="14400" y="16615"/>
                    <a:pt x="18000" y="1910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7" name="Line"/>
            <p:cNvSpPr/>
            <p:nvPr/>
          </p:nvSpPr>
          <p:spPr>
            <a:xfrm>
              <a:off x="6292850" y="6997642"/>
              <a:ext cx="14605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57" y="2031"/>
                    <a:pt x="14713" y="4062"/>
                    <a:pt x="11270" y="6831"/>
                  </a:cubicBezTo>
                  <a:cubicBezTo>
                    <a:pt x="7826" y="9600"/>
                    <a:pt x="4383" y="13108"/>
                    <a:pt x="2504" y="15692"/>
                  </a:cubicBezTo>
                  <a:cubicBezTo>
                    <a:pt x="626" y="18277"/>
                    <a:pt x="313" y="199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6610350" y="7080192"/>
              <a:ext cx="11430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800" y="6141"/>
                    <a:pt x="8000" y="12282"/>
                    <a:pt x="4400" y="15882"/>
                  </a:cubicBezTo>
                  <a:cubicBezTo>
                    <a:pt x="800" y="19482"/>
                    <a:pt x="400" y="2054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6223000" y="5975292"/>
              <a:ext cx="76200" cy="187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0"/>
                  </a:moveTo>
                  <a:cubicBezTo>
                    <a:pt x="3000" y="0"/>
                    <a:pt x="6000" y="0"/>
                    <a:pt x="8700" y="1699"/>
                  </a:cubicBezTo>
                  <a:cubicBezTo>
                    <a:pt x="11400" y="3398"/>
                    <a:pt x="13800" y="6796"/>
                    <a:pt x="15000" y="9951"/>
                  </a:cubicBezTo>
                  <a:cubicBezTo>
                    <a:pt x="16200" y="13106"/>
                    <a:pt x="16200" y="16018"/>
                    <a:pt x="16800" y="18081"/>
                  </a:cubicBezTo>
                  <a:cubicBezTo>
                    <a:pt x="17400" y="20144"/>
                    <a:pt x="18600" y="21357"/>
                    <a:pt x="19500" y="21479"/>
                  </a:cubicBezTo>
                  <a:cubicBezTo>
                    <a:pt x="20400" y="21600"/>
                    <a:pt x="21000" y="20629"/>
                    <a:pt x="21600" y="1965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0" name="Line"/>
            <p:cNvSpPr/>
            <p:nvPr/>
          </p:nvSpPr>
          <p:spPr>
            <a:xfrm>
              <a:off x="6350000" y="5962592"/>
              <a:ext cx="444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29" y="4469"/>
                    <a:pt x="2057" y="8938"/>
                    <a:pt x="5657" y="12538"/>
                  </a:cubicBezTo>
                  <a:cubicBezTo>
                    <a:pt x="9257" y="16138"/>
                    <a:pt x="15429" y="188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6437182" y="6007042"/>
              <a:ext cx="106731" cy="116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5" h="21230" fill="norm" stroke="1" extrusionOk="0">
                  <a:moveTo>
                    <a:pt x="14044" y="0"/>
                  </a:moveTo>
                  <a:cubicBezTo>
                    <a:pt x="11968" y="0"/>
                    <a:pt x="9891" y="0"/>
                    <a:pt x="7398" y="2507"/>
                  </a:cubicBezTo>
                  <a:cubicBezTo>
                    <a:pt x="4906" y="5014"/>
                    <a:pt x="1998" y="10029"/>
                    <a:pt x="752" y="13500"/>
                  </a:cubicBezTo>
                  <a:cubicBezTo>
                    <a:pt x="-494" y="16971"/>
                    <a:pt x="-79" y="18900"/>
                    <a:pt x="1168" y="20057"/>
                  </a:cubicBezTo>
                  <a:cubicBezTo>
                    <a:pt x="2414" y="21214"/>
                    <a:pt x="4491" y="21600"/>
                    <a:pt x="7814" y="20829"/>
                  </a:cubicBezTo>
                  <a:cubicBezTo>
                    <a:pt x="11137" y="20057"/>
                    <a:pt x="15706" y="18129"/>
                    <a:pt x="18198" y="16200"/>
                  </a:cubicBezTo>
                  <a:cubicBezTo>
                    <a:pt x="20691" y="14271"/>
                    <a:pt x="21106" y="12343"/>
                    <a:pt x="20898" y="10221"/>
                  </a:cubicBezTo>
                  <a:cubicBezTo>
                    <a:pt x="20691" y="8100"/>
                    <a:pt x="19860" y="5786"/>
                    <a:pt x="18198" y="4629"/>
                  </a:cubicBezTo>
                  <a:cubicBezTo>
                    <a:pt x="16537" y="3471"/>
                    <a:pt x="14044" y="3471"/>
                    <a:pt x="11552" y="347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6591300" y="5981642"/>
              <a:ext cx="11430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3857"/>
                    <a:pt x="6400" y="7714"/>
                    <a:pt x="10000" y="11314"/>
                  </a:cubicBezTo>
                  <a:cubicBezTo>
                    <a:pt x="13600" y="14914"/>
                    <a:pt x="17600" y="182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6606116" y="5994342"/>
              <a:ext cx="105834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552" y="2925"/>
                    <a:pt x="9504" y="5850"/>
                    <a:pt x="5616" y="8662"/>
                  </a:cubicBezTo>
                  <a:cubicBezTo>
                    <a:pt x="1728" y="11475"/>
                    <a:pt x="0" y="14175"/>
                    <a:pt x="0" y="16312"/>
                  </a:cubicBezTo>
                  <a:cubicBezTo>
                    <a:pt x="0" y="18450"/>
                    <a:pt x="1728" y="20025"/>
                    <a:pt x="345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4" name="Line"/>
            <p:cNvSpPr/>
            <p:nvPr/>
          </p:nvSpPr>
          <p:spPr>
            <a:xfrm>
              <a:off x="6826250" y="6197542"/>
              <a:ext cx="2286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5840"/>
                    <a:pt x="9600" y="10080"/>
                    <a:pt x="13200" y="6480"/>
                  </a:cubicBezTo>
                  <a:cubicBezTo>
                    <a:pt x="16800" y="2880"/>
                    <a:pt x="192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5" name="Line"/>
            <p:cNvSpPr/>
            <p:nvPr/>
          </p:nvSpPr>
          <p:spPr>
            <a:xfrm>
              <a:off x="4797143" y="5962592"/>
              <a:ext cx="9808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472"/>
                    <a:pt x="2735" y="10944"/>
                    <a:pt x="575" y="14544"/>
                  </a:cubicBezTo>
                  <a:cubicBezTo>
                    <a:pt x="-1585" y="18144"/>
                    <a:pt x="2735" y="19872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6" name="Line"/>
            <p:cNvSpPr/>
            <p:nvPr/>
          </p:nvSpPr>
          <p:spPr>
            <a:xfrm>
              <a:off x="4852194" y="5986469"/>
              <a:ext cx="74317" cy="107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0772" fill="norm" stroke="1" extrusionOk="0">
                  <a:moveTo>
                    <a:pt x="12375" y="1516"/>
                  </a:moveTo>
                  <a:cubicBezTo>
                    <a:pt x="9375" y="1923"/>
                    <a:pt x="6375" y="2331"/>
                    <a:pt x="4275" y="3553"/>
                  </a:cubicBezTo>
                  <a:cubicBezTo>
                    <a:pt x="2175" y="4776"/>
                    <a:pt x="975" y="6814"/>
                    <a:pt x="375" y="9870"/>
                  </a:cubicBezTo>
                  <a:cubicBezTo>
                    <a:pt x="-225" y="12927"/>
                    <a:pt x="-225" y="17003"/>
                    <a:pt x="1275" y="19040"/>
                  </a:cubicBezTo>
                  <a:cubicBezTo>
                    <a:pt x="2775" y="21078"/>
                    <a:pt x="5775" y="21078"/>
                    <a:pt x="8475" y="20263"/>
                  </a:cubicBezTo>
                  <a:cubicBezTo>
                    <a:pt x="11175" y="19448"/>
                    <a:pt x="13575" y="17818"/>
                    <a:pt x="15675" y="15780"/>
                  </a:cubicBezTo>
                  <a:cubicBezTo>
                    <a:pt x="17775" y="13742"/>
                    <a:pt x="19575" y="11297"/>
                    <a:pt x="20475" y="8444"/>
                  </a:cubicBezTo>
                  <a:cubicBezTo>
                    <a:pt x="21375" y="5591"/>
                    <a:pt x="21375" y="2331"/>
                    <a:pt x="19575" y="904"/>
                  </a:cubicBezTo>
                  <a:cubicBezTo>
                    <a:pt x="17775" y="-522"/>
                    <a:pt x="14175" y="-114"/>
                    <a:pt x="12375" y="1108"/>
                  </a:cubicBezTo>
                  <a:cubicBezTo>
                    <a:pt x="10575" y="2331"/>
                    <a:pt x="10575" y="4369"/>
                    <a:pt x="10575" y="64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4972828" y="6000692"/>
              <a:ext cx="76642" cy="73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2" h="21364" fill="norm" stroke="1" extrusionOk="0">
                  <a:moveTo>
                    <a:pt x="16844" y="1851"/>
                  </a:moveTo>
                  <a:cubicBezTo>
                    <a:pt x="14002" y="1234"/>
                    <a:pt x="11160" y="617"/>
                    <a:pt x="8602" y="1234"/>
                  </a:cubicBezTo>
                  <a:cubicBezTo>
                    <a:pt x="6044" y="1851"/>
                    <a:pt x="3770" y="3703"/>
                    <a:pt x="2065" y="7097"/>
                  </a:cubicBezTo>
                  <a:cubicBezTo>
                    <a:pt x="360" y="10491"/>
                    <a:pt x="-777" y="15429"/>
                    <a:pt x="644" y="18206"/>
                  </a:cubicBezTo>
                  <a:cubicBezTo>
                    <a:pt x="2065" y="20983"/>
                    <a:pt x="6044" y="21600"/>
                    <a:pt x="9455" y="21291"/>
                  </a:cubicBezTo>
                  <a:cubicBezTo>
                    <a:pt x="12865" y="20983"/>
                    <a:pt x="15707" y="19749"/>
                    <a:pt x="17697" y="17589"/>
                  </a:cubicBezTo>
                  <a:cubicBezTo>
                    <a:pt x="19686" y="15429"/>
                    <a:pt x="20823" y="12343"/>
                    <a:pt x="20539" y="9257"/>
                  </a:cubicBezTo>
                  <a:cubicBezTo>
                    <a:pt x="20255" y="6171"/>
                    <a:pt x="18549" y="3086"/>
                    <a:pt x="16276" y="1543"/>
                  </a:cubicBezTo>
                  <a:cubicBezTo>
                    <a:pt x="14002" y="0"/>
                    <a:pt x="11160" y="0"/>
                    <a:pt x="8318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4718049" y="6253479"/>
              <a:ext cx="190501" cy="120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9" fill="norm" stroke="1" extrusionOk="0">
                  <a:moveTo>
                    <a:pt x="0" y="2448"/>
                  </a:moveTo>
                  <a:cubicBezTo>
                    <a:pt x="1200" y="1331"/>
                    <a:pt x="2400" y="213"/>
                    <a:pt x="3600" y="27"/>
                  </a:cubicBezTo>
                  <a:cubicBezTo>
                    <a:pt x="4800" y="-159"/>
                    <a:pt x="6000" y="586"/>
                    <a:pt x="7080" y="3007"/>
                  </a:cubicBezTo>
                  <a:cubicBezTo>
                    <a:pt x="8160" y="5427"/>
                    <a:pt x="9120" y="9524"/>
                    <a:pt x="9240" y="12317"/>
                  </a:cubicBezTo>
                  <a:cubicBezTo>
                    <a:pt x="9360" y="15110"/>
                    <a:pt x="8640" y="16600"/>
                    <a:pt x="7800" y="17903"/>
                  </a:cubicBezTo>
                  <a:cubicBezTo>
                    <a:pt x="6960" y="19207"/>
                    <a:pt x="6000" y="20324"/>
                    <a:pt x="6120" y="20882"/>
                  </a:cubicBezTo>
                  <a:cubicBezTo>
                    <a:pt x="6240" y="21441"/>
                    <a:pt x="7440" y="21441"/>
                    <a:pt x="10200" y="20324"/>
                  </a:cubicBezTo>
                  <a:cubicBezTo>
                    <a:pt x="12960" y="19207"/>
                    <a:pt x="17280" y="16972"/>
                    <a:pt x="21600" y="147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4912783" y="6258131"/>
              <a:ext cx="66433" cy="148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3" h="21410" fill="norm" stroke="1" extrusionOk="0">
                  <a:moveTo>
                    <a:pt x="14400" y="2244"/>
                  </a:moveTo>
                  <a:cubicBezTo>
                    <a:pt x="11782" y="1331"/>
                    <a:pt x="9164" y="418"/>
                    <a:pt x="6218" y="114"/>
                  </a:cubicBezTo>
                  <a:cubicBezTo>
                    <a:pt x="3273" y="-190"/>
                    <a:pt x="0" y="114"/>
                    <a:pt x="0" y="1027"/>
                  </a:cubicBezTo>
                  <a:cubicBezTo>
                    <a:pt x="0" y="1940"/>
                    <a:pt x="3273" y="3461"/>
                    <a:pt x="7200" y="5438"/>
                  </a:cubicBezTo>
                  <a:cubicBezTo>
                    <a:pt x="11127" y="7416"/>
                    <a:pt x="15709" y="9849"/>
                    <a:pt x="18327" y="11979"/>
                  </a:cubicBezTo>
                  <a:cubicBezTo>
                    <a:pt x="20945" y="14109"/>
                    <a:pt x="21600" y="15934"/>
                    <a:pt x="18327" y="17455"/>
                  </a:cubicBezTo>
                  <a:cubicBezTo>
                    <a:pt x="15055" y="18976"/>
                    <a:pt x="7855" y="20193"/>
                    <a:pt x="655" y="2141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4927599" y="6235642"/>
              <a:ext cx="952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4400"/>
                    <a:pt x="9600" y="7200"/>
                    <a:pt x="13200" y="3600"/>
                  </a:cubicBezTo>
                  <a:cubicBezTo>
                    <a:pt x="16800" y="0"/>
                    <a:pt x="19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5048993" y="6235642"/>
              <a:ext cx="111873" cy="149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6" h="21456" fill="norm" stroke="1" extrusionOk="0">
                  <a:moveTo>
                    <a:pt x="10279" y="2738"/>
                  </a:moveTo>
                  <a:cubicBezTo>
                    <a:pt x="8350" y="2738"/>
                    <a:pt x="6422" y="2738"/>
                    <a:pt x="4879" y="3346"/>
                  </a:cubicBezTo>
                  <a:cubicBezTo>
                    <a:pt x="3336" y="3955"/>
                    <a:pt x="2179" y="5172"/>
                    <a:pt x="1215" y="7606"/>
                  </a:cubicBezTo>
                  <a:cubicBezTo>
                    <a:pt x="250" y="10039"/>
                    <a:pt x="-521" y="13690"/>
                    <a:pt x="443" y="16580"/>
                  </a:cubicBezTo>
                  <a:cubicBezTo>
                    <a:pt x="1408" y="19470"/>
                    <a:pt x="4108" y="21600"/>
                    <a:pt x="7579" y="21448"/>
                  </a:cubicBezTo>
                  <a:cubicBezTo>
                    <a:pt x="11050" y="21296"/>
                    <a:pt x="15293" y="18862"/>
                    <a:pt x="17800" y="15668"/>
                  </a:cubicBezTo>
                  <a:cubicBezTo>
                    <a:pt x="20308" y="12473"/>
                    <a:pt x="21079" y="8518"/>
                    <a:pt x="19729" y="5780"/>
                  </a:cubicBezTo>
                  <a:cubicBezTo>
                    <a:pt x="18379" y="3042"/>
                    <a:pt x="14908" y="1521"/>
                    <a:pt x="11436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6858000" y="6013392"/>
              <a:ext cx="254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5867"/>
                    <a:pt x="3600" y="11733"/>
                    <a:pt x="7200" y="15333"/>
                  </a:cubicBezTo>
                  <a:cubicBezTo>
                    <a:pt x="10800" y="18933"/>
                    <a:pt x="16200" y="202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6935572" y="6024151"/>
              <a:ext cx="84033" cy="94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5" h="20594" fill="norm" stroke="1" extrusionOk="0">
                  <a:moveTo>
                    <a:pt x="10721" y="1800"/>
                  </a:moveTo>
                  <a:cubicBezTo>
                    <a:pt x="7034" y="5017"/>
                    <a:pt x="3346" y="8234"/>
                    <a:pt x="1502" y="10991"/>
                  </a:cubicBezTo>
                  <a:cubicBezTo>
                    <a:pt x="-342" y="13749"/>
                    <a:pt x="-342" y="16047"/>
                    <a:pt x="712" y="17885"/>
                  </a:cubicBezTo>
                  <a:cubicBezTo>
                    <a:pt x="1765" y="19723"/>
                    <a:pt x="3873" y="21102"/>
                    <a:pt x="7297" y="20413"/>
                  </a:cubicBezTo>
                  <a:cubicBezTo>
                    <a:pt x="10721" y="19723"/>
                    <a:pt x="15463" y="16966"/>
                    <a:pt x="18097" y="14438"/>
                  </a:cubicBezTo>
                  <a:cubicBezTo>
                    <a:pt x="20731" y="11911"/>
                    <a:pt x="21258" y="9613"/>
                    <a:pt x="20731" y="7315"/>
                  </a:cubicBezTo>
                  <a:cubicBezTo>
                    <a:pt x="20204" y="5017"/>
                    <a:pt x="18624" y="2719"/>
                    <a:pt x="16253" y="1340"/>
                  </a:cubicBezTo>
                  <a:cubicBezTo>
                    <a:pt x="13882" y="-38"/>
                    <a:pt x="10721" y="-498"/>
                    <a:pt x="8878" y="651"/>
                  </a:cubicBezTo>
                  <a:cubicBezTo>
                    <a:pt x="7034" y="1800"/>
                    <a:pt x="6507" y="4557"/>
                    <a:pt x="7560" y="6625"/>
                  </a:cubicBezTo>
                  <a:cubicBezTo>
                    <a:pt x="8614" y="8693"/>
                    <a:pt x="11248" y="10072"/>
                    <a:pt x="13882" y="1145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7082366" y="6048227"/>
              <a:ext cx="58479" cy="78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023" fill="norm" stroke="1" extrusionOk="0">
                  <a:moveTo>
                    <a:pt x="13114" y="5993"/>
                  </a:moveTo>
                  <a:cubicBezTo>
                    <a:pt x="9257" y="5424"/>
                    <a:pt x="5400" y="4856"/>
                    <a:pt x="3086" y="5993"/>
                  </a:cubicBezTo>
                  <a:cubicBezTo>
                    <a:pt x="771" y="7129"/>
                    <a:pt x="0" y="9972"/>
                    <a:pt x="0" y="12814"/>
                  </a:cubicBezTo>
                  <a:cubicBezTo>
                    <a:pt x="0" y="15656"/>
                    <a:pt x="771" y="18498"/>
                    <a:pt x="3086" y="19919"/>
                  </a:cubicBezTo>
                  <a:cubicBezTo>
                    <a:pt x="5400" y="21340"/>
                    <a:pt x="9257" y="21340"/>
                    <a:pt x="12343" y="20203"/>
                  </a:cubicBezTo>
                  <a:cubicBezTo>
                    <a:pt x="15429" y="19066"/>
                    <a:pt x="17743" y="16793"/>
                    <a:pt x="19286" y="14235"/>
                  </a:cubicBezTo>
                  <a:cubicBezTo>
                    <a:pt x="20829" y="11677"/>
                    <a:pt x="21600" y="8835"/>
                    <a:pt x="21214" y="5993"/>
                  </a:cubicBezTo>
                  <a:cubicBezTo>
                    <a:pt x="20829" y="3151"/>
                    <a:pt x="19286" y="308"/>
                    <a:pt x="15814" y="24"/>
                  </a:cubicBezTo>
                  <a:cubicBezTo>
                    <a:pt x="12343" y="-260"/>
                    <a:pt x="6943" y="2014"/>
                    <a:pt x="1543" y="428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6840651" y="6315781"/>
              <a:ext cx="195149" cy="112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0933" fill="norm" stroke="1" extrusionOk="0">
                  <a:moveTo>
                    <a:pt x="1207" y="8695"/>
                  </a:moveTo>
                  <a:cubicBezTo>
                    <a:pt x="510" y="7124"/>
                    <a:pt x="-187" y="5553"/>
                    <a:pt x="45" y="3982"/>
                  </a:cubicBezTo>
                  <a:cubicBezTo>
                    <a:pt x="278" y="2411"/>
                    <a:pt x="1439" y="840"/>
                    <a:pt x="2600" y="251"/>
                  </a:cubicBezTo>
                  <a:cubicBezTo>
                    <a:pt x="3761" y="-338"/>
                    <a:pt x="4923" y="55"/>
                    <a:pt x="6084" y="2018"/>
                  </a:cubicBezTo>
                  <a:cubicBezTo>
                    <a:pt x="7245" y="3982"/>
                    <a:pt x="8407" y="7517"/>
                    <a:pt x="8871" y="10266"/>
                  </a:cubicBezTo>
                  <a:cubicBezTo>
                    <a:pt x="9336" y="13015"/>
                    <a:pt x="9103" y="14978"/>
                    <a:pt x="8058" y="16746"/>
                  </a:cubicBezTo>
                  <a:cubicBezTo>
                    <a:pt x="7013" y="18513"/>
                    <a:pt x="5155" y="20084"/>
                    <a:pt x="5039" y="20673"/>
                  </a:cubicBezTo>
                  <a:cubicBezTo>
                    <a:pt x="4923" y="21262"/>
                    <a:pt x="6548" y="20869"/>
                    <a:pt x="9568" y="19298"/>
                  </a:cubicBezTo>
                  <a:cubicBezTo>
                    <a:pt x="12587" y="17727"/>
                    <a:pt x="17000" y="14978"/>
                    <a:pt x="21413" y="1222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7023099" y="6318142"/>
              <a:ext cx="68028" cy="121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0974" fill="norm" stroke="1" extrusionOk="0">
                  <a:moveTo>
                    <a:pt x="17673" y="1107"/>
                  </a:moveTo>
                  <a:cubicBezTo>
                    <a:pt x="14400" y="375"/>
                    <a:pt x="11127" y="-357"/>
                    <a:pt x="9818" y="192"/>
                  </a:cubicBezTo>
                  <a:cubicBezTo>
                    <a:pt x="8509" y="741"/>
                    <a:pt x="9164" y="2572"/>
                    <a:pt x="11455" y="4768"/>
                  </a:cubicBezTo>
                  <a:cubicBezTo>
                    <a:pt x="13745" y="6965"/>
                    <a:pt x="17673" y="9528"/>
                    <a:pt x="19636" y="11724"/>
                  </a:cubicBezTo>
                  <a:cubicBezTo>
                    <a:pt x="21600" y="13921"/>
                    <a:pt x="21600" y="15751"/>
                    <a:pt x="18982" y="17399"/>
                  </a:cubicBezTo>
                  <a:cubicBezTo>
                    <a:pt x="16364" y="19046"/>
                    <a:pt x="11127" y="20511"/>
                    <a:pt x="7527" y="20877"/>
                  </a:cubicBezTo>
                  <a:cubicBezTo>
                    <a:pt x="3927" y="21243"/>
                    <a:pt x="1964" y="20511"/>
                    <a:pt x="0" y="1977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7035800" y="6311842"/>
              <a:ext cx="158750" cy="1"/>
            </a:xfrm>
            <a:prstGeom prst="ellipse">
              <a:avLst/>
            </a:pr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8" name="Line"/>
            <p:cNvSpPr/>
            <p:nvPr/>
          </p:nvSpPr>
          <p:spPr>
            <a:xfrm>
              <a:off x="7165745" y="6330892"/>
              <a:ext cx="110145" cy="105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1" h="21107" fill="norm" stroke="1" extrusionOk="0">
                  <a:moveTo>
                    <a:pt x="14506" y="0"/>
                  </a:moveTo>
                  <a:cubicBezTo>
                    <a:pt x="10263" y="1694"/>
                    <a:pt x="6020" y="3388"/>
                    <a:pt x="3320" y="5294"/>
                  </a:cubicBezTo>
                  <a:cubicBezTo>
                    <a:pt x="620" y="7200"/>
                    <a:pt x="-537" y="9318"/>
                    <a:pt x="234" y="12071"/>
                  </a:cubicBezTo>
                  <a:cubicBezTo>
                    <a:pt x="1006" y="14824"/>
                    <a:pt x="3706" y="18212"/>
                    <a:pt x="6599" y="19906"/>
                  </a:cubicBezTo>
                  <a:cubicBezTo>
                    <a:pt x="9492" y="21600"/>
                    <a:pt x="12577" y="21600"/>
                    <a:pt x="15470" y="19271"/>
                  </a:cubicBezTo>
                  <a:cubicBezTo>
                    <a:pt x="18363" y="16941"/>
                    <a:pt x="21063" y="12282"/>
                    <a:pt x="19713" y="8894"/>
                  </a:cubicBezTo>
                  <a:cubicBezTo>
                    <a:pt x="18363" y="5506"/>
                    <a:pt x="12963" y="3388"/>
                    <a:pt x="7563" y="127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9" name="Line"/>
            <p:cNvSpPr/>
            <p:nvPr/>
          </p:nvSpPr>
          <p:spPr>
            <a:xfrm>
              <a:off x="4673600" y="6940492"/>
              <a:ext cx="381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4114"/>
                    <a:pt x="2400" y="8229"/>
                    <a:pt x="6000" y="11829"/>
                  </a:cubicBezTo>
                  <a:cubicBezTo>
                    <a:pt x="9600" y="15429"/>
                    <a:pt x="15600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0" name="Line"/>
            <p:cNvSpPr/>
            <p:nvPr/>
          </p:nvSpPr>
          <p:spPr>
            <a:xfrm>
              <a:off x="4762934" y="6915455"/>
              <a:ext cx="70636" cy="160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4" h="21041" fill="norm" stroke="1" extrusionOk="0">
                  <a:moveTo>
                    <a:pt x="10982" y="784"/>
                  </a:moveTo>
                  <a:cubicBezTo>
                    <a:pt x="7896" y="230"/>
                    <a:pt x="4810" y="-324"/>
                    <a:pt x="2650" y="230"/>
                  </a:cubicBezTo>
                  <a:cubicBezTo>
                    <a:pt x="490" y="784"/>
                    <a:pt x="-744" y="2445"/>
                    <a:pt x="490" y="4522"/>
                  </a:cubicBezTo>
                  <a:cubicBezTo>
                    <a:pt x="1725" y="6599"/>
                    <a:pt x="5427" y="9091"/>
                    <a:pt x="8513" y="10753"/>
                  </a:cubicBezTo>
                  <a:cubicBezTo>
                    <a:pt x="11599" y="12414"/>
                    <a:pt x="14067" y="13245"/>
                    <a:pt x="16227" y="14214"/>
                  </a:cubicBezTo>
                  <a:cubicBezTo>
                    <a:pt x="18387" y="15184"/>
                    <a:pt x="20239" y="16291"/>
                    <a:pt x="20547" y="17538"/>
                  </a:cubicBezTo>
                  <a:cubicBezTo>
                    <a:pt x="20856" y="18784"/>
                    <a:pt x="19622" y="20168"/>
                    <a:pt x="17462" y="20722"/>
                  </a:cubicBezTo>
                  <a:cubicBezTo>
                    <a:pt x="15302" y="21276"/>
                    <a:pt x="12216" y="20999"/>
                    <a:pt x="9130" y="2072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1" name="Line"/>
            <p:cNvSpPr/>
            <p:nvPr/>
          </p:nvSpPr>
          <p:spPr>
            <a:xfrm>
              <a:off x="4787900" y="6940442"/>
              <a:ext cx="158750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3168" y="11670"/>
                    <a:pt x="6336" y="3363"/>
                    <a:pt x="9936" y="870"/>
                  </a:cubicBezTo>
                  <a:cubicBezTo>
                    <a:pt x="13536" y="-1622"/>
                    <a:pt x="17568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2" name="Line"/>
            <p:cNvSpPr/>
            <p:nvPr/>
          </p:nvSpPr>
          <p:spPr>
            <a:xfrm>
              <a:off x="4910262" y="6940492"/>
              <a:ext cx="98177" cy="103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2" h="21168" fill="norm" stroke="1" extrusionOk="0">
                  <a:moveTo>
                    <a:pt x="14486" y="0"/>
                  </a:moveTo>
                  <a:cubicBezTo>
                    <a:pt x="12236" y="0"/>
                    <a:pt x="9986" y="0"/>
                    <a:pt x="7511" y="1944"/>
                  </a:cubicBezTo>
                  <a:cubicBezTo>
                    <a:pt x="5036" y="3888"/>
                    <a:pt x="2336" y="7776"/>
                    <a:pt x="986" y="11232"/>
                  </a:cubicBezTo>
                  <a:cubicBezTo>
                    <a:pt x="-364" y="14688"/>
                    <a:pt x="-364" y="17712"/>
                    <a:pt x="1211" y="19440"/>
                  </a:cubicBezTo>
                  <a:cubicBezTo>
                    <a:pt x="2786" y="21168"/>
                    <a:pt x="5936" y="21600"/>
                    <a:pt x="9086" y="20736"/>
                  </a:cubicBezTo>
                  <a:cubicBezTo>
                    <a:pt x="12236" y="19872"/>
                    <a:pt x="15386" y="17712"/>
                    <a:pt x="17636" y="15120"/>
                  </a:cubicBezTo>
                  <a:cubicBezTo>
                    <a:pt x="19886" y="12528"/>
                    <a:pt x="21236" y="9504"/>
                    <a:pt x="20786" y="7560"/>
                  </a:cubicBezTo>
                  <a:cubicBezTo>
                    <a:pt x="20336" y="5616"/>
                    <a:pt x="18086" y="4752"/>
                    <a:pt x="14711" y="5832"/>
                  </a:cubicBezTo>
                  <a:cubicBezTo>
                    <a:pt x="11336" y="6912"/>
                    <a:pt x="6836" y="9936"/>
                    <a:pt x="2336" y="1296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3" name="Line"/>
            <p:cNvSpPr/>
            <p:nvPr/>
          </p:nvSpPr>
          <p:spPr>
            <a:xfrm>
              <a:off x="4603749" y="7235502"/>
              <a:ext cx="95251" cy="123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9" fill="norm" stroke="1" extrusionOk="0">
                  <a:moveTo>
                    <a:pt x="0" y="4905"/>
                  </a:moveTo>
                  <a:cubicBezTo>
                    <a:pt x="1440" y="3465"/>
                    <a:pt x="2880" y="2025"/>
                    <a:pt x="4800" y="1125"/>
                  </a:cubicBezTo>
                  <a:cubicBezTo>
                    <a:pt x="6720" y="225"/>
                    <a:pt x="9120" y="-135"/>
                    <a:pt x="11520" y="45"/>
                  </a:cubicBezTo>
                  <a:cubicBezTo>
                    <a:pt x="13920" y="225"/>
                    <a:pt x="16320" y="945"/>
                    <a:pt x="16560" y="2925"/>
                  </a:cubicBezTo>
                  <a:cubicBezTo>
                    <a:pt x="16800" y="4905"/>
                    <a:pt x="14880" y="8145"/>
                    <a:pt x="12960" y="10485"/>
                  </a:cubicBezTo>
                  <a:cubicBezTo>
                    <a:pt x="11040" y="12825"/>
                    <a:pt x="9120" y="14265"/>
                    <a:pt x="6480" y="16065"/>
                  </a:cubicBezTo>
                  <a:cubicBezTo>
                    <a:pt x="3840" y="17865"/>
                    <a:pt x="480" y="20025"/>
                    <a:pt x="1440" y="20745"/>
                  </a:cubicBezTo>
                  <a:cubicBezTo>
                    <a:pt x="2400" y="21465"/>
                    <a:pt x="7680" y="20745"/>
                    <a:pt x="11760" y="19845"/>
                  </a:cubicBezTo>
                  <a:cubicBezTo>
                    <a:pt x="15840" y="18945"/>
                    <a:pt x="18720" y="17865"/>
                    <a:pt x="21600" y="167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4" name="Line"/>
            <p:cNvSpPr/>
            <p:nvPr/>
          </p:nvSpPr>
          <p:spPr>
            <a:xfrm>
              <a:off x="4725342" y="7229963"/>
              <a:ext cx="75258" cy="119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044" fill="norm" stroke="1" extrusionOk="0">
                  <a:moveTo>
                    <a:pt x="21333" y="2697"/>
                  </a:moveTo>
                  <a:cubicBezTo>
                    <a:pt x="18333" y="1952"/>
                    <a:pt x="15333" y="1208"/>
                    <a:pt x="12333" y="649"/>
                  </a:cubicBezTo>
                  <a:cubicBezTo>
                    <a:pt x="9333" y="90"/>
                    <a:pt x="6333" y="-282"/>
                    <a:pt x="3933" y="277"/>
                  </a:cubicBezTo>
                  <a:cubicBezTo>
                    <a:pt x="1533" y="835"/>
                    <a:pt x="-267" y="2325"/>
                    <a:pt x="33" y="3815"/>
                  </a:cubicBezTo>
                  <a:cubicBezTo>
                    <a:pt x="333" y="5304"/>
                    <a:pt x="2733" y="6794"/>
                    <a:pt x="5733" y="8097"/>
                  </a:cubicBezTo>
                  <a:cubicBezTo>
                    <a:pt x="8733" y="9401"/>
                    <a:pt x="12333" y="10518"/>
                    <a:pt x="15333" y="12008"/>
                  </a:cubicBezTo>
                  <a:cubicBezTo>
                    <a:pt x="18333" y="13497"/>
                    <a:pt x="20733" y="15359"/>
                    <a:pt x="21033" y="17035"/>
                  </a:cubicBezTo>
                  <a:cubicBezTo>
                    <a:pt x="21333" y="18711"/>
                    <a:pt x="19533" y="20201"/>
                    <a:pt x="17133" y="20759"/>
                  </a:cubicBezTo>
                  <a:cubicBezTo>
                    <a:pt x="14733" y="21318"/>
                    <a:pt x="11733" y="20946"/>
                    <a:pt x="8733" y="2057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5" name="Line"/>
            <p:cNvSpPr/>
            <p:nvPr/>
          </p:nvSpPr>
          <p:spPr>
            <a:xfrm>
              <a:off x="4724400" y="7232592"/>
              <a:ext cx="1079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000"/>
                    <a:pt x="0" y="14400"/>
                    <a:pt x="3600" y="10800"/>
                  </a:cubicBezTo>
                  <a:cubicBezTo>
                    <a:pt x="7200" y="7200"/>
                    <a:pt x="144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6" name="Line"/>
            <p:cNvSpPr/>
            <p:nvPr/>
          </p:nvSpPr>
          <p:spPr>
            <a:xfrm>
              <a:off x="4878122" y="7219892"/>
              <a:ext cx="76722" cy="126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75" h="21494" fill="norm" stroke="1" extrusionOk="0">
                  <a:moveTo>
                    <a:pt x="7962" y="3240"/>
                  </a:moveTo>
                  <a:cubicBezTo>
                    <a:pt x="5192" y="6480"/>
                    <a:pt x="2423" y="9720"/>
                    <a:pt x="1039" y="12600"/>
                  </a:cubicBezTo>
                  <a:cubicBezTo>
                    <a:pt x="-346" y="15480"/>
                    <a:pt x="-346" y="18000"/>
                    <a:pt x="1039" y="19440"/>
                  </a:cubicBezTo>
                  <a:cubicBezTo>
                    <a:pt x="2423" y="20880"/>
                    <a:pt x="5192" y="21240"/>
                    <a:pt x="8239" y="21420"/>
                  </a:cubicBezTo>
                  <a:cubicBezTo>
                    <a:pt x="11285" y="21600"/>
                    <a:pt x="14608" y="21600"/>
                    <a:pt x="17100" y="19620"/>
                  </a:cubicBezTo>
                  <a:cubicBezTo>
                    <a:pt x="19592" y="17640"/>
                    <a:pt x="21254" y="13680"/>
                    <a:pt x="19039" y="10080"/>
                  </a:cubicBezTo>
                  <a:cubicBezTo>
                    <a:pt x="16823" y="6480"/>
                    <a:pt x="10731" y="3240"/>
                    <a:pt x="4639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7" name="Line"/>
            <p:cNvSpPr/>
            <p:nvPr/>
          </p:nvSpPr>
          <p:spPr>
            <a:xfrm>
              <a:off x="6546850" y="6972242"/>
              <a:ext cx="190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143"/>
                    <a:pt x="9600" y="10286"/>
                    <a:pt x="13200" y="13886"/>
                  </a:cubicBezTo>
                  <a:cubicBezTo>
                    <a:pt x="16800" y="17486"/>
                    <a:pt x="19200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8" name="Line"/>
            <p:cNvSpPr/>
            <p:nvPr/>
          </p:nvSpPr>
          <p:spPr>
            <a:xfrm>
              <a:off x="6598460" y="6924881"/>
              <a:ext cx="74956" cy="174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9" h="21437" fill="norm" stroke="1" extrusionOk="0">
                  <a:moveTo>
                    <a:pt x="16835" y="1919"/>
                  </a:moveTo>
                  <a:cubicBezTo>
                    <a:pt x="14561" y="1138"/>
                    <a:pt x="12288" y="357"/>
                    <a:pt x="9730" y="97"/>
                  </a:cubicBezTo>
                  <a:cubicBezTo>
                    <a:pt x="7172" y="-163"/>
                    <a:pt x="4330" y="97"/>
                    <a:pt x="2340" y="878"/>
                  </a:cubicBezTo>
                  <a:cubicBezTo>
                    <a:pt x="351" y="1659"/>
                    <a:pt x="-786" y="2960"/>
                    <a:pt x="635" y="4651"/>
                  </a:cubicBezTo>
                  <a:cubicBezTo>
                    <a:pt x="2056" y="6343"/>
                    <a:pt x="6035" y="8425"/>
                    <a:pt x="9446" y="9986"/>
                  </a:cubicBezTo>
                  <a:cubicBezTo>
                    <a:pt x="12856" y="11548"/>
                    <a:pt x="15698" y="12589"/>
                    <a:pt x="17688" y="14280"/>
                  </a:cubicBezTo>
                  <a:cubicBezTo>
                    <a:pt x="19677" y="15972"/>
                    <a:pt x="20814" y="18314"/>
                    <a:pt x="19677" y="19615"/>
                  </a:cubicBezTo>
                  <a:cubicBezTo>
                    <a:pt x="18540" y="20917"/>
                    <a:pt x="15130" y="21177"/>
                    <a:pt x="11719" y="2143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9" name="Line"/>
            <p:cNvSpPr/>
            <p:nvPr/>
          </p:nvSpPr>
          <p:spPr>
            <a:xfrm>
              <a:off x="6604000" y="6950748"/>
              <a:ext cx="133350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5486" y="12582"/>
                    <a:pt x="10971" y="4867"/>
                    <a:pt x="14571" y="1782"/>
                  </a:cubicBezTo>
                  <a:cubicBezTo>
                    <a:pt x="18171" y="-1304"/>
                    <a:pt x="19886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0" name="Line"/>
            <p:cNvSpPr/>
            <p:nvPr/>
          </p:nvSpPr>
          <p:spPr>
            <a:xfrm>
              <a:off x="6764397" y="6938687"/>
              <a:ext cx="116438" cy="101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0756" fill="norm" stroke="1" extrusionOk="0">
                  <a:moveTo>
                    <a:pt x="13347" y="368"/>
                  </a:moveTo>
                  <a:cubicBezTo>
                    <a:pt x="10316" y="-64"/>
                    <a:pt x="7284" y="-496"/>
                    <a:pt x="5010" y="1448"/>
                  </a:cubicBezTo>
                  <a:cubicBezTo>
                    <a:pt x="2737" y="3392"/>
                    <a:pt x="1221" y="7712"/>
                    <a:pt x="463" y="10952"/>
                  </a:cubicBezTo>
                  <a:cubicBezTo>
                    <a:pt x="-295" y="14192"/>
                    <a:pt x="-295" y="16352"/>
                    <a:pt x="1789" y="18080"/>
                  </a:cubicBezTo>
                  <a:cubicBezTo>
                    <a:pt x="3873" y="19808"/>
                    <a:pt x="8042" y="21104"/>
                    <a:pt x="11642" y="20672"/>
                  </a:cubicBezTo>
                  <a:cubicBezTo>
                    <a:pt x="15242" y="20240"/>
                    <a:pt x="18273" y="18080"/>
                    <a:pt x="19789" y="15920"/>
                  </a:cubicBezTo>
                  <a:cubicBezTo>
                    <a:pt x="21305" y="13760"/>
                    <a:pt x="21305" y="11600"/>
                    <a:pt x="19031" y="9872"/>
                  </a:cubicBezTo>
                  <a:cubicBezTo>
                    <a:pt x="16758" y="8144"/>
                    <a:pt x="12210" y="6848"/>
                    <a:pt x="7663" y="555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1" name="Line"/>
            <p:cNvSpPr/>
            <p:nvPr/>
          </p:nvSpPr>
          <p:spPr>
            <a:xfrm>
              <a:off x="6680200" y="7228358"/>
              <a:ext cx="95250" cy="117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fill="norm" stroke="1" extrusionOk="0">
                  <a:moveTo>
                    <a:pt x="0" y="6557"/>
                  </a:moveTo>
                  <a:cubicBezTo>
                    <a:pt x="480" y="4629"/>
                    <a:pt x="960" y="2700"/>
                    <a:pt x="2640" y="1543"/>
                  </a:cubicBezTo>
                  <a:cubicBezTo>
                    <a:pt x="4320" y="386"/>
                    <a:pt x="7200" y="0"/>
                    <a:pt x="9840" y="0"/>
                  </a:cubicBezTo>
                  <a:cubicBezTo>
                    <a:pt x="12480" y="0"/>
                    <a:pt x="14880" y="386"/>
                    <a:pt x="16320" y="1543"/>
                  </a:cubicBezTo>
                  <a:cubicBezTo>
                    <a:pt x="17760" y="2700"/>
                    <a:pt x="18240" y="4629"/>
                    <a:pt x="17040" y="7136"/>
                  </a:cubicBezTo>
                  <a:cubicBezTo>
                    <a:pt x="15840" y="9643"/>
                    <a:pt x="12960" y="12729"/>
                    <a:pt x="10080" y="15236"/>
                  </a:cubicBezTo>
                  <a:cubicBezTo>
                    <a:pt x="7200" y="17743"/>
                    <a:pt x="4320" y="19671"/>
                    <a:pt x="4320" y="20636"/>
                  </a:cubicBezTo>
                  <a:cubicBezTo>
                    <a:pt x="4320" y="21600"/>
                    <a:pt x="7200" y="21600"/>
                    <a:pt x="10560" y="21021"/>
                  </a:cubicBezTo>
                  <a:cubicBezTo>
                    <a:pt x="13920" y="20443"/>
                    <a:pt x="17760" y="19286"/>
                    <a:pt x="21600" y="1812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2" name="Line"/>
            <p:cNvSpPr/>
            <p:nvPr/>
          </p:nvSpPr>
          <p:spPr>
            <a:xfrm>
              <a:off x="6837515" y="7213542"/>
              <a:ext cx="73085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10904" y="0"/>
                  </a:moveTo>
                  <a:cubicBezTo>
                    <a:pt x="7401" y="0"/>
                    <a:pt x="3898" y="0"/>
                    <a:pt x="1855" y="750"/>
                  </a:cubicBezTo>
                  <a:cubicBezTo>
                    <a:pt x="-188" y="1500"/>
                    <a:pt x="-772" y="3000"/>
                    <a:pt x="1271" y="4650"/>
                  </a:cubicBezTo>
                  <a:cubicBezTo>
                    <a:pt x="3314" y="6300"/>
                    <a:pt x="7985" y="8100"/>
                    <a:pt x="11487" y="9600"/>
                  </a:cubicBezTo>
                  <a:cubicBezTo>
                    <a:pt x="14990" y="11100"/>
                    <a:pt x="17325" y="12300"/>
                    <a:pt x="18785" y="13650"/>
                  </a:cubicBezTo>
                  <a:cubicBezTo>
                    <a:pt x="20244" y="15000"/>
                    <a:pt x="20828" y="16500"/>
                    <a:pt x="19077" y="17850"/>
                  </a:cubicBezTo>
                  <a:cubicBezTo>
                    <a:pt x="17325" y="19200"/>
                    <a:pt x="13239" y="20400"/>
                    <a:pt x="915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3" name="Line"/>
            <p:cNvSpPr/>
            <p:nvPr/>
          </p:nvSpPr>
          <p:spPr>
            <a:xfrm>
              <a:off x="6838950" y="7188142"/>
              <a:ext cx="1460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17" y="14400"/>
                    <a:pt x="5635" y="7200"/>
                    <a:pt x="9235" y="3600"/>
                  </a:cubicBezTo>
                  <a:cubicBezTo>
                    <a:pt x="12835" y="0"/>
                    <a:pt x="1721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4" name="Line"/>
            <p:cNvSpPr/>
            <p:nvPr/>
          </p:nvSpPr>
          <p:spPr>
            <a:xfrm>
              <a:off x="6980379" y="7181792"/>
              <a:ext cx="181315" cy="120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9" h="21140" fill="norm" stroke="1" extrusionOk="0">
                  <a:moveTo>
                    <a:pt x="12908" y="4469"/>
                  </a:moveTo>
                  <a:cubicBezTo>
                    <a:pt x="9024" y="5959"/>
                    <a:pt x="5141" y="7448"/>
                    <a:pt x="2836" y="9124"/>
                  </a:cubicBezTo>
                  <a:cubicBezTo>
                    <a:pt x="530" y="10800"/>
                    <a:pt x="-198" y="12662"/>
                    <a:pt x="45" y="15083"/>
                  </a:cubicBezTo>
                  <a:cubicBezTo>
                    <a:pt x="287" y="17503"/>
                    <a:pt x="1501" y="20483"/>
                    <a:pt x="4899" y="21041"/>
                  </a:cubicBezTo>
                  <a:cubicBezTo>
                    <a:pt x="8296" y="21600"/>
                    <a:pt x="13878" y="19738"/>
                    <a:pt x="17155" y="16386"/>
                  </a:cubicBezTo>
                  <a:cubicBezTo>
                    <a:pt x="20431" y="13034"/>
                    <a:pt x="21402" y="8193"/>
                    <a:pt x="20431" y="5214"/>
                  </a:cubicBezTo>
                  <a:cubicBezTo>
                    <a:pt x="19460" y="2234"/>
                    <a:pt x="16548" y="1117"/>
                    <a:pt x="13636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5" name="Line"/>
            <p:cNvSpPr/>
            <p:nvPr/>
          </p:nvSpPr>
          <p:spPr>
            <a:xfrm>
              <a:off x="3363518" y="8185273"/>
              <a:ext cx="680486" cy="77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444" fill="norm" stroke="1" extrusionOk="0">
                  <a:moveTo>
                    <a:pt x="3473" y="14836"/>
                  </a:moveTo>
                  <a:cubicBezTo>
                    <a:pt x="4343" y="13377"/>
                    <a:pt x="5212" y="11918"/>
                    <a:pt x="6282" y="10604"/>
                  </a:cubicBezTo>
                  <a:cubicBezTo>
                    <a:pt x="7352" y="9291"/>
                    <a:pt x="8622" y="8123"/>
                    <a:pt x="9960" y="6955"/>
                  </a:cubicBezTo>
                  <a:cubicBezTo>
                    <a:pt x="11297" y="5788"/>
                    <a:pt x="12702" y="4620"/>
                    <a:pt x="14106" y="3891"/>
                  </a:cubicBezTo>
                  <a:cubicBezTo>
                    <a:pt x="15510" y="3161"/>
                    <a:pt x="16915" y="2869"/>
                    <a:pt x="18085" y="2723"/>
                  </a:cubicBezTo>
                  <a:cubicBezTo>
                    <a:pt x="19255" y="2577"/>
                    <a:pt x="20192" y="2577"/>
                    <a:pt x="20760" y="2577"/>
                  </a:cubicBezTo>
                  <a:cubicBezTo>
                    <a:pt x="21328" y="2577"/>
                    <a:pt x="21529" y="2577"/>
                    <a:pt x="21496" y="2285"/>
                  </a:cubicBezTo>
                  <a:cubicBezTo>
                    <a:pt x="21462" y="1993"/>
                    <a:pt x="21195" y="1409"/>
                    <a:pt x="20442" y="972"/>
                  </a:cubicBezTo>
                  <a:cubicBezTo>
                    <a:pt x="19690" y="534"/>
                    <a:pt x="18453" y="242"/>
                    <a:pt x="17115" y="96"/>
                  </a:cubicBezTo>
                  <a:cubicBezTo>
                    <a:pt x="15778" y="-50"/>
                    <a:pt x="14340" y="-50"/>
                    <a:pt x="12969" y="242"/>
                  </a:cubicBezTo>
                  <a:cubicBezTo>
                    <a:pt x="11598" y="534"/>
                    <a:pt x="10294" y="1118"/>
                    <a:pt x="9007" y="1555"/>
                  </a:cubicBezTo>
                  <a:cubicBezTo>
                    <a:pt x="7720" y="1993"/>
                    <a:pt x="6449" y="2285"/>
                    <a:pt x="5212" y="2869"/>
                  </a:cubicBezTo>
                  <a:cubicBezTo>
                    <a:pt x="3975" y="3453"/>
                    <a:pt x="2771" y="4328"/>
                    <a:pt x="1952" y="5204"/>
                  </a:cubicBezTo>
                  <a:cubicBezTo>
                    <a:pt x="1133" y="6080"/>
                    <a:pt x="698" y="6955"/>
                    <a:pt x="397" y="7685"/>
                  </a:cubicBezTo>
                  <a:cubicBezTo>
                    <a:pt x="96" y="8415"/>
                    <a:pt x="-71" y="8999"/>
                    <a:pt x="29" y="9582"/>
                  </a:cubicBezTo>
                  <a:cubicBezTo>
                    <a:pt x="130" y="10166"/>
                    <a:pt x="497" y="10750"/>
                    <a:pt x="1317" y="11188"/>
                  </a:cubicBezTo>
                  <a:cubicBezTo>
                    <a:pt x="2136" y="11626"/>
                    <a:pt x="3406" y="11918"/>
                    <a:pt x="4694" y="11626"/>
                  </a:cubicBezTo>
                  <a:cubicBezTo>
                    <a:pt x="5981" y="11334"/>
                    <a:pt x="7285" y="10458"/>
                    <a:pt x="8522" y="9582"/>
                  </a:cubicBezTo>
                  <a:cubicBezTo>
                    <a:pt x="9759" y="8707"/>
                    <a:pt x="10930" y="7831"/>
                    <a:pt x="12100" y="7101"/>
                  </a:cubicBezTo>
                  <a:cubicBezTo>
                    <a:pt x="13270" y="6372"/>
                    <a:pt x="14440" y="5788"/>
                    <a:pt x="15728" y="5350"/>
                  </a:cubicBezTo>
                  <a:cubicBezTo>
                    <a:pt x="17015" y="4912"/>
                    <a:pt x="18419" y="4620"/>
                    <a:pt x="19205" y="4474"/>
                  </a:cubicBezTo>
                  <a:cubicBezTo>
                    <a:pt x="19991" y="4328"/>
                    <a:pt x="20158" y="4328"/>
                    <a:pt x="20375" y="4328"/>
                  </a:cubicBezTo>
                  <a:cubicBezTo>
                    <a:pt x="20593" y="4328"/>
                    <a:pt x="20860" y="4328"/>
                    <a:pt x="20910" y="4474"/>
                  </a:cubicBezTo>
                  <a:cubicBezTo>
                    <a:pt x="20961" y="4620"/>
                    <a:pt x="20793" y="4912"/>
                    <a:pt x="20024" y="5642"/>
                  </a:cubicBezTo>
                  <a:cubicBezTo>
                    <a:pt x="19255" y="6372"/>
                    <a:pt x="17884" y="7539"/>
                    <a:pt x="16497" y="8853"/>
                  </a:cubicBezTo>
                  <a:cubicBezTo>
                    <a:pt x="15109" y="10166"/>
                    <a:pt x="13705" y="11626"/>
                    <a:pt x="12434" y="12939"/>
                  </a:cubicBezTo>
                  <a:cubicBezTo>
                    <a:pt x="11164" y="14253"/>
                    <a:pt x="10027" y="15420"/>
                    <a:pt x="8790" y="16588"/>
                  </a:cubicBezTo>
                  <a:cubicBezTo>
                    <a:pt x="7553" y="17755"/>
                    <a:pt x="6215" y="18923"/>
                    <a:pt x="5429" y="19653"/>
                  </a:cubicBezTo>
                  <a:cubicBezTo>
                    <a:pt x="4644" y="20382"/>
                    <a:pt x="4409" y="20674"/>
                    <a:pt x="4125" y="20820"/>
                  </a:cubicBezTo>
                  <a:cubicBezTo>
                    <a:pt x="3841" y="20966"/>
                    <a:pt x="3507" y="20966"/>
                    <a:pt x="3423" y="21112"/>
                  </a:cubicBezTo>
                  <a:cubicBezTo>
                    <a:pt x="3340" y="21258"/>
                    <a:pt x="3507" y="21550"/>
                    <a:pt x="4209" y="21404"/>
                  </a:cubicBezTo>
                  <a:cubicBezTo>
                    <a:pt x="4911" y="21258"/>
                    <a:pt x="6148" y="20674"/>
                    <a:pt x="7436" y="19799"/>
                  </a:cubicBezTo>
                  <a:cubicBezTo>
                    <a:pt x="8723" y="18923"/>
                    <a:pt x="10060" y="17755"/>
                    <a:pt x="11431" y="16880"/>
                  </a:cubicBezTo>
                  <a:cubicBezTo>
                    <a:pt x="12802" y="16004"/>
                    <a:pt x="14206" y="15420"/>
                    <a:pt x="15561" y="15420"/>
                  </a:cubicBezTo>
                  <a:cubicBezTo>
                    <a:pt x="16915" y="15420"/>
                    <a:pt x="18219" y="16004"/>
                    <a:pt x="19523" y="1658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6" name="Line"/>
            <p:cNvSpPr/>
            <p:nvPr/>
          </p:nvSpPr>
          <p:spPr>
            <a:xfrm>
              <a:off x="5218641" y="8127942"/>
              <a:ext cx="521759" cy="27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5" fill="norm" stroke="1" extrusionOk="0">
                  <a:moveTo>
                    <a:pt x="1621" y="17446"/>
                  </a:moveTo>
                  <a:cubicBezTo>
                    <a:pt x="3155" y="14123"/>
                    <a:pt x="4688" y="10800"/>
                    <a:pt x="6243" y="8308"/>
                  </a:cubicBezTo>
                  <a:cubicBezTo>
                    <a:pt x="7799" y="5815"/>
                    <a:pt x="9376" y="4154"/>
                    <a:pt x="11085" y="2908"/>
                  </a:cubicBezTo>
                  <a:cubicBezTo>
                    <a:pt x="12794" y="1662"/>
                    <a:pt x="14634" y="831"/>
                    <a:pt x="15904" y="1246"/>
                  </a:cubicBezTo>
                  <a:cubicBezTo>
                    <a:pt x="17175" y="1662"/>
                    <a:pt x="17876" y="3323"/>
                    <a:pt x="18336" y="4154"/>
                  </a:cubicBezTo>
                  <a:cubicBezTo>
                    <a:pt x="18796" y="4985"/>
                    <a:pt x="19015" y="4985"/>
                    <a:pt x="19015" y="5400"/>
                  </a:cubicBezTo>
                  <a:cubicBezTo>
                    <a:pt x="19015" y="5815"/>
                    <a:pt x="18796" y="6646"/>
                    <a:pt x="17832" y="7892"/>
                  </a:cubicBezTo>
                  <a:cubicBezTo>
                    <a:pt x="16868" y="9138"/>
                    <a:pt x="15159" y="10800"/>
                    <a:pt x="13451" y="11631"/>
                  </a:cubicBezTo>
                  <a:cubicBezTo>
                    <a:pt x="11742" y="12462"/>
                    <a:pt x="10033" y="12462"/>
                    <a:pt x="8303" y="12877"/>
                  </a:cubicBezTo>
                  <a:cubicBezTo>
                    <a:pt x="6572" y="13292"/>
                    <a:pt x="4819" y="14123"/>
                    <a:pt x="3505" y="14954"/>
                  </a:cubicBezTo>
                  <a:cubicBezTo>
                    <a:pt x="2191" y="15785"/>
                    <a:pt x="1314" y="16615"/>
                    <a:pt x="767" y="17446"/>
                  </a:cubicBezTo>
                  <a:cubicBezTo>
                    <a:pt x="219" y="18277"/>
                    <a:pt x="0" y="19108"/>
                    <a:pt x="0" y="19938"/>
                  </a:cubicBezTo>
                  <a:cubicBezTo>
                    <a:pt x="0" y="20769"/>
                    <a:pt x="219" y="21600"/>
                    <a:pt x="1052" y="21185"/>
                  </a:cubicBezTo>
                  <a:cubicBezTo>
                    <a:pt x="1884" y="20769"/>
                    <a:pt x="3330" y="19108"/>
                    <a:pt x="4973" y="16615"/>
                  </a:cubicBezTo>
                  <a:cubicBezTo>
                    <a:pt x="6616" y="14123"/>
                    <a:pt x="8456" y="10800"/>
                    <a:pt x="10318" y="7892"/>
                  </a:cubicBezTo>
                  <a:cubicBezTo>
                    <a:pt x="12180" y="4985"/>
                    <a:pt x="14064" y="2492"/>
                    <a:pt x="15948" y="1246"/>
                  </a:cubicBezTo>
                  <a:cubicBezTo>
                    <a:pt x="17832" y="0"/>
                    <a:pt x="1971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7" name="Line"/>
            <p:cNvSpPr/>
            <p:nvPr/>
          </p:nvSpPr>
          <p:spPr>
            <a:xfrm>
              <a:off x="4311649" y="8169217"/>
              <a:ext cx="19051" cy="92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8" name="Line"/>
            <p:cNvSpPr/>
            <p:nvPr/>
          </p:nvSpPr>
          <p:spPr>
            <a:xfrm>
              <a:off x="4372800" y="8156517"/>
              <a:ext cx="52969" cy="111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9" h="21600" fill="norm" stroke="1" extrusionOk="0">
                  <a:moveTo>
                    <a:pt x="9645" y="0"/>
                  </a:moveTo>
                  <a:cubicBezTo>
                    <a:pt x="6322" y="4320"/>
                    <a:pt x="2999" y="8640"/>
                    <a:pt x="1338" y="11417"/>
                  </a:cubicBezTo>
                  <a:cubicBezTo>
                    <a:pt x="-324" y="14194"/>
                    <a:pt x="-324" y="15429"/>
                    <a:pt x="714" y="15943"/>
                  </a:cubicBezTo>
                  <a:cubicBezTo>
                    <a:pt x="1753" y="16457"/>
                    <a:pt x="3830" y="16251"/>
                    <a:pt x="6322" y="15326"/>
                  </a:cubicBezTo>
                  <a:cubicBezTo>
                    <a:pt x="8814" y="14400"/>
                    <a:pt x="11722" y="12754"/>
                    <a:pt x="14422" y="11417"/>
                  </a:cubicBezTo>
                  <a:cubicBezTo>
                    <a:pt x="17122" y="10080"/>
                    <a:pt x="19614" y="9051"/>
                    <a:pt x="20445" y="9154"/>
                  </a:cubicBezTo>
                  <a:cubicBezTo>
                    <a:pt x="21276" y="9257"/>
                    <a:pt x="20445" y="10491"/>
                    <a:pt x="19614" y="12754"/>
                  </a:cubicBezTo>
                  <a:cubicBezTo>
                    <a:pt x="18784" y="15017"/>
                    <a:pt x="17953" y="18309"/>
                    <a:pt x="1712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9" name="Line"/>
            <p:cNvSpPr/>
            <p:nvPr/>
          </p:nvSpPr>
          <p:spPr>
            <a:xfrm>
              <a:off x="4453311" y="8202025"/>
              <a:ext cx="78333" cy="67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3" h="21437" fill="norm" stroke="1" extrusionOk="0">
                  <a:moveTo>
                    <a:pt x="8738" y="4725"/>
                  </a:moveTo>
                  <a:cubicBezTo>
                    <a:pt x="7055" y="5062"/>
                    <a:pt x="5371" y="5400"/>
                    <a:pt x="3688" y="6919"/>
                  </a:cubicBezTo>
                  <a:cubicBezTo>
                    <a:pt x="2005" y="8437"/>
                    <a:pt x="322" y="11137"/>
                    <a:pt x="42" y="14344"/>
                  </a:cubicBezTo>
                  <a:cubicBezTo>
                    <a:pt x="-239" y="17550"/>
                    <a:pt x="883" y="21262"/>
                    <a:pt x="4390" y="21431"/>
                  </a:cubicBezTo>
                  <a:cubicBezTo>
                    <a:pt x="7896" y="21600"/>
                    <a:pt x="13787" y="18225"/>
                    <a:pt x="17153" y="14512"/>
                  </a:cubicBezTo>
                  <a:cubicBezTo>
                    <a:pt x="20519" y="10800"/>
                    <a:pt x="21361" y="6750"/>
                    <a:pt x="20379" y="4050"/>
                  </a:cubicBezTo>
                  <a:cubicBezTo>
                    <a:pt x="19397" y="1350"/>
                    <a:pt x="16592" y="0"/>
                    <a:pt x="13927" y="0"/>
                  </a:cubicBezTo>
                  <a:cubicBezTo>
                    <a:pt x="11262" y="0"/>
                    <a:pt x="8738" y="1350"/>
                    <a:pt x="6213" y="27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0" name="Line"/>
            <p:cNvSpPr/>
            <p:nvPr/>
          </p:nvSpPr>
          <p:spPr>
            <a:xfrm>
              <a:off x="4286250" y="8314985"/>
              <a:ext cx="292100" cy="35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4" fill="norm" stroke="1" extrusionOk="0">
                  <a:moveTo>
                    <a:pt x="0" y="21134"/>
                  </a:moveTo>
                  <a:cubicBezTo>
                    <a:pt x="2270" y="16052"/>
                    <a:pt x="4539" y="10969"/>
                    <a:pt x="6887" y="7158"/>
                  </a:cubicBezTo>
                  <a:cubicBezTo>
                    <a:pt x="9235" y="3346"/>
                    <a:pt x="11661" y="805"/>
                    <a:pt x="14126" y="169"/>
                  </a:cubicBezTo>
                  <a:cubicBezTo>
                    <a:pt x="16591" y="-466"/>
                    <a:pt x="19096" y="805"/>
                    <a:pt x="21600" y="207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1" name="Line"/>
            <p:cNvSpPr/>
            <p:nvPr/>
          </p:nvSpPr>
          <p:spPr>
            <a:xfrm>
              <a:off x="4345086" y="8398288"/>
              <a:ext cx="144364" cy="78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311" fill="norm" stroke="1" extrusionOk="0">
                  <a:moveTo>
                    <a:pt x="2568" y="1600"/>
                  </a:moveTo>
                  <a:cubicBezTo>
                    <a:pt x="3194" y="736"/>
                    <a:pt x="3821" y="-128"/>
                    <a:pt x="5073" y="16"/>
                  </a:cubicBezTo>
                  <a:cubicBezTo>
                    <a:pt x="6325" y="160"/>
                    <a:pt x="8203" y="1312"/>
                    <a:pt x="9142" y="2608"/>
                  </a:cubicBezTo>
                  <a:cubicBezTo>
                    <a:pt x="10081" y="3904"/>
                    <a:pt x="10081" y="5344"/>
                    <a:pt x="8986" y="7504"/>
                  </a:cubicBezTo>
                  <a:cubicBezTo>
                    <a:pt x="7890" y="9664"/>
                    <a:pt x="5699" y="12544"/>
                    <a:pt x="4134" y="14416"/>
                  </a:cubicBezTo>
                  <a:cubicBezTo>
                    <a:pt x="2568" y="16288"/>
                    <a:pt x="1629" y="17152"/>
                    <a:pt x="925" y="18160"/>
                  </a:cubicBezTo>
                  <a:cubicBezTo>
                    <a:pt x="221" y="19168"/>
                    <a:pt x="-249" y="20320"/>
                    <a:pt x="142" y="20896"/>
                  </a:cubicBezTo>
                  <a:cubicBezTo>
                    <a:pt x="534" y="21472"/>
                    <a:pt x="1786" y="21472"/>
                    <a:pt x="4603" y="20752"/>
                  </a:cubicBezTo>
                  <a:cubicBezTo>
                    <a:pt x="7421" y="20032"/>
                    <a:pt x="11803" y="18592"/>
                    <a:pt x="14855" y="17152"/>
                  </a:cubicBezTo>
                  <a:cubicBezTo>
                    <a:pt x="17908" y="15712"/>
                    <a:pt x="19629" y="14272"/>
                    <a:pt x="21351" y="1283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2" name="Line"/>
            <p:cNvSpPr/>
            <p:nvPr/>
          </p:nvSpPr>
          <p:spPr>
            <a:xfrm>
              <a:off x="4439595" y="8405894"/>
              <a:ext cx="74751" cy="935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6" h="21214" fill="norm" stroke="1" extrusionOk="0">
                  <a:moveTo>
                    <a:pt x="16377" y="4648"/>
                  </a:moveTo>
                  <a:cubicBezTo>
                    <a:pt x="12582" y="3208"/>
                    <a:pt x="8788" y="1768"/>
                    <a:pt x="5723" y="928"/>
                  </a:cubicBezTo>
                  <a:cubicBezTo>
                    <a:pt x="2658" y="88"/>
                    <a:pt x="323" y="-152"/>
                    <a:pt x="31" y="88"/>
                  </a:cubicBezTo>
                  <a:cubicBezTo>
                    <a:pt x="-261" y="328"/>
                    <a:pt x="1490" y="1048"/>
                    <a:pt x="5431" y="2848"/>
                  </a:cubicBezTo>
                  <a:cubicBezTo>
                    <a:pt x="9371" y="4648"/>
                    <a:pt x="15501" y="7528"/>
                    <a:pt x="18420" y="10288"/>
                  </a:cubicBezTo>
                  <a:cubicBezTo>
                    <a:pt x="21339" y="13048"/>
                    <a:pt x="21047" y="15688"/>
                    <a:pt x="19296" y="17608"/>
                  </a:cubicBezTo>
                  <a:cubicBezTo>
                    <a:pt x="17544" y="19528"/>
                    <a:pt x="14334" y="20728"/>
                    <a:pt x="11853" y="21088"/>
                  </a:cubicBezTo>
                  <a:cubicBezTo>
                    <a:pt x="9371" y="21448"/>
                    <a:pt x="7620" y="20968"/>
                    <a:pt x="5869" y="2048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3" name="Line"/>
            <p:cNvSpPr/>
            <p:nvPr/>
          </p:nvSpPr>
          <p:spPr>
            <a:xfrm>
              <a:off x="4467225" y="8383602"/>
              <a:ext cx="149225" cy="20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86" fill="norm" stroke="1" extrusionOk="0">
                  <a:moveTo>
                    <a:pt x="0" y="19986"/>
                  </a:moveTo>
                  <a:cubicBezTo>
                    <a:pt x="1226" y="11757"/>
                    <a:pt x="2451" y="3529"/>
                    <a:pt x="6051" y="957"/>
                  </a:cubicBezTo>
                  <a:cubicBezTo>
                    <a:pt x="9651" y="-1614"/>
                    <a:pt x="15626" y="1472"/>
                    <a:pt x="21600" y="45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4" name="Line"/>
            <p:cNvSpPr/>
            <p:nvPr/>
          </p:nvSpPr>
          <p:spPr>
            <a:xfrm>
              <a:off x="4577402" y="8410517"/>
              <a:ext cx="110888" cy="70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9" h="21127" fill="norm" stroke="1" extrusionOk="0">
                  <a:moveTo>
                    <a:pt x="8347" y="0"/>
                  </a:moveTo>
                  <a:cubicBezTo>
                    <a:pt x="5817" y="2224"/>
                    <a:pt x="3287" y="4447"/>
                    <a:pt x="1633" y="6988"/>
                  </a:cubicBezTo>
                  <a:cubicBezTo>
                    <a:pt x="-21" y="9529"/>
                    <a:pt x="-799" y="12388"/>
                    <a:pt x="1147" y="15088"/>
                  </a:cubicBezTo>
                  <a:cubicBezTo>
                    <a:pt x="3093" y="17788"/>
                    <a:pt x="7763" y="20329"/>
                    <a:pt x="11363" y="20965"/>
                  </a:cubicBezTo>
                  <a:cubicBezTo>
                    <a:pt x="14963" y="21600"/>
                    <a:pt x="17493" y="20329"/>
                    <a:pt x="18952" y="17788"/>
                  </a:cubicBezTo>
                  <a:cubicBezTo>
                    <a:pt x="20412" y="15247"/>
                    <a:pt x="20801" y="11435"/>
                    <a:pt x="19925" y="8576"/>
                  </a:cubicBezTo>
                  <a:cubicBezTo>
                    <a:pt x="19050" y="5718"/>
                    <a:pt x="16909" y="3812"/>
                    <a:pt x="14769" y="19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5" name="Line"/>
            <p:cNvSpPr/>
            <p:nvPr/>
          </p:nvSpPr>
          <p:spPr>
            <a:xfrm>
              <a:off x="6035675" y="8089842"/>
              <a:ext cx="4234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320"/>
                    <a:pt x="21600" y="8640"/>
                    <a:pt x="21600" y="12240"/>
                  </a:cubicBezTo>
                  <a:cubicBezTo>
                    <a:pt x="21600" y="15840"/>
                    <a:pt x="10800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6" name="Line"/>
            <p:cNvSpPr/>
            <p:nvPr/>
          </p:nvSpPr>
          <p:spPr>
            <a:xfrm>
              <a:off x="6083300" y="8099367"/>
              <a:ext cx="1270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800"/>
                    <a:pt x="7200" y="9600"/>
                    <a:pt x="9900" y="13100"/>
                  </a:cubicBezTo>
                  <a:cubicBezTo>
                    <a:pt x="12600" y="16600"/>
                    <a:pt x="14400" y="18800"/>
                    <a:pt x="16200" y="20000"/>
                  </a:cubicBezTo>
                  <a:cubicBezTo>
                    <a:pt x="18000" y="21200"/>
                    <a:pt x="19800" y="21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7" name="Line"/>
            <p:cNvSpPr/>
            <p:nvPr/>
          </p:nvSpPr>
          <p:spPr>
            <a:xfrm>
              <a:off x="6154602" y="8113044"/>
              <a:ext cx="70984" cy="93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6" h="20591" fill="norm" stroke="1" extrusionOk="0">
                  <a:moveTo>
                    <a:pt x="12536" y="3270"/>
                  </a:moveTo>
                  <a:cubicBezTo>
                    <a:pt x="12227" y="2109"/>
                    <a:pt x="11919" y="947"/>
                    <a:pt x="10993" y="367"/>
                  </a:cubicBezTo>
                  <a:cubicBezTo>
                    <a:pt x="10067" y="-214"/>
                    <a:pt x="8525" y="-214"/>
                    <a:pt x="6519" y="1180"/>
                  </a:cubicBezTo>
                  <a:cubicBezTo>
                    <a:pt x="4513" y="2573"/>
                    <a:pt x="2045" y="5360"/>
                    <a:pt x="810" y="8728"/>
                  </a:cubicBezTo>
                  <a:cubicBezTo>
                    <a:pt x="-424" y="12096"/>
                    <a:pt x="-424" y="16044"/>
                    <a:pt x="2045" y="18367"/>
                  </a:cubicBezTo>
                  <a:cubicBezTo>
                    <a:pt x="4513" y="20689"/>
                    <a:pt x="9450" y="21386"/>
                    <a:pt x="13307" y="19528"/>
                  </a:cubicBezTo>
                  <a:cubicBezTo>
                    <a:pt x="17165" y="17670"/>
                    <a:pt x="19942" y="13257"/>
                    <a:pt x="20559" y="9889"/>
                  </a:cubicBezTo>
                  <a:cubicBezTo>
                    <a:pt x="21176" y="6521"/>
                    <a:pt x="19633" y="4199"/>
                    <a:pt x="17319" y="2921"/>
                  </a:cubicBezTo>
                  <a:cubicBezTo>
                    <a:pt x="15005" y="1644"/>
                    <a:pt x="11919" y="1412"/>
                    <a:pt x="9759" y="1876"/>
                  </a:cubicBezTo>
                  <a:cubicBezTo>
                    <a:pt x="7599" y="2341"/>
                    <a:pt x="6365" y="3502"/>
                    <a:pt x="5130" y="466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8" name="Line"/>
            <p:cNvSpPr/>
            <p:nvPr/>
          </p:nvSpPr>
          <p:spPr>
            <a:xfrm>
              <a:off x="5899150" y="8280739"/>
              <a:ext cx="349250" cy="47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0" y="21420"/>
                  </a:moveTo>
                  <a:cubicBezTo>
                    <a:pt x="1505" y="16620"/>
                    <a:pt x="3011" y="11820"/>
                    <a:pt x="5007" y="8220"/>
                  </a:cubicBezTo>
                  <a:cubicBezTo>
                    <a:pt x="7004" y="4620"/>
                    <a:pt x="9491" y="2220"/>
                    <a:pt x="11978" y="1020"/>
                  </a:cubicBezTo>
                  <a:cubicBezTo>
                    <a:pt x="14465" y="-180"/>
                    <a:pt x="16953" y="-180"/>
                    <a:pt x="18556" y="300"/>
                  </a:cubicBezTo>
                  <a:cubicBezTo>
                    <a:pt x="20160" y="780"/>
                    <a:pt x="20880" y="1740"/>
                    <a:pt x="21600" y="27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9" name="Line"/>
            <p:cNvSpPr/>
            <p:nvPr/>
          </p:nvSpPr>
          <p:spPr>
            <a:xfrm>
              <a:off x="5985741" y="8382177"/>
              <a:ext cx="84859" cy="91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545" fill="norm" stroke="1" extrusionOk="0">
                  <a:moveTo>
                    <a:pt x="582" y="2924"/>
                  </a:moveTo>
                  <a:cubicBezTo>
                    <a:pt x="3515" y="1931"/>
                    <a:pt x="6449" y="938"/>
                    <a:pt x="8582" y="442"/>
                  </a:cubicBezTo>
                  <a:cubicBezTo>
                    <a:pt x="10715" y="-55"/>
                    <a:pt x="12049" y="-55"/>
                    <a:pt x="13382" y="69"/>
                  </a:cubicBezTo>
                  <a:cubicBezTo>
                    <a:pt x="14715" y="193"/>
                    <a:pt x="16049" y="442"/>
                    <a:pt x="16449" y="1807"/>
                  </a:cubicBezTo>
                  <a:cubicBezTo>
                    <a:pt x="16849" y="3173"/>
                    <a:pt x="16315" y="5655"/>
                    <a:pt x="13649" y="8138"/>
                  </a:cubicBezTo>
                  <a:cubicBezTo>
                    <a:pt x="10982" y="10621"/>
                    <a:pt x="6182" y="13104"/>
                    <a:pt x="3382" y="14842"/>
                  </a:cubicBezTo>
                  <a:cubicBezTo>
                    <a:pt x="582" y="16579"/>
                    <a:pt x="-218" y="17573"/>
                    <a:pt x="49" y="18442"/>
                  </a:cubicBezTo>
                  <a:cubicBezTo>
                    <a:pt x="315" y="19311"/>
                    <a:pt x="1649" y="20055"/>
                    <a:pt x="5382" y="20552"/>
                  </a:cubicBezTo>
                  <a:cubicBezTo>
                    <a:pt x="9115" y="21048"/>
                    <a:pt x="15249" y="21297"/>
                    <a:pt x="21382" y="215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0" name="Line"/>
            <p:cNvSpPr/>
            <p:nvPr/>
          </p:nvSpPr>
          <p:spPr>
            <a:xfrm>
              <a:off x="6112987" y="8389350"/>
              <a:ext cx="56122" cy="129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95" h="21600" fill="norm" stroke="1" extrusionOk="0">
                  <a:moveTo>
                    <a:pt x="12107" y="354"/>
                  </a:moveTo>
                  <a:cubicBezTo>
                    <a:pt x="9834" y="177"/>
                    <a:pt x="7560" y="0"/>
                    <a:pt x="5476" y="0"/>
                  </a:cubicBezTo>
                  <a:cubicBezTo>
                    <a:pt x="3391" y="0"/>
                    <a:pt x="1497" y="177"/>
                    <a:pt x="549" y="708"/>
                  </a:cubicBezTo>
                  <a:cubicBezTo>
                    <a:pt x="-398" y="1239"/>
                    <a:pt x="-398" y="2125"/>
                    <a:pt x="2823" y="3807"/>
                  </a:cubicBezTo>
                  <a:cubicBezTo>
                    <a:pt x="6044" y="5489"/>
                    <a:pt x="12486" y="7967"/>
                    <a:pt x="16276" y="10269"/>
                  </a:cubicBezTo>
                  <a:cubicBezTo>
                    <a:pt x="20065" y="12570"/>
                    <a:pt x="21202" y="14695"/>
                    <a:pt x="18928" y="16554"/>
                  </a:cubicBezTo>
                  <a:cubicBezTo>
                    <a:pt x="16655" y="18413"/>
                    <a:pt x="10970" y="20007"/>
                    <a:pt x="528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1" name="Line"/>
            <p:cNvSpPr/>
            <p:nvPr/>
          </p:nvSpPr>
          <p:spPr>
            <a:xfrm>
              <a:off x="6159500" y="8376757"/>
              <a:ext cx="104775" cy="14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800" y="11375"/>
                    <a:pt x="9600" y="2735"/>
                    <a:pt x="13200" y="575"/>
                  </a:cubicBezTo>
                  <a:cubicBezTo>
                    <a:pt x="16800" y="-1585"/>
                    <a:pt x="192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2" name="Line"/>
            <p:cNvSpPr/>
            <p:nvPr/>
          </p:nvSpPr>
          <p:spPr>
            <a:xfrm>
              <a:off x="6223084" y="8423217"/>
              <a:ext cx="104492" cy="78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6" h="21462" fill="norm" stroke="1" extrusionOk="0">
                  <a:moveTo>
                    <a:pt x="11822" y="0"/>
                  </a:moveTo>
                  <a:cubicBezTo>
                    <a:pt x="8083" y="1440"/>
                    <a:pt x="4345" y="2880"/>
                    <a:pt x="2164" y="5616"/>
                  </a:cubicBezTo>
                  <a:cubicBezTo>
                    <a:pt x="-17" y="8352"/>
                    <a:pt x="-640" y="12384"/>
                    <a:pt x="710" y="15696"/>
                  </a:cubicBezTo>
                  <a:cubicBezTo>
                    <a:pt x="2060" y="19008"/>
                    <a:pt x="5383" y="21600"/>
                    <a:pt x="9122" y="21456"/>
                  </a:cubicBezTo>
                  <a:cubicBezTo>
                    <a:pt x="12860" y="21312"/>
                    <a:pt x="17014" y="18432"/>
                    <a:pt x="18987" y="15408"/>
                  </a:cubicBezTo>
                  <a:cubicBezTo>
                    <a:pt x="20960" y="12384"/>
                    <a:pt x="20752" y="9216"/>
                    <a:pt x="19818" y="7200"/>
                  </a:cubicBezTo>
                  <a:cubicBezTo>
                    <a:pt x="18883" y="5184"/>
                    <a:pt x="17222" y="4320"/>
                    <a:pt x="15560" y="345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3" name="Line"/>
            <p:cNvSpPr/>
            <p:nvPr/>
          </p:nvSpPr>
          <p:spPr>
            <a:xfrm>
              <a:off x="4294346" y="5463836"/>
              <a:ext cx="17751" cy="122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0" y="0"/>
                  </a:moveTo>
                  <a:cubicBezTo>
                    <a:pt x="2880" y="6231"/>
                    <a:pt x="5760" y="12462"/>
                    <a:pt x="7200" y="16096"/>
                  </a:cubicBezTo>
                  <a:cubicBezTo>
                    <a:pt x="8640" y="19731"/>
                    <a:pt x="8640" y="20769"/>
                    <a:pt x="10800" y="21185"/>
                  </a:cubicBezTo>
                  <a:cubicBezTo>
                    <a:pt x="12960" y="21600"/>
                    <a:pt x="17280" y="21392"/>
                    <a:pt x="21600" y="2118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4" name="Line"/>
            <p:cNvSpPr/>
            <p:nvPr/>
          </p:nvSpPr>
          <p:spPr>
            <a:xfrm>
              <a:off x="4371214" y="5451955"/>
              <a:ext cx="61884" cy="107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8" h="21085" fill="norm" stroke="1" extrusionOk="0">
                  <a:moveTo>
                    <a:pt x="5216" y="6513"/>
                  </a:moveTo>
                  <a:cubicBezTo>
                    <a:pt x="3216" y="8603"/>
                    <a:pt x="1216" y="10693"/>
                    <a:pt x="416" y="13016"/>
                  </a:cubicBezTo>
                  <a:cubicBezTo>
                    <a:pt x="-384" y="15338"/>
                    <a:pt x="16" y="17893"/>
                    <a:pt x="1216" y="19403"/>
                  </a:cubicBezTo>
                  <a:cubicBezTo>
                    <a:pt x="2416" y="20912"/>
                    <a:pt x="4416" y="21377"/>
                    <a:pt x="7216" y="20912"/>
                  </a:cubicBezTo>
                  <a:cubicBezTo>
                    <a:pt x="10016" y="20448"/>
                    <a:pt x="13616" y="19054"/>
                    <a:pt x="16216" y="15919"/>
                  </a:cubicBezTo>
                  <a:cubicBezTo>
                    <a:pt x="18816" y="12783"/>
                    <a:pt x="20416" y="7906"/>
                    <a:pt x="20816" y="4887"/>
                  </a:cubicBezTo>
                  <a:cubicBezTo>
                    <a:pt x="21216" y="1867"/>
                    <a:pt x="20416" y="706"/>
                    <a:pt x="18816" y="242"/>
                  </a:cubicBezTo>
                  <a:cubicBezTo>
                    <a:pt x="17216" y="-223"/>
                    <a:pt x="14816" y="9"/>
                    <a:pt x="13816" y="706"/>
                  </a:cubicBezTo>
                  <a:cubicBezTo>
                    <a:pt x="12816" y="1403"/>
                    <a:pt x="13216" y="2564"/>
                    <a:pt x="13616" y="372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5" name="Line"/>
            <p:cNvSpPr/>
            <p:nvPr/>
          </p:nvSpPr>
          <p:spPr>
            <a:xfrm>
              <a:off x="4496695" y="5454206"/>
              <a:ext cx="75628" cy="71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0671" fill="norm" stroke="1" extrusionOk="0">
                  <a:moveTo>
                    <a:pt x="14954" y="733"/>
                  </a:moveTo>
                  <a:cubicBezTo>
                    <a:pt x="13292" y="48"/>
                    <a:pt x="11631" y="-638"/>
                    <a:pt x="9139" y="1076"/>
                  </a:cubicBezTo>
                  <a:cubicBezTo>
                    <a:pt x="6646" y="2791"/>
                    <a:pt x="3323" y="6905"/>
                    <a:pt x="1662" y="9819"/>
                  </a:cubicBezTo>
                  <a:cubicBezTo>
                    <a:pt x="0" y="12733"/>
                    <a:pt x="0" y="14448"/>
                    <a:pt x="0" y="16333"/>
                  </a:cubicBezTo>
                  <a:cubicBezTo>
                    <a:pt x="0" y="18219"/>
                    <a:pt x="0" y="20276"/>
                    <a:pt x="2825" y="20619"/>
                  </a:cubicBezTo>
                  <a:cubicBezTo>
                    <a:pt x="5649" y="20962"/>
                    <a:pt x="11299" y="19591"/>
                    <a:pt x="14954" y="17019"/>
                  </a:cubicBezTo>
                  <a:cubicBezTo>
                    <a:pt x="18609" y="14448"/>
                    <a:pt x="20271" y="10676"/>
                    <a:pt x="20935" y="7933"/>
                  </a:cubicBezTo>
                  <a:cubicBezTo>
                    <a:pt x="21600" y="5191"/>
                    <a:pt x="21268" y="3476"/>
                    <a:pt x="18942" y="2448"/>
                  </a:cubicBezTo>
                  <a:cubicBezTo>
                    <a:pt x="16615" y="1419"/>
                    <a:pt x="12295" y="1076"/>
                    <a:pt x="7975" y="73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6" name="Line"/>
            <p:cNvSpPr/>
            <p:nvPr/>
          </p:nvSpPr>
          <p:spPr>
            <a:xfrm>
              <a:off x="4635145" y="5446086"/>
              <a:ext cx="117151" cy="100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0" y="0"/>
                  </a:moveTo>
                  <a:cubicBezTo>
                    <a:pt x="4145" y="4320"/>
                    <a:pt x="8291" y="8640"/>
                    <a:pt x="11018" y="11689"/>
                  </a:cubicBezTo>
                  <a:cubicBezTo>
                    <a:pt x="13745" y="14739"/>
                    <a:pt x="15055" y="16518"/>
                    <a:pt x="16255" y="18169"/>
                  </a:cubicBezTo>
                  <a:cubicBezTo>
                    <a:pt x="17455" y="19821"/>
                    <a:pt x="18545" y="21346"/>
                    <a:pt x="19418" y="21473"/>
                  </a:cubicBezTo>
                  <a:cubicBezTo>
                    <a:pt x="20291" y="21600"/>
                    <a:pt x="20945" y="20329"/>
                    <a:pt x="21600" y="1905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7" name="Line"/>
            <p:cNvSpPr/>
            <p:nvPr/>
          </p:nvSpPr>
          <p:spPr>
            <a:xfrm>
              <a:off x="4667095" y="5422420"/>
              <a:ext cx="78101" cy="162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261"/>
                  </a:moveTo>
                  <a:cubicBezTo>
                    <a:pt x="20618" y="631"/>
                    <a:pt x="19636" y="0"/>
                    <a:pt x="18655" y="0"/>
                  </a:cubicBezTo>
                  <a:cubicBezTo>
                    <a:pt x="17673" y="0"/>
                    <a:pt x="16691" y="631"/>
                    <a:pt x="14236" y="3469"/>
                  </a:cubicBezTo>
                  <a:cubicBezTo>
                    <a:pt x="11782" y="6307"/>
                    <a:pt x="7855" y="11352"/>
                    <a:pt x="5236" y="14742"/>
                  </a:cubicBezTo>
                  <a:cubicBezTo>
                    <a:pt x="2618" y="18131"/>
                    <a:pt x="1309" y="198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8" name="Line"/>
            <p:cNvSpPr/>
            <p:nvPr/>
          </p:nvSpPr>
          <p:spPr>
            <a:xfrm>
              <a:off x="6388844" y="5431886"/>
              <a:ext cx="21301" cy="131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5254"/>
                    <a:pt x="2400" y="10508"/>
                    <a:pt x="3000" y="13622"/>
                  </a:cubicBezTo>
                  <a:cubicBezTo>
                    <a:pt x="3600" y="16735"/>
                    <a:pt x="3600" y="17708"/>
                    <a:pt x="3600" y="18681"/>
                  </a:cubicBezTo>
                  <a:cubicBezTo>
                    <a:pt x="3600" y="19654"/>
                    <a:pt x="3600" y="20627"/>
                    <a:pt x="6600" y="21114"/>
                  </a:cubicBezTo>
                  <a:cubicBezTo>
                    <a:pt x="9600" y="21600"/>
                    <a:pt x="156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9" name="Line"/>
            <p:cNvSpPr/>
            <p:nvPr/>
          </p:nvSpPr>
          <p:spPr>
            <a:xfrm>
              <a:off x="6434210" y="5454242"/>
              <a:ext cx="64002" cy="87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1" h="20725" fill="norm" stroke="1" extrusionOk="0">
                  <a:moveTo>
                    <a:pt x="14141" y="3958"/>
                  </a:moveTo>
                  <a:cubicBezTo>
                    <a:pt x="14141" y="2555"/>
                    <a:pt x="14141" y="1153"/>
                    <a:pt x="12984" y="451"/>
                  </a:cubicBezTo>
                  <a:cubicBezTo>
                    <a:pt x="11827" y="-250"/>
                    <a:pt x="9513" y="-250"/>
                    <a:pt x="7005" y="1293"/>
                  </a:cubicBezTo>
                  <a:cubicBezTo>
                    <a:pt x="4498" y="2836"/>
                    <a:pt x="1798" y="5921"/>
                    <a:pt x="641" y="9147"/>
                  </a:cubicBezTo>
                  <a:cubicBezTo>
                    <a:pt x="-516" y="12373"/>
                    <a:pt x="-130" y="15740"/>
                    <a:pt x="1991" y="17984"/>
                  </a:cubicBezTo>
                  <a:cubicBezTo>
                    <a:pt x="4113" y="20228"/>
                    <a:pt x="7970" y="21350"/>
                    <a:pt x="11441" y="20368"/>
                  </a:cubicBezTo>
                  <a:cubicBezTo>
                    <a:pt x="14913" y="19386"/>
                    <a:pt x="17998" y="16301"/>
                    <a:pt x="19541" y="13215"/>
                  </a:cubicBezTo>
                  <a:cubicBezTo>
                    <a:pt x="21084" y="10129"/>
                    <a:pt x="21084" y="7044"/>
                    <a:pt x="20505" y="4940"/>
                  </a:cubicBezTo>
                  <a:cubicBezTo>
                    <a:pt x="19927" y="2836"/>
                    <a:pt x="18770" y="1714"/>
                    <a:pt x="17420" y="1573"/>
                  </a:cubicBezTo>
                  <a:cubicBezTo>
                    <a:pt x="16070" y="1433"/>
                    <a:pt x="14527" y="2275"/>
                    <a:pt x="12984" y="311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0" name="Line"/>
            <p:cNvSpPr/>
            <p:nvPr/>
          </p:nvSpPr>
          <p:spPr>
            <a:xfrm>
              <a:off x="6518500" y="5463521"/>
              <a:ext cx="89101" cy="88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1" h="21257" fill="norm" stroke="1" extrusionOk="0">
                  <a:moveTo>
                    <a:pt x="7874" y="928"/>
                  </a:moveTo>
                  <a:cubicBezTo>
                    <a:pt x="6489" y="359"/>
                    <a:pt x="5104" y="-209"/>
                    <a:pt x="3997" y="75"/>
                  </a:cubicBezTo>
                  <a:cubicBezTo>
                    <a:pt x="2889" y="359"/>
                    <a:pt x="2058" y="1496"/>
                    <a:pt x="1228" y="4623"/>
                  </a:cubicBezTo>
                  <a:cubicBezTo>
                    <a:pt x="397" y="7749"/>
                    <a:pt x="-434" y="12865"/>
                    <a:pt x="258" y="16275"/>
                  </a:cubicBezTo>
                  <a:cubicBezTo>
                    <a:pt x="951" y="19686"/>
                    <a:pt x="3166" y="21391"/>
                    <a:pt x="6627" y="21249"/>
                  </a:cubicBezTo>
                  <a:cubicBezTo>
                    <a:pt x="10089" y="21107"/>
                    <a:pt x="14797" y="19117"/>
                    <a:pt x="17566" y="16417"/>
                  </a:cubicBezTo>
                  <a:cubicBezTo>
                    <a:pt x="20335" y="13717"/>
                    <a:pt x="21166" y="10307"/>
                    <a:pt x="20751" y="8033"/>
                  </a:cubicBezTo>
                  <a:cubicBezTo>
                    <a:pt x="20335" y="5759"/>
                    <a:pt x="18674" y="4623"/>
                    <a:pt x="16735" y="4623"/>
                  </a:cubicBezTo>
                  <a:cubicBezTo>
                    <a:pt x="14797" y="4623"/>
                    <a:pt x="12581" y="5759"/>
                    <a:pt x="10366" y="689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1" name="Line"/>
            <p:cNvSpPr/>
            <p:nvPr/>
          </p:nvSpPr>
          <p:spPr>
            <a:xfrm>
              <a:off x="6626693" y="5470937"/>
              <a:ext cx="99402" cy="8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2817"/>
                    <a:pt x="8229" y="5635"/>
                    <a:pt x="11829" y="9235"/>
                  </a:cubicBezTo>
                  <a:cubicBezTo>
                    <a:pt x="15429" y="12835"/>
                    <a:pt x="18514" y="172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2" name="Line"/>
            <p:cNvSpPr/>
            <p:nvPr/>
          </p:nvSpPr>
          <p:spPr>
            <a:xfrm>
              <a:off x="6647994" y="5448953"/>
              <a:ext cx="88750" cy="121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1" fill="norm" stroke="1" extrusionOk="0">
                  <a:moveTo>
                    <a:pt x="21600" y="750"/>
                  </a:moveTo>
                  <a:cubicBezTo>
                    <a:pt x="20160" y="330"/>
                    <a:pt x="18720" y="-89"/>
                    <a:pt x="17424" y="16"/>
                  </a:cubicBezTo>
                  <a:cubicBezTo>
                    <a:pt x="16128" y="121"/>
                    <a:pt x="14976" y="750"/>
                    <a:pt x="12528" y="3371"/>
                  </a:cubicBezTo>
                  <a:cubicBezTo>
                    <a:pt x="10080" y="5992"/>
                    <a:pt x="6336" y="10606"/>
                    <a:pt x="4032" y="13961"/>
                  </a:cubicBezTo>
                  <a:cubicBezTo>
                    <a:pt x="1728" y="17317"/>
                    <a:pt x="864" y="19414"/>
                    <a:pt x="0" y="215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3" name="Line"/>
            <p:cNvSpPr/>
            <p:nvPr/>
          </p:nvSpPr>
          <p:spPr>
            <a:xfrm>
              <a:off x="4865895" y="5414408"/>
              <a:ext cx="10651" cy="184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21600" y="1207"/>
                  </a:moveTo>
                  <a:cubicBezTo>
                    <a:pt x="19200" y="519"/>
                    <a:pt x="16800" y="-169"/>
                    <a:pt x="16800" y="37"/>
                  </a:cubicBezTo>
                  <a:cubicBezTo>
                    <a:pt x="16800" y="244"/>
                    <a:pt x="19200" y="1344"/>
                    <a:pt x="19200" y="4096"/>
                  </a:cubicBezTo>
                  <a:cubicBezTo>
                    <a:pt x="19200" y="6848"/>
                    <a:pt x="16800" y="11250"/>
                    <a:pt x="13200" y="14414"/>
                  </a:cubicBezTo>
                  <a:cubicBezTo>
                    <a:pt x="9600" y="17579"/>
                    <a:pt x="4800" y="19505"/>
                    <a:pt x="0" y="2143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4" name="Line"/>
            <p:cNvSpPr/>
            <p:nvPr/>
          </p:nvSpPr>
          <p:spPr>
            <a:xfrm>
              <a:off x="4923304" y="5428336"/>
              <a:ext cx="56239" cy="202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600" fill="norm" stroke="1" extrusionOk="0">
                  <a:moveTo>
                    <a:pt x="7708" y="0"/>
                  </a:moveTo>
                  <a:cubicBezTo>
                    <a:pt x="5063" y="3032"/>
                    <a:pt x="2418" y="6063"/>
                    <a:pt x="1095" y="7958"/>
                  </a:cubicBezTo>
                  <a:cubicBezTo>
                    <a:pt x="-227" y="9853"/>
                    <a:pt x="-227" y="10611"/>
                    <a:pt x="434" y="11242"/>
                  </a:cubicBezTo>
                  <a:cubicBezTo>
                    <a:pt x="1095" y="11874"/>
                    <a:pt x="2418" y="12379"/>
                    <a:pt x="4181" y="12568"/>
                  </a:cubicBezTo>
                  <a:cubicBezTo>
                    <a:pt x="5944" y="12758"/>
                    <a:pt x="8149" y="12632"/>
                    <a:pt x="10132" y="12379"/>
                  </a:cubicBezTo>
                  <a:cubicBezTo>
                    <a:pt x="12116" y="12126"/>
                    <a:pt x="13879" y="11747"/>
                    <a:pt x="15863" y="10989"/>
                  </a:cubicBezTo>
                  <a:cubicBezTo>
                    <a:pt x="17846" y="10232"/>
                    <a:pt x="20051" y="9095"/>
                    <a:pt x="20712" y="8968"/>
                  </a:cubicBezTo>
                  <a:cubicBezTo>
                    <a:pt x="21373" y="8842"/>
                    <a:pt x="20491" y="9726"/>
                    <a:pt x="20051" y="12000"/>
                  </a:cubicBezTo>
                  <a:cubicBezTo>
                    <a:pt x="19610" y="14274"/>
                    <a:pt x="19610" y="17937"/>
                    <a:pt x="1961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5" name="Line"/>
            <p:cNvSpPr/>
            <p:nvPr/>
          </p:nvSpPr>
          <p:spPr>
            <a:xfrm>
              <a:off x="5023821" y="5462339"/>
              <a:ext cx="77056" cy="1254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203" fill="norm" stroke="1" extrusionOk="0">
                  <a:moveTo>
                    <a:pt x="11305" y="253"/>
                  </a:moveTo>
                  <a:cubicBezTo>
                    <a:pt x="9668" y="53"/>
                    <a:pt x="8032" y="-147"/>
                    <a:pt x="6723" y="153"/>
                  </a:cubicBezTo>
                  <a:cubicBezTo>
                    <a:pt x="5414" y="453"/>
                    <a:pt x="4432" y="1253"/>
                    <a:pt x="3123" y="4553"/>
                  </a:cubicBezTo>
                  <a:cubicBezTo>
                    <a:pt x="1814" y="7853"/>
                    <a:pt x="177" y="13653"/>
                    <a:pt x="14" y="17053"/>
                  </a:cubicBezTo>
                  <a:cubicBezTo>
                    <a:pt x="-150" y="20453"/>
                    <a:pt x="1159" y="21453"/>
                    <a:pt x="4595" y="21153"/>
                  </a:cubicBezTo>
                  <a:cubicBezTo>
                    <a:pt x="8032" y="20853"/>
                    <a:pt x="13595" y="19253"/>
                    <a:pt x="16868" y="16453"/>
                  </a:cubicBezTo>
                  <a:cubicBezTo>
                    <a:pt x="20141" y="13653"/>
                    <a:pt x="21123" y="9653"/>
                    <a:pt x="21286" y="7153"/>
                  </a:cubicBezTo>
                  <a:cubicBezTo>
                    <a:pt x="21450" y="4653"/>
                    <a:pt x="20795" y="3653"/>
                    <a:pt x="19486" y="3253"/>
                  </a:cubicBezTo>
                  <a:cubicBezTo>
                    <a:pt x="18177" y="2853"/>
                    <a:pt x="16214" y="3053"/>
                    <a:pt x="14577" y="3653"/>
                  </a:cubicBezTo>
                  <a:cubicBezTo>
                    <a:pt x="12941" y="4253"/>
                    <a:pt x="11632" y="5253"/>
                    <a:pt x="10323" y="625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6" name="Line"/>
            <p:cNvSpPr/>
            <p:nvPr/>
          </p:nvSpPr>
          <p:spPr>
            <a:xfrm>
              <a:off x="4858795" y="5651986"/>
              <a:ext cx="234301" cy="7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82" y="18720"/>
                    <a:pt x="1964" y="15840"/>
                    <a:pt x="4145" y="12960"/>
                  </a:cubicBezTo>
                  <a:cubicBezTo>
                    <a:pt x="6327" y="10080"/>
                    <a:pt x="9709" y="7200"/>
                    <a:pt x="12818" y="5040"/>
                  </a:cubicBezTo>
                  <a:cubicBezTo>
                    <a:pt x="15927" y="2880"/>
                    <a:pt x="18764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7" name="Line"/>
            <p:cNvSpPr/>
            <p:nvPr/>
          </p:nvSpPr>
          <p:spPr>
            <a:xfrm>
              <a:off x="4939472" y="5726536"/>
              <a:ext cx="18724" cy="9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4" h="21600" fill="norm" stroke="1" extrusionOk="0">
                  <a:moveTo>
                    <a:pt x="8669" y="0"/>
                  </a:moveTo>
                  <a:cubicBezTo>
                    <a:pt x="3586" y="1662"/>
                    <a:pt x="-1496" y="3323"/>
                    <a:pt x="410" y="6923"/>
                  </a:cubicBezTo>
                  <a:cubicBezTo>
                    <a:pt x="2316" y="10523"/>
                    <a:pt x="11210" y="16062"/>
                    <a:pt x="20104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8" name="Line"/>
            <p:cNvSpPr/>
            <p:nvPr/>
          </p:nvSpPr>
          <p:spPr>
            <a:xfrm>
              <a:off x="4837495" y="5745596"/>
              <a:ext cx="159751" cy="86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8" fill="norm" stroke="1" extrusionOk="0">
                  <a:moveTo>
                    <a:pt x="0" y="5729"/>
                  </a:moveTo>
                  <a:cubicBezTo>
                    <a:pt x="320" y="4289"/>
                    <a:pt x="640" y="2849"/>
                    <a:pt x="2240" y="1697"/>
                  </a:cubicBezTo>
                  <a:cubicBezTo>
                    <a:pt x="3840" y="545"/>
                    <a:pt x="6720" y="-319"/>
                    <a:pt x="8800" y="113"/>
                  </a:cubicBezTo>
                  <a:cubicBezTo>
                    <a:pt x="10880" y="545"/>
                    <a:pt x="12160" y="2273"/>
                    <a:pt x="12640" y="4577"/>
                  </a:cubicBezTo>
                  <a:cubicBezTo>
                    <a:pt x="13120" y="6881"/>
                    <a:pt x="12800" y="9761"/>
                    <a:pt x="12400" y="11777"/>
                  </a:cubicBezTo>
                  <a:cubicBezTo>
                    <a:pt x="12000" y="13793"/>
                    <a:pt x="11520" y="14945"/>
                    <a:pt x="11200" y="16385"/>
                  </a:cubicBezTo>
                  <a:cubicBezTo>
                    <a:pt x="10880" y="17825"/>
                    <a:pt x="10720" y="19553"/>
                    <a:pt x="11360" y="20417"/>
                  </a:cubicBezTo>
                  <a:cubicBezTo>
                    <a:pt x="12000" y="21281"/>
                    <a:pt x="13440" y="21281"/>
                    <a:pt x="15280" y="20273"/>
                  </a:cubicBezTo>
                  <a:cubicBezTo>
                    <a:pt x="17120" y="19265"/>
                    <a:pt x="19360" y="17249"/>
                    <a:pt x="21600" y="1523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9" name="Line"/>
            <p:cNvSpPr/>
            <p:nvPr/>
          </p:nvSpPr>
          <p:spPr>
            <a:xfrm>
              <a:off x="5020987" y="5726536"/>
              <a:ext cx="47259" cy="11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600" fill="norm" stroke="1" extrusionOk="0">
                  <a:moveTo>
                    <a:pt x="6815" y="0"/>
                  </a:moveTo>
                  <a:cubicBezTo>
                    <a:pt x="4180" y="232"/>
                    <a:pt x="1546" y="465"/>
                    <a:pt x="493" y="1161"/>
                  </a:cubicBezTo>
                  <a:cubicBezTo>
                    <a:pt x="-561" y="1858"/>
                    <a:pt x="-34" y="3019"/>
                    <a:pt x="3127" y="4877"/>
                  </a:cubicBezTo>
                  <a:cubicBezTo>
                    <a:pt x="6288" y="6736"/>
                    <a:pt x="12083" y="9290"/>
                    <a:pt x="15507" y="12194"/>
                  </a:cubicBezTo>
                  <a:cubicBezTo>
                    <a:pt x="18932" y="15097"/>
                    <a:pt x="19985" y="18348"/>
                    <a:pt x="21039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0" name="Line"/>
            <p:cNvSpPr/>
            <p:nvPr/>
          </p:nvSpPr>
          <p:spPr>
            <a:xfrm>
              <a:off x="5029195" y="5718253"/>
              <a:ext cx="102951" cy="22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2731" y="12960"/>
                    <a:pt x="5462" y="5400"/>
                    <a:pt x="9062" y="2160"/>
                  </a:cubicBezTo>
                  <a:cubicBezTo>
                    <a:pt x="12662" y="-1080"/>
                    <a:pt x="17131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1" name="Line"/>
            <p:cNvSpPr/>
            <p:nvPr/>
          </p:nvSpPr>
          <p:spPr>
            <a:xfrm>
              <a:off x="5133200" y="5733636"/>
              <a:ext cx="81910" cy="78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267" fill="norm" stroke="1" extrusionOk="0">
                  <a:moveTo>
                    <a:pt x="9768" y="0"/>
                  </a:moveTo>
                  <a:cubicBezTo>
                    <a:pt x="6422" y="2901"/>
                    <a:pt x="3075" y="5803"/>
                    <a:pt x="1402" y="9188"/>
                  </a:cubicBezTo>
                  <a:cubicBezTo>
                    <a:pt x="-271" y="12573"/>
                    <a:pt x="-271" y="16442"/>
                    <a:pt x="490" y="18698"/>
                  </a:cubicBezTo>
                  <a:cubicBezTo>
                    <a:pt x="1250" y="20955"/>
                    <a:pt x="2771" y="21600"/>
                    <a:pt x="5814" y="21116"/>
                  </a:cubicBezTo>
                  <a:cubicBezTo>
                    <a:pt x="8856" y="20633"/>
                    <a:pt x="13419" y="19021"/>
                    <a:pt x="16309" y="16442"/>
                  </a:cubicBezTo>
                  <a:cubicBezTo>
                    <a:pt x="19199" y="13863"/>
                    <a:pt x="20416" y="10316"/>
                    <a:pt x="20873" y="7737"/>
                  </a:cubicBezTo>
                  <a:cubicBezTo>
                    <a:pt x="21329" y="5158"/>
                    <a:pt x="21025" y="3546"/>
                    <a:pt x="19047" y="2579"/>
                  </a:cubicBezTo>
                  <a:cubicBezTo>
                    <a:pt x="17070" y="1612"/>
                    <a:pt x="13419" y="1290"/>
                    <a:pt x="9768" y="96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2" name="Line"/>
            <p:cNvSpPr/>
            <p:nvPr/>
          </p:nvSpPr>
          <p:spPr>
            <a:xfrm>
              <a:off x="6889393" y="5424786"/>
              <a:ext cx="10651" cy="124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909"/>
                    <a:pt x="12000" y="7817"/>
                    <a:pt x="8400" y="11417"/>
                  </a:cubicBezTo>
                  <a:cubicBezTo>
                    <a:pt x="4800" y="15017"/>
                    <a:pt x="2400" y="183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3" name="Line"/>
            <p:cNvSpPr/>
            <p:nvPr/>
          </p:nvSpPr>
          <p:spPr>
            <a:xfrm>
              <a:off x="6958461" y="5435436"/>
              <a:ext cx="5483" cy="106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6000"/>
                    <a:pt x="-1585" y="12000"/>
                    <a:pt x="575" y="15600"/>
                  </a:cubicBezTo>
                  <a:cubicBezTo>
                    <a:pt x="2735" y="19200"/>
                    <a:pt x="11375" y="2040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4" name="Line"/>
            <p:cNvSpPr/>
            <p:nvPr/>
          </p:nvSpPr>
          <p:spPr>
            <a:xfrm>
              <a:off x="7020743" y="5459971"/>
              <a:ext cx="80004" cy="68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0797" fill="norm" stroke="1" extrusionOk="0">
                  <a:moveTo>
                    <a:pt x="10482" y="1176"/>
                  </a:moveTo>
                  <a:cubicBezTo>
                    <a:pt x="8894" y="456"/>
                    <a:pt x="7306" y="-264"/>
                    <a:pt x="5877" y="96"/>
                  </a:cubicBezTo>
                  <a:cubicBezTo>
                    <a:pt x="4447" y="456"/>
                    <a:pt x="3177" y="1896"/>
                    <a:pt x="2065" y="5136"/>
                  </a:cubicBezTo>
                  <a:cubicBezTo>
                    <a:pt x="953" y="8376"/>
                    <a:pt x="0" y="13416"/>
                    <a:pt x="0" y="16656"/>
                  </a:cubicBezTo>
                  <a:cubicBezTo>
                    <a:pt x="0" y="19896"/>
                    <a:pt x="953" y="21336"/>
                    <a:pt x="4447" y="20616"/>
                  </a:cubicBezTo>
                  <a:cubicBezTo>
                    <a:pt x="7941" y="19896"/>
                    <a:pt x="13976" y="17016"/>
                    <a:pt x="17312" y="14496"/>
                  </a:cubicBezTo>
                  <a:cubicBezTo>
                    <a:pt x="20647" y="11976"/>
                    <a:pt x="21282" y="9816"/>
                    <a:pt x="21441" y="7836"/>
                  </a:cubicBezTo>
                  <a:cubicBezTo>
                    <a:pt x="21600" y="5856"/>
                    <a:pt x="21282" y="4056"/>
                    <a:pt x="18900" y="3516"/>
                  </a:cubicBezTo>
                  <a:cubicBezTo>
                    <a:pt x="16518" y="2976"/>
                    <a:pt x="12071" y="3696"/>
                    <a:pt x="7623" y="441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5" name="Line"/>
            <p:cNvSpPr/>
            <p:nvPr/>
          </p:nvSpPr>
          <p:spPr>
            <a:xfrm>
              <a:off x="6832593" y="5584536"/>
              <a:ext cx="294651" cy="63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35" y="17200"/>
                    <a:pt x="3470" y="12800"/>
                    <a:pt x="5986" y="9200"/>
                  </a:cubicBezTo>
                  <a:cubicBezTo>
                    <a:pt x="8501" y="5600"/>
                    <a:pt x="11798" y="2800"/>
                    <a:pt x="14530" y="1400"/>
                  </a:cubicBezTo>
                  <a:cubicBezTo>
                    <a:pt x="17263" y="0"/>
                    <a:pt x="1943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6" name="Line"/>
            <p:cNvSpPr/>
            <p:nvPr/>
          </p:nvSpPr>
          <p:spPr>
            <a:xfrm>
              <a:off x="6879706" y="5684438"/>
              <a:ext cx="94888" cy="83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252" fill="norm" stroke="1" extrusionOk="0">
                  <a:moveTo>
                    <a:pt x="2183" y="1673"/>
                  </a:moveTo>
                  <a:cubicBezTo>
                    <a:pt x="3516" y="1073"/>
                    <a:pt x="4850" y="473"/>
                    <a:pt x="6183" y="173"/>
                  </a:cubicBezTo>
                  <a:cubicBezTo>
                    <a:pt x="7516" y="-127"/>
                    <a:pt x="8850" y="-127"/>
                    <a:pt x="9650" y="923"/>
                  </a:cubicBezTo>
                  <a:cubicBezTo>
                    <a:pt x="10450" y="1973"/>
                    <a:pt x="10716" y="4073"/>
                    <a:pt x="9250" y="6923"/>
                  </a:cubicBezTo>
                  <a:cubicBezTo>
                    <a:pt x="7783" y="9773"/>
                    <a:pt x="4583" y="13373"/>
                    <a:pt x="2583" y="15923"/>
                  </a:cubicBezTo>
                  <a:cubicBezTo>
                    <a:pt x="583" y="18473"/>
                    <a:pt x="-217" y="19973"/>
                    <a:pt x="50" y="20723"/>
                  </a:cubicBezTo>
                  <a:cubicBezTo>
                    <a:pt x="316" y="21473"/>
                    <a:pt x="1650" y="21473"/>
                    <a:pt x="5383" y="20423"/>
                  </a:cubicBezTo>
                  <a:cubicBezTo>
                    <a:pt x="9116" y="19373"/>
                    <a:pt x="15250" y="17273"/>
                    <a:pt x="21383" y="1517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7" name="Line"/>
            <p:cNvSpPr/>
            <p:nvPr/>
          </p:nvSpPr>
          <p:spPr>
            <a:xfrm>
              <a:off x="6984997" y="5669736"/>
              <a:ext cx="58871" cy="11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5" h="21600" fill="norm" stroke="1" extrusionOk="0">
                  <a:moveTo>
                    <a:pt x="15041" y="0"/>
                  </a:moveTo>
                  <a:cubicBezTo>
                    <a:pt x="12548" y="0"/>
                    <a:pt x="10056" y="0"/>
                    <a:pt x="7564" y="109"/>
                  </a:cubicBezTo>
                  <a:cubicBezTo>
                    <a:pt x="5071" y="218"/>
                    <a:pt x="2579" y="436"/>
                    <a:pt x="1125" y="1091"/>
                  </a:cubicBezTo>
                  <a:cubicBezTo>
                    <a:pt x="-329" y="1745"/>
                    <a:pt x="-744" y="2836"/>
                    <a:pt x="2164" y="4473"/>
                  </a:cubicBezTo>
                  <a:cubicBezTo>
                    <a:pt x="5071" y="6109"/>
                    <a:pt x="11302" y="8291"/>
                    <a:pt x="15248" y="10691"/>
                  </a:cubicBezTo>
                  <a:cubicBezTo>
                    <a:pt x="19194" y="13091"/>
                    <a:pt x="20856" y="15709"/>
                    <a:pt x="20648" y="17564"/>
                  </a:cubicBezTo>
                  <a:cubicBezTo>
                    <a:pt x="20441" y="19418"/>
                    <a:pt x="18364" y="20509"/>
                    <a:pt x="16287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8" name="Line"/>
            <p:cNvSpPr/>
            <p:nvPr/>
          </p:nvSpPr>
          <p:spPr>
            <a:xfrm>
              <a:off x="7006543" y="5664819"/>
              <a:ext cx="124251" cy="15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5966" y="12582"/>
                    <a:pt x="11931" y="4867"/>
                    <a:pt x="15531" y="1782"/>
                  </a:cubicBezTo>
                  <a:cubicBezTo>
                    <a:pt x="19131" y="-1304"/>
                    <a:pt x="20366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9" name="Line"/>
            <p:cNvSpPr/>
            <p:nvPr/>
          </p:nvSpPr>
          <p:spPr>
            <a:xfrm>
              <a:off x="7107819" y="5683936"/>
              <a:ext cx="93680" cy="75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17" h="21205" fill="norm" stroke="1" extrusionOk="0">
                  <a:moveTo>
                    <a:pt x="9508" y="1994"/>
                  </a:moveTo>
                  <a:cubicBezTo>
                    <a:pt x="6967" y="3655"/>
                    <a:pt x="4425" y="5317"/>
                    <a:pt x="2519" y="8141"/>
                  </a:cubicBezTo>
                  <a:cubicBezTo>
                    <a:pt x="614" y="10966"/>
                    <a:pt x="-657" y="14954"/>
                    <a:pt x="359" y="17612"/>
                  </a:cubicBezTo>
                  <a:cubicBezTo>
                    <a:pt x="1376" y="20271"/>
                    <a:pt x="4679" y="21600"/>
                    <a:pt x="8237" y="21102"/>
                  </a:cubicBezTo>
                  <a:cubicBezTo>
                    <a:pt x="11795" y="20603"/>
                    <a:pt x="15607" y="18277"/>
                    <a:pt x="17894" y="15286"/>
                  </a:cubicBezTo>
                  <a:cubicBezTo>
                    <a:pt x="20181" y="12295"/>
                    <a:pt x="20943" y="8640"/>
                    <a:pt x="19037" y="5982"/>
                  </a:cubicBezTo>
                  <a:cubicBezTo>
                    <a:pt x="17131" y="3323"/>
                    <a:pt x="12557" y="1662"/>
                    <a:pt x="7983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0" name="Line"/>
            <p:cNvSpPr/>
            <p:nvPr/>
          </p:nvSpPr>
          <p:spPr>
            <a:xfrm>
              <a:off x="4109746" y="6653085"/>
              <a:ext cx="24851" cy="106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6480"/>
                    <a:pt x="6171" y="12960"/>
                    <a:pt x="9771" y="16560"/>
                  </a:cubicBezTo>
                  <a:cubicBezTo>
                    <a:pt x="13371" y="20160"/>
                    <a:pt x="17486" y="208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1" name="Line"/>
            <p:cNvSpPr/>
            <p:nvPr/>
          </p:nvSpPr>
          <p:spPr>
            <a:xfrm>
              <a:off x="4162991" y="6645680"/>
              <a:ext cx="63461" cy="124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1" h="21449" fill="norm" stroke="1" extrusionOk="0">
                  <a:moveTo>
                    <a:pt x="11784" y="1887"/>
                  </a:moveTo>
                  <a:cubicBezTo>
                    <a:pt x="10213" y="1072"/>
                    <a:pt x="8642" y="257"/>
                    <a:pt x="6874" y="53"/>
                  </a:cubicBezTo>
                  <a:cubicBezTo>
                    <a:pt x="5107" y="-151"/>
                    <a:pt x="3144" y="257"/>
                    <a:pt x="1769" y="970"/>
                  </a:cubicBezTo>
                  <a:cubicBezTo>
                    <a:pt x="394" y="1683"/>
                    <a:pt x="-391" y="2702"/>
                    <a:pt x="198" y="4230"/>
                  </a:cubicBezTo>
                  <a:cubicBezTo>
                    <a:pt x="787" y="5759"/>
                    <a:pt x="2751" y="7796"/>
                    <a:pt x="6089" y="9630"/>
                  </a:cubicBezTo>
                  <a:cubicBezTo>
                    <a:pt x="9427" y="11464"/>
                    <a:pt x="14140" y="13094"/>
                    <a:pt x="16889" y="14419"/>
                  </a:cubicBezTo>
                  <a:cubicBezTo>
                    <a:pt x="19638" y="15743"/>
                    <a:pt x="20424" y="16762"/>
                    <a:pt x="20816" y="17781"/>
                  </a:cubicBezTo>
                  <a:cubicBezTo>
                    <a:pt x="21209" y="18800"/>
                    <a:pt x="21209" y="19819"/>
                    <a:pt x="20227" y="20430"/>
                  </a:cubicBezTo>
                  <a:cubicBezTo>
                    <a:pt x="19245" y="21042"/>
                    <a:pt x="17282" y="21245"/>
                    <a:pt x="15318" y="2144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2" name="Line"/>
            <p:cNvSpPr/>
            <p:nvPr/>
          </p:nvSpPr>
          <p:spPr>
            <a:xfrm>
              <a:off x="4184296" y="6649535"/>
              <a:ext cx="99400" cy="24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29" y="15429"/>
                    <a:pt x="5657" y="9257"/>
                    <a:pt x="9257" y="5657"/>
                  </a:cubicBezTo>
                  <a:cubicBezTo>
                    <a:pt x="12857" y="2057"/>
                    <a:pt x="17229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3" name="Line"/>
            <p:cNvSpPr/>
            <p:nvPr/>
          </p:nvSpPr>
          <p:spPr>
            <a:xfrm>
              <a:off x="4263727" y="6652157"/>
              <a:ext cx="77604" cy="70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9" h="20559" fill="norm" stroke="1" extrusionOk="0">
                  <a:moveTo>
                    <a:pt x="10918" y="2326"/>
                  </a:moveTo>
                  <a:cubicBezTo>
                    <a:pt x="9352" y="2326"/>
                    <a:pt x="7787" y="2326"/>
                    <a:pt x="5909" y="4211"/>
                  </a:cubicBezTo>
                  <a:cubicBezTo>
                    <a:pt x="4031" y="6097"/>
                    <a:pt x="1839" y="9869"/>
                    <a:pt x="744" y="12783"/>
                  </a:cubicBezTo>
                  <a:cubicBezTo>
                    <a:pt x="-352" y="15697"/>
                    <a:pt x="-352" y="17754"/>
                    <a:pt x="1526" y="19126"/>
                  </a:cubicBezTo>
                  <a:cubicBezTo>
                    <a:pt x="3405" y="20497"/>
                    <a:pt x="7161" y="21183"/>
                    <a:pt x="10918" y="19812"/>
                  </a:cubicBezTo>
                  <a:cubicBezTo>
                    <a:pt x="14674" y="18440"/>
                    <a:pt x="18431" y="15011"/>
                    <a:pt x="19839" y="11240"/>
                  </a:cubicBezTo>
                  <a:cubicBezTo>
                    <a:pt x="21248" y="7469"/>
                    <a:pt x="20309" y="3354"/>
                    <a:pt x="18744" y="1469"/>
                  </a:cubicBezTo>
                  <a:cubicBezTo>
                    <a:pt x="17178" y="-417"/>
                    <a:pt x="14987" y="-74"/>
                    <a:pt x="12796" y="26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4" name="Line"/>
            <p:cNvSpPr/>
            <p:nvPr/>
          </p:nvSpPr>
          <p:spPr>
            <a:xfrm>
              <a:off x="4390195" y="6621135"/>
              <a:ext cx="74551" cy="102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5" name="Line"/>
            <p:cNvSpPr/>
            <p:nvPr/>
          </p:nvSpPr>
          <p:spPr>
            <a:xfrm>
              <a:off x="4415046" y="6628235"/>
              <a:ext cx="56800" cy="106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50" y="0"/>
                    <a:pt x="17100" y="0"/>
                    <a:pt x="13950" y="2160"/>
                  </a:cubicBezTo>
                  <a:cubicBezTo>
                    <a:pt x="10800" y="4320"/>
                    <a:pt x="6750" y="8640"/>
                    <a:pt x="4275" y="12240"/>
                  </a:cubicBezTo>
                  <a:cubicBezTo>
                    <a:pt x="1800" y="15840"/>
                    <a:pt x="900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6" name="Line"/>
            <p:cNvSpPr/>
            <p:nvPr/>
          </p:nvSpPr>
          <p:spPr>
            <a:xfrm>
              <a:off x="4638695" y="6603385"/>
              <a:ext cx="10651" cy="11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3948"/>
                    <a:pt x="16800" y="7897"/>
                    <a:pt x="13200" y="11497"/>
                  </a:cubicBezTo>
                  <a:cubicBezTo>
                    <a:pt x="9600" y="15097"/>
                    <a:pt x="4800" y="183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7" name="Line"/>
            <p:cNvSpPr/>
            <p:nvPr/>
          </p:nvSpPr>
          <p:spPr>
            <a:xfrm>
              <a:off x="4703779" y="6589185"/>
              <a:ext cx="55617" cy="134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677" y="0"/>
                  </a:moveTo>
                  <a:cubicBezTo>
                    <a:pt x="1838" y="1895"/>
                    <a:pt x="0" y="3790"/>
                    <a:pt x="0" y="5684"/>
                  </a:cubicBezTo>
                  <a:cubicBezTo>
                    <a:pt x="0" y="7579"/>
                    <a:pt x="1838" y="9474"/>
                    <a:pt x="4136" y="10326"/>
                  </a:cubicBezTo>
                  <a:cubicBezTo>
                    <a:pt x="6434" y="11179"/>
                    <a:pt x="9191" y="10990"/>
                    <a:pt x="11260" y="10421"/>
                  </a:cubicBezTo>
                  <a:cubicBezTo>
                    <a:pt x="13328" y="9853"/>
                    <a:pt x="14706" y="8905"/>
                    <a:pt x="15626" y="8905"/>
                  </a:cubicBezTo>
                  <a:cubicBezTo>
                    <a:pt x="16545" y="8905"/>
                    <a:pt x="17004" y="9853"/>
                    <a:pt x="17234" y="11747"/>
                  </a:cubicBezTo>
                  <a:cubicBezTo>
                    <a:pt x="17464" y="13642"/>
                    <a:pt x="17464" y="16484"/>
                    <a:pt x="18153" y="18284"/>
                  </a:cubicBezTo>
                  <a:cubicBezTo>
                    <a:pt x="18843" y="20084"/>
                    <a:pt x="20221" y="2084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8" name="Line"/>
            <p:cNvSpPr/>
            <p:nvPr/>
          </p:nvSpPr>
          <p:spPr>
            <a:xfrm>
              <a:off x="4814258" y="6628235"/>
              <a:ext cx="66139" cy="75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5" h="21205" fill="norm" stroke="1" extrusionOk="0">
                  <a:moveTo>
                    <a:pt x="7313" y="0"/>
                  </a:moveTo>
                  <a:cubicBezTo>
                    <a:pt x="5451" y="332"/>
                    <a:pt x="3589" y="665"/>
                    <a:pt x="2099" y="3323"/>
                  </a:cubicBezTo>
                  <a:cubicBezTo>
                    <a:pt x="609" y="5982"/>
                    <a:pt x="-508" y="10966"/>
                    <a:pt x="237" y="14622"/>
                  </a:cubicBezTo>
                  <a:cubicBezTo>
                    <a:pt x="982" y="18277"/>
                    <a:pt x="3589" y="20603"/>
                    <a:pt x="6754" y="21102"/>
                  </a:cubicBezTo>
                  <a:cubicBezTo>
                    <a:pt x="9920" y="21600"/>
                    <a:pt x="13644" y="20271"/>
                    <a:pt x="16251" y="17612"/>
                  </a:cubicBezTo>
                  <a:cubicBezTo>
                    <a:pt x="18858" y="14954"/>
                    <a:pt x="20347" y="10966"/>
                    <a:pt x="20720" y="8142"/>
                  </a:cubicBezTo>
                  <a:cubicBezTo>
                    <a:pt x="21092" y="5317"/>
                    <a:pt x="20347" y="3655"/>
                    <a:pt x="18858" y="2825"/>
                  </a:cubicBezTo>
                  <a:cubicBezTo>
                    <a:pt x="17368" y="1994"/>
                    <a:pt x="15133" y="1994"/>
                    <a:pt x="12713" y="2825"/>
                  </a:cubicBezTo>
                  <a:cubicBezTo>
                    <a:pt x="10292" y="3655"/>
                    <a:pt x="7685" y="5317"/>
                    <a:pt x="5078" y="697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9" name="Line"/>
            <p:cNvSpPr/>
            <p:nvPr/>
          </p:nvSpPr>
          <p:spPr>
            <a:xfrm>
              <a:off x="4649345" y="6706335"/>
              <a:ext cx="273351" cy="7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38" y="18655"/>
                    <a:pt x="4675" y="15709"/>
                    <a:pt x="7340" y="12927"/>
                  </a:cubicBezTo>
                  <a:cubicBezTo>
                    <a:pt x="10005" y="10145"/>
                    <a:pt x="12997" y="7527"/>
                    <a:pt x="15429" y="5400"/>
                  </a:cubicBezTo>
                  <a:cubicBezTo>
                    <a:pt x="17860" y="3273"/>
                    <a:pt x="19730" y="16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0" name="Line"/>
            <p:cNvSpPr/>
            <p:nvPr/>
          </p:nvSpPr>
          <p:spPr>
            <a:xfrm>
              <a:off x="4695495" y="6797260"/>
              <a:ext cx="131351" cy="55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50" fill="norm" stroke="1" extrusionOk="0">
                  <a:moveTo>
                    <a:pt x="0" y="4480"/>
                  </a:moveTo>
                  <a:cubicBezTo>
                    <a:pt x="1751" y="2717"/>
                    <a:pt x="3503" y="953"/>
                    <a:pt x="4865" y="292"/>
                  </a:cubicBezTo>
                  <a:cubicBezTo>
                    <a:pt x="6227" y="-369"/>
                    <a:pt x="7200" y="72"/>
                    <a:pt x="7686" y="1835"/>
                  </a:cubicBezTo>
                  <a:cubicBezTo>
                    <a:pt x="8173" y="3598"/>
                    <a:pt x="8173" y="6684"/>
                    <a:pt x="7784" y="9109"/>
                  </a:cubicBezTo>
                  <a:cubicBezTo>
                    <a:pt x="7395" y="11533"/>
                    <a:pt x="6616" y="13296"/>
                    <a:pt x="5935" y="15280"/>
                  </a:cubicBezTo>
                  <a:cubicBezTo>
                    <a:pt x="5254" y="17264"/>
                    <a:pt x="4670" y="19468"/>
                    <a:pt x="4865" y="20349"/>
                  </a:cubicBezTo>
                  <a:cubicBezTo>
                    <a:pt x="5059" y="21231"/>
                    <a:pt x="6032" y="20790"/>
                    <a:pt x="8951" y="17704"/>
                  </a:cubicBezTo>
                  <a:cubicBezTo>
                    <a:pt x="11870" y="14619"/>
                    <a:pt x="16735" y="8888"/>
                    <a:pt x="21600" y="31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1" name="Line"/>
            <p:cNvSpPr/>
            <p:nvPr/>
          </p:nvSpPr>
          <p:spPr>
            <a:xfrm>
              <a:off x="4816722" y="6759585"/>
              <a:ext cx="49465" cy="9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600" fill="norm" stroke="1" extrusionOk="0">
                  <a:moveTo>
                    <a:pt x="10325" y="0"/>
                  </a:moveTo>
                  <a:cubicBezTo>
                    <a:pt x="7813" y="554"/>
                    <a:pt x="5302" y="1108"/>
                    <a:pt x="3292" y="1939"/>
                  </a:cubicBezTo>
                  <a:cubicBezTo>
                    <a:pt x="1283" y="2769"/>
                    <a:pt x="-224" y="3877"/>
                    <a:pt x="27" y="4985"/>
                  </a:cubicBezTo>
                  <a:cubicBezTo>
                    <a:pt x="278" y="6092"/>
                    <a:pt x="2288" y="7200"/>
                    <a:pt x="5804" y="8585"/>
                  </a:cubicBezTo>
                  <a:cubicBezTo>
                    <a:pt x="9320" y="9969"/>
                    <a:pt x="14343" y="11631"/>
                    <a:pt x="17357" y="13154"/>
                  </a:cubicBezTo>
                  <a:cubicBezTo>
                    <a:pt x="20371" y="14677"/>
                    <a:pt x="21376" y="16062"/>
                    <a:pt x="20874" y="17446"/>
                  </a:cubicBezTo>
                  <a:cubicBezTo>
                    <a:pt x="20371" y="18831"/>
                    <a:pt x="18362" y="20215"/>
                    <a:pt x="16353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2" name="Line"/>
            <p:cNvSpPr/>
            <p:nvPr/>
          </p:nvSpPr>
          <p:spPr>
            <a:xfrm>
              <a:off x="4837495" y="6738285"/>
              <a:ext cx="88751" cy="3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3" name="Line"/>
            <p:cNvSpPr/>
            <p:nvPr/>
          </p:nvSpPr>
          <p:spPr>
            <a:xfrm>
              <a:off x="4897899" y="6756035"/>
              <a:ext cx="81578" cy="72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8" h="21441" fill="norm" stroke="1" extrusionOk="0">
                  <a:moveTo>
                    <a:pt x="11527" y="0"/>
                  </a:moveTo>
                  <a:cubicBezTo>
                    <a:pt x="7384" y="4529"/>
                    <a:pt x="3242" y="9058"/>
                    <a:pt x="1318" y="12194"/>
                  </a:cubicBezTo>
                  <a:cubicBezTo>
                    <a:pt x="-605" y="15329"/>
                    <a:pt x="-309" y="17071"/>
                    <a:pt x="1466" y="18639"/>
                  </a:cubicBezTo>
                  <a:cubicBezTo>
                    <a:pt x="3242" y="20206"/>
                    <a:pt x="6496" y="21600"/>
                    <a:pt x="9899" y="21426"/>
                  </a:cubicBezTo>
                  <a:cubicBezTo>
                    <a:pt x="13302" y="21252"/>
                    <a:pt x="16853" y="19510"/>
                    <a:pt x="18776" y="16897"/>
                  </a:cubicBezTo>
                  <a:cubicBezTo>
                    <a:pt x="20699" y="14284"/>
                    <a:pt x="20995" y="10800"/>
                    <a:pt x="19220" y="7839"/>
                  </a:cubicBezTo>
                  <a:cubicBezTo>
                    <a:pt x="17444" y="4878"/>
                    <a:pt x="13598" y="2439"/>
                    <a:pt x="9751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4" name="Line"/>
            <p:cNvSpPr/>
            <p:nvPr/>
          </p:nvSpPr>
          <p:spPr>
            <a:xfrm>
              <a:off x="6470494" y="6582085"/>
              <a:ext cx="17751" cy="114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6" fill="norm" stroke="1" extrusionOk="0">
                  <a:moveTo>
                    <a:pt x="0" y="0"/>
                  </a:moveTo>
                  <a:cubicBezTo>
                    <a:pt x="0" y="5567"/>
                    <a:pt x="0" y="11134"/>
                    <a:pt x="0" y="14474"/>
                  </a:cubicBezTo>
                  <a:cubicBezTo>
                    <a:pt x="0" y="17814"/>
                    <a:pt x="0" y="18928"/>
                    <a:pt x="2880" y="19819"/>
                  </a:cubicBezTo>
                  <a:cubicBezTo>
                    <a:pt x="5760" y="20709"/>
                    <a:pt x="11520" y="21377"/>
                    <a:pt x="15120" y="21489"/>
                  </a:cubicBezTo>
                  <a:cubicBezTo>
                    <a:pt x="18720" y="21600"/>
                    <a:pt x="20160" y="21155"/>
                    <a:pt x="21600" y="2070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5" name="Line"/>
            <p:cNvSpPr/>
            <p:nvPr/>
          </p:nvSpPr>
          <p:spPr>
            <a:xfrm>
              <a:off x="6505994" y="6616088"/>
              <a:ext cx="64036" cy="109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217" fill="norm" stroke="1" extrusionOk="0">
                  <a:moveTo>
                    <a:pt x="10414" y="291"/>
                  </a:moveTo>
                  <a:cubicBezTo>
                    <a:pt x="7714" y="61"/>
                    <a:pt x="5014" y="-169"/>
                    <a:pt x="3086" y="176"/>
                  </a:cubicBezTo>
                  <a:cubicBezTo>
                    <a:pt x="1157" y="520"/>
                    <a:pt x="0" y="1439"/>
                    <a:pt x="0" y="2933"/>
                  </a:cubicBezTo>
                  <a:cubicBezTo>
                    <a:pt x="0" y="4427"/>
                    <a:pt x="1157" y="6495"/>
                    <a:pt x="5014" y="9022"/>
                  </a:cubicBezTo>
                  <a:cubicBezTo>
                    <a:pt x="8871" y="11550"/>
                    <a:pt x="15429" y="14537"/>
                    <a:pt x="18514" y="16720"/>
                  </a:cubicBezTo>
                  <a:cubicBezTo>
                    <a:pt x="21600" y="18903"/>
                    <a:pt x="21214" y="20282"/>
                    <a:pt x="19864" y="20857"/>
                  </a:cubicBezTo>
                  <a:cubicBezTo>
                    <a:pt x="18514" y="21431"/>
                    <a:pt x="16200" y="21201"/>
                    <a:pt x="13886" y="2097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6" name="Line"/>
            <p:cNvSpPr/>
            <p:nvPr/>
          </p:nvSpPr>
          <p:spPr>
            <a:xfrm>
              <a:off x="6527293" y="6606935"/>
              <a:ext cx="124251" cy="3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03" y="16000"/>
                    <a:pt x="7406" y="10400"/>
                    <a:pt x="11006" y="6800"/>
                  </a:cubicBezTo>
                  <a:cubicBezTo>
                    <a:pt x="14606" y="3200"/>
                    <a:pt x="18103" y="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7" name="Line"/>
            <p:cNvSpPr/>
            <p:nvPr/>
          </p:nvSpPr>
          <p:spPr>
            <a:xfrm>
              <a:off x="6622301" y="6631785"/>
              <a:ext cx="85516" cy="49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371" fill="norm" stroke="1" extrusionOk="0">
                  <a:moveTo>
                    <a:pt x="13343" y="0"/>
                  </a:moveTo>
                  <a:cubicBezTo>
                    <a:pt x="8965" y="2571"/>
                    <a:pt x="4586" y="5143"/>
                    <a:pt x="2251" y="8229"/>
                  </a:cubicBezTo>
                  <a:cubicBezTo>
                    <a:pt x="-84" y="11314"/>
                    <a:pt x="-376" y="14914"/>
                    <a:pt x="354" y="17486"/>
                  </a:cubicBezTo>
                  <a:cubicBezTo>
                    <a:pt x="1083" y="20057"/>
                    <a:pt x="2835" y="21600"/>
                    <a:pt x="6046" y="21343"/>
                  </a:cubicBezTo>
                  <a:cubicBezTo>
                    <a:pt x="9256" y="21086"/>
                    <a:pt x="13927" y="19029"/>
                    <a:pt x="16846" y="17229"/>
                  </a:cubicBezTo>
                  <a:cubicBezTo>
                    <a:pt x="19765" y="15429"/>
                    <a:pt x="20932" y="13886"/>
                    <a:pt x="21078" y="12086"/>
                  </a:cubicBezTo>
                  <a:cubicBezTo>
                    <a:pt x="21224" y="10286"/>
                    <a:pt x="20348" y="8229"/>
                    <a:pt x="18743" y="6943"/>
                  </a:cubicBezTo>
                  <a:cubicBezTo>
                    <a:pt x="17137" y="5657"/>
                    <a:pt x="14802" y="5143"/>
                    <a:pt x="12467" y="462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8" name="Line"/>
            <p:cNvSpPr/>
            <p:nvPr/>
          </p:nvSpPr>
          <p:spPr>
            <a:xfrm>
              <a:off x="6747393" y="6603385"/>
              <a:ext cx="85201" cy="9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00" y="3600"/>
                    <a:pt x="8400" y="7200"/>
                    <a:pt x="12000" y="10800"/>
                  </a:cubicBezTo>
                  <a:cubicBezTo>
                    <a:pt x="15600" y="14400"/>
                    <a:pt x="186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9" name="Line"/>
            <p:cNvSpPr/>
            <p:nvPr/>
          </p:nvSpPr>
          <p:spPr>
            <a:xfrm>
              <a:off x="6776813" y="6617585"/>
              <a:ext cx="55781" cy="8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9" h="21600" fill="norm" stroke="1" extrusionOk="0">
                  <a:moveTo>
                    <a:pt x="20779" y="0"/>
                  </a:moveTo>
                  <a:cubicBezTo>
                    <a:pt x="18575" y="0"/>
                    <a:pt x="16371" y="0"/>
                    <a:pt x="12624" y="2880"/>
                  </a:cubicBezTo>
                  <a:cubicBezTo>
                    <a:pt x="8877" y="5760"/>
                    <a:pt x="3587" y="11520"/>
                    <a:pt x="1383" y="15120"/>
                  </a:cubicBezTo>
                  <a:cubicBezTo>
                    <a:pt x="-821" y="18720"/>
                    <a:pt x="61" y="20160"/>
                    <a:pt x="942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0" name="Line"/>
            <p:cNvSpPr/>
            <p:nvPr/>
          </p:nvSpPr>
          <p:spPr>
            <a:xfrm>
              <a:off x="6897676" y="6592735"/>
              <a:ext cx="9468" cy="8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2592"/>
                    <a:pt x="0" y="5184"/>
                    <a:pt x="0" y="8784"/>
                  </a:cubicBezTo>
                  <a:cubicBezTo>
                    <a:pt x="0" y="12384"/>
                    <a:pt x="10800" y="169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1" name="Line"/>
            <p:cNvSpPr/>
            <p:nvPr/>
          </p:nvSpPr>
          <p:spPr>
            <a:xfrm>
              <a:off x="6938778" y="6589185"/>
              <a:ext cx="10967" cy="8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5472"/>
                    <a:pt x="-1585" y="10944"/>
                    <a:pt x="575" y="14544"/>
                  </a:cubicBezTo>
                  <a:cubicBezTo>
                    <a:pt x="2735" y="18144"/>
                    <a:pt x="11375" y="19872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2" name="Line"/>
            <p:cNvSpPr/>
            <p:nvPr/>
          </p:nvSpPr>
          <p:spPr>
            <a:xfrm>
              <a:off x="6988793" y="6581369"/>
              <a:ext cx="69909" cy="57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9" h="20193" fill="norm" stroke="1" extrusionOk="0">
                  <a:moveTo>
                    <a:pt x="6374" y="1497"/>
                  </a:moveTo>
                  <a:cubicBezTo>
                    <a:pt x="4603" y="2743"/>
                    <a:pt x="2833" y="3989"/>
                    <a:pt x="1594" y="6689"/>
                  </a:cubicBezTo>
                  <a:cubicBezTo>
                    <a:pt x="354" y="9389"/>
                    <a:pt x="-354" y="13543"/>
                    <a:pt x="885" y="16451"/>
                  </a:cubicBezTo>
                  <a:cubicBezTo>
                    <a:pt x="2125" y="19358"/>
                    <a:pt x="5312" y="21020"/>
                    <a:pt x="9030" y="19774"/>
                  </a:cubicBezTo>
                  <a:cubicBezTo>
                    <a:pt x="12748" y="18528"/>
                    <a:pt x="16997" y="14374"/>
                    <a:pt x="19121" y="10635"/>
                  </a:cubicBezTo>
                  <a:cubicBezTo>
                    <a:pt x="21246" y="6897"/>
                    <a:pt x="21246" y="3574"/>
                    <a:pt x="20361" y="1705"/>
                  </a:cubicBezTo>
                  <a:cubicBezTo>
                    <a:pt x="19476" y="-165"/>
                    <a:pt x="17705" y="-580"/>
                    <a:pt x="14341" y="874"/>
                  </a:cubicBezTo>
                  <a:cubicBezTo>
                    <a:pt x="10977" y="2328"/>
                    <a:pt x="6020" y="5651"/>
                    <a:pt x="3364" y="7728"/>
                  </a:cubicBezTo>
                  <a:cubicBezTo>
                    <a:pt x="708" y="9805"/>
                    <a:pt x="354" y="10635"/>
                    <a:pt x="0" y="1146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3" name="Line"/>
            <p:cNvSpPr/>
            <p:nvPr/>
          </p:nvSpPr>
          <p:spPr>
            <a:xfrm>
              <a:off x="6885844" y="6695685"/>
              <a:ext cx="216550" cy="35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23" y="15840"/>
                    <a:pt x="6846" y="10080"/>
                    <a:pt x="10446" y="6480"/>
                  </a:cubicBezTo>
                  <a:cubicBezTo>
                    <a:pt x="14046" y="2880"/>
                    <a:pt x="17823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4" name="Line"/>
            <p:cNvSpPr/>
            <p:nvPr/>
          </p:nvSpPr>
          <p:spPr>
            <a:xfrm>
              <a:off x="6941384" y="6772418"/>
              <a:ext cx="90010" cy="60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001" fill="norm" stroke="1" extrusionOk="0">
                  <a:moveTo>
                    <a:pt x="1140" y="470"/>
                  </a:moveTo>
                  <a:cubicBezTo>
                    <a:pt x="2542" y="63"/>
                    <a:pt x="3945" y="-345"/>
                    <a:pt x="4927" y="470"/>
                  </a:cubicBezTo>
                  <a:cubicBezTo>
                    <a:pt x="5908" y="1285"/>
                    <a:pt x="6470" y="3323"/>
                    <a:pt x="6189" y="5157"/>
                  </a:cubicBezTo>
                  <a:cubicBezTo>
                    <a:pt x="5908" y="6991"/>
                    <a:pt x="4786" y="8621"/>
                    <a:pt x="3664" y="10251"/>
                  </a:cubicBezTo>
                  <a:cubicBezTo>
                    <a:pt x="2542" y="11881"/>
                    <a:pt x="1420" y="13512"/>
                    <a:pt x="719" y="15346"/>
                  </a:cubicBezTo>
                  <a:cubicBezTo>
                    <a:pt x="18" y="17180"/>
                    <a:pt x="-263" y="19217"/>
                    <a:pt x="298" y="20236"/>
                  </a:cubicBezTo>
                  <a:cubicBezTo>
                    <a:pt x="859" y="21255"/>
                    <a:pt x="2262" y="21255"/>
                    <a:pt x="5908" y="20236"/>
                  </a:cubicBezTo>
                  <a:cubicBezTo>
                    <a:pt x="9555" y="19217"/>
                    <a:pt x="15446" y="17180"/>
                    <a:pt x="21337" y="1514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5" name="Line"/>
            <p:cNvSpPr/>
            <p:nvPr/>
          </p:nvSpPr>
          <p:spPr>
            <a:xfrm>
              <a:off x="7016021" y="6765216"/>
              <a:ext cx="54576" cy="97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0" h="21403" fill="norm" stroke="1" extrusionOk="0">
                  <a:moveTo>
                    <a:pt x="17628" y="1885"/>
                  </a:moveTo>
                  <a:cubicBezTo>
                    <a:pt x="15424" y="1364"/>
                    <a:pt x="13220" y="844"/>
                    <a:pt x="9914" y="454"/>
                  </a:cubicBezTo>
                  <a:cubicBezTo>
                    <a:pt x="6608" y="63"/>
                    <a:pt x="2200" y="-197"/>
                    <a:pt x="657" y="193"/>
                  </a:cubicBezTo>
                  <a:cubicBezTo>
                    <a:pt x="-886" y="584"/>
                    <a:pt x="436" y="1625"/>
                    <a:pt x="3081" y="2666"/>
                  </a:cubicBezTo>
                  <a:cubicBezTo>
                    <a:pt x="5726" y="3707"/>
                    <a:pt x="9693" y="4748"/>
                    <a:pt x="13220" y="6569"/>
                  </a:cubicBezTo>
                  <a:cubicBezTo>
                    <a:pt x="16747" y="8391"/>
                    <a:pt x="19832" y="10993"/>
                    <a:pt x="20273" y="13596"/>
                  </a:cubicBezTo>
                  <a:cubicBezTo>
                    <a:pt x="20714" y="16198"/>
                    <a:pt x="18510" y="18801"/>
                    <a:pt x="16306" y="20102"/>
                  </a:cubicBezTo>
                  <a:cubicBezTo>
                    <a:pt x="14102" y="21403"/>
                    <a:pt x="11898" y="21403"/>
                    <a:pt x="9694" y="2140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6" name="Line"/>
            <p:cNvSpPr/>
            <p:nvPr/>
          </p:nvSpPr>
          <p:spPr>
            <a:xfrm>
              <a:off x="7045593" y="6766685"/>
              <a:ext cx="95851" cy="17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33" y="14400"/>
                    <a:pt x="5867" y="7200"/>
                    <a:pt x="9467" y="3600"/>
                  </a:cubicBezTo>
                  <a:cubicBezTo>
                    <a:pt x="13067" y="0"/>
                    <a:pt x="1733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7" name="Line"/>
            <p:cNvSpPr/>
            <p:nvPr/>
          </p:nvSpPr>
          <p:spPr>
            <a:xfrm>
              <a:off x="7112448" y="6773785"/>
              <a:ext cx="77316" cy="74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61" h="21305" fill="norm" stroke="1" extrusionOk="0">
                  <a:moveTo>
                    <a:pt x="10339" y="2025"/>
                  </a:moveTo>
                  <a:cubicBezTo>
                    <a:pt x="7253" y="4050"/>
                    <a:pt x="4167" y="6075"/>
                    <a:pt x="2161" y="8775"/>
                  </a:cubicBezTo>
                  <a:cubicBezTo>
                    <a:pt x="156" y="11475"/>
                    <a:pt x="-770" y="14850"/>
                    <a:pt x="773" y="17381"/>
                  </a:cubicBezTo>
                  <a:cubicBezTo>
                    <a:pt x="2316" y="19912"/>
                    <a:pt x="6327" y="21600"/>
                    <a:pt x="10184" y="21263"/>
                  </a:cubicBezTo>
                  <a:cubicBezTo>
                    <a:pt x="14041" y="20925"/>
                    <a:pt x="17744" y="18563"/>
                    <a:pt x="19287" y="15525"/>
                  </a:cubicBezTo>
                  <a:cubicBezTo>
                    <a:pt x="20830" y="12488"/>
                    <a:pt x="20213" y="8775"/>
                    <a:pt x="18361" y="6075"/>
                  </a:cubicBezTo>
                  <a:cubicBezTo>
                    <a:pt x="16510" y="3375"/>
                    <a:pt x="13424" y="1688"/>
                    <a:pt x="10339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8" name="Line"/>
            <p:cNvSpPr/>
            <p:nvPr/>
          </p:nvSpPr>
          <p:spPr>
            <a:xfrm>
              <a:off x="3933512" y="5799738"/>
              <a:ext cx="1411118" cy="699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555" fill="norm" stroke="1" extrusionOk="0">
                  <a:moveTo>
                    <a:pt x="13948" y="4858"/>
                  </a:moveTo>
                  <a:cubicBezTo>
                    <a:pt x="14002" y="4676"/>
                    <a:pt x="14056" y="4493"/>
                    <a:pt x="14101" y="4274"/>
                  </a:cubicBezTo>
                  <a:cubicBezTo>
                    <a:pt x="14146" y="4055"/>
                    <a:pt x="14183" y="3800"/>
                    <a:pt x="14165" y="3599"/>
                  </a:cubicBezTo>
                  <a:cubicBezTo>
                    <a:pt x="14146" y="3399"/>
                    <a:pt x="14074" y="3253"/>
                    <a:pt x="13822" y="2979"/>
                  </a:cubicBezTo>
                  <a:cubicBezTo>
                    <a:pt x="13569" y="2705"/>
                    <a:pt x="13136" y="2304"/>
                    <a:pt x="12658" y="1976"/>
                  </a:cubicBezTo>
                  <a:cubicBezTo>
                    <a:pt x="12180" y="1647"/>
                    <a:pt x="11656" y="1392"/>
                    <a:pt x="11061" y="1137"/>
                  </a:cubicBezTo>
                  <a:cubicBezTo>
                    <a:pt x="10465" y="881"/>
                    <a:pt x="9798" y="626"/>
                    <a:pt x="9094" y="425"/>
                  </a:cubicBezTo>
                  <a:cubicBezTo>
                    <a:pt x="8390" y="224"/>
                    <a:pt x="7650" y="78"/>
                    <a:pt x="6946" y="24"/>
                  </a:cubicBezTo>
                  <a:cubicBezTo>
                    <a:pt x="6243" y="-31"/>
                    <a:pt x="5575" y="5"/>
                    <a:pt x="4916" y="188"/>
                  </a:cubicBezTo>
                  <a:cubicBezTo>
                    <a:pt x="4258" y="370"/>
                    <a:pt x="3608" y="699"/>
                    <a:pt x="3049" y="1118"/>
                  </a:cubicBezTo>
                  <a:cubicBezTo>
                    <a:pt x="2489" y="1538"/>
                    <a:pt x="2020" y="2049"/>
                    <a:pt x="1596" y="2651"/>
                  </a:cubicBezTo>
                  <a:cubicBezTo>
                    <a:pt x="1172" y="3253"/>
                    <a:pt x="793" y="3946"/>
                    <a:pt x="540" y="4858"/>
                  </a:cubicBezTo>
                  <a:cubicBezTo>
                    <a:pt x="288" y="5770"/>
                    <a:pt x="161" y="6901"/>
                    <a:pt x="80" y="7978"/>
                  </a:cubicBezTo>
                  <a:cubicBezTo>
                    <a:pt x="-1" y="9054"/>
                    <a:pt x="-37" y="10076"/>
                    <a:pt x="53" y="11043"/>
                  </a:cubicBezTo>
                  <a:cubicBezTo>
                    <a:pt x="143" y="12010"/>
                    <a:pt x="360" y="12922"/>
                    <a:pt x="730" y="13797"/>
                  </a:cubicBezTo>
                  <a:cubicBezTo>
                    <a:pt x="1100" y="14673"/>
                    <a:pt x="1623" y="15512"/>
                    <a:pt x="2174" y="16205"/>
                  </a:cubicBezTo>
                  <a:cubicBezTo>
                    <a:pt x="2724" y="16899"/>
                    <a:pt x="3301" y="17446"/>
                    <a:pt x="3870" y="17884"/>
                  </a:cubicBezTo>
                  <a:cubicBezTo>
                    <a:pt x="4438" y="18322"/>
                    <a:pt x="4998" y="18650"/>
                    <a:pt x="5602" y="18978"/>
                  </a:cubicBezTo>
                  <a:cubicBezTo>
                    <a:pt x="6207" y="19307"/>
                    <a:pt x="6856" y="19635"/>
                    <a:pt x="7488" y="19909"/>
                  </a:cubicBezTo>
                  <a:cubicBezTo>
                    <a:pt x="8119" y="20183"/>
                    <a:pt x="8733" y="20401"/>
                    <a:pt x="9365" y="20584"/>
                  </a:cubicBezTo>
                  <a:cubicBezTo>
                    <a:pt x="9996" y="20766"/>
                    <a:pt x="10646" y="20912"/>
                    <a:pt x="11295" y="21040"/>
                  </a:cubicBezTo>
                  <a:cubicBezTo>
                    <a:pt x="11945" y="21168"/>
                    <a:pt x="12595" y="21277"/>
                    <a:pt x="13244" y="21368"/>
                  </a:cubicBezTo>
                  <a:cubicBezTo>
                    <a:pt x="13894" y="21460"/>
                    <a:pt x="14543" y="21533"/>
                    <a:pt x="15229" y="21551"/>
                  </a:cubicBezTo>
                  <a:cubicBezTo>
                    <a:pt x="15915" y="21569"/>
                    <a:pt x="16637" y="21533"/>
                    <a:pt x="17313" y="21441"/>
                  </a:cubicBezTo>
                  <a:cubicBezTo>
                    <a:pt x="17990" y="21350"/>
                    <a:pt x="18622" y="21204"/>
                    <a:pt x="19199" y="20785"/>
                  </a:cubicBezTo>
                  <a:cubicBezTo>
                    <a:pt x="19777" y="20365"/>
                    <a:pt x="20300" y="19672"/>
                    <a:pt x="20679" y="18741"/>
                  </a:cubicBezTo>
                  <a:cubicBezTo>
                    <a:pt x="21058" y="17811"/>
                    <a:pt x="21292" y="16643"/>
                    <a:pt x="21419" y="15366"/>
                  </a:cubicBezTo>
                  <a:cubicBezTo>
                    <a:pt x="21545" y="14089"/>
                    <a:pt x="21563" y="12703"/>
                    <a:pt x="21410" y="11426"/>
                  </a:cubicBezTo>
                  <a:cubicBezTo>
                    <a:pt x="21256" y="10149"/>
                    <a:pt x="20931" y="8981"/>
                    <a:pt x="20462" y="7978"/>
                  </a:cubicBezTo>
                  <a:cubicBezTo>
                    <a:pt x="19993" y="6974"/>
                    <a:pt x="19380" y="6135"/>
                    <a:pt x="18775" y="5515"/>
                  </a:cubicBezTo>
                  <a:cubicBezTo>
                    <a:pt x="18171" y="4895"/>
                    <a:pt x="17575" y="4493"/>
                    <a:pt x="16844" y="4256"/>
                  </a:cubicBezTo>
                  <a:cubicBezTo>
                    <a:pt x="16113" y="4019"/>
                    <a:pt x="15247" y="3946"/>
                    <a:pt x="14742" y="3946"/>
                  </a:cubicBezTo>
                  <a:cubicBezTo>
                    <a:pt x="14237" y="3946"/>
                    <a:pt x="14092" y="4019"/>
                    <a:pt x="13948" y="4092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9" name="Line"/>
            <p:cNvSpPr/>
            <p:nvPr/>
          </p:nvSpPr>
          <p:spPr>
            <a:xfrm>
              <a:off x="3120365" y="5477641"/>
              <a:ext cx="690204" cy="457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507" fill="norm" stroke="1" extrusionOk="0">
                  <a:moveTo>
                    <a:pt x="15673" y="4528"/>
                  </a:moveTo>
                  <a:cubicBezTo>
                    <a:pt x="15453" y="3526"/>
                    <a:pt x="15234" y="2523"/>
                    <a:pt x="14611" y="1744"/>
                  </a:cubicBezTo>
                  <a:cubicBezTo>
                    <a:pt x="13989" y="965"/>
                    <a:pt x="12964" y="408"/>
                    <a:pt x="11792" y="158"/>
                  </a:cubicBezTo>
                  <a:cubicBezTo>
                    <a:pt x="10621" y="-93"/>
                    <a:pt x="9303" y="-37"/>
                    <a:pt x="8040" y="269"/>
                  </a:cubicBezTo>
                  <a:cubicBezTo>
                    <a:pt x="6777" y="575"/>
                    <a:pt x="5569" y="1132"/>
                    <a:pt x="4452" y="1995"/>
                  </a:cubicBezTo>
                  <a:cubicBezTo>
                    <a:pt x="3335" y="2858"/>
                    <a:pt x="2310" y="4027"/>
                    <a:pt x="1523" y="5558"/>
                  </a:cubicBezTo>
                  <a:cubicBezTo>
                    <a:pt x="736" y="7088"/>
                    <a:pt x="187" y="8981"/>
                    <a:pt x="40" y="10790"/>
                  </a:cubicBezTo>
                  <a:cubicBezTo>
                    <a:pt x="-106" y="12600"/>
                    <a:pt x="150" y="14326"/>
                    <a:pt x="773" y="15745"/>
                  </a:cubicBezTo>
                  <a:cubicBezTo>
                    <a:pt x="1395" y="17165"/>
                    <a:pt x="2383" y="18278"/>
                    <a:pt x="3445" y="19113"/>
                  </a:cubicBezTo>
                  <a:cubicBezTo>
                    <a:pt x="4507" y="19948"/>
                    <a:pt x="5642" y="20505"/>
                    <a:pt x="6887" y="20895"/>
                  </a:cubicBezTo>
                  <a:cubicBezTo>
                    <a:pt x="8131" y="21284"/>
                    <a:pt x="9486" y="21507"/>
                    <a:pt x="10859" y="21507"/>
                  </a:cubicBezTo>
                  <a:cubicBezTo>
                    <a:pt x="12232" y="21507"/>
                    <a:pt x="13623" y="21284"/>
                    <a:pt x="14941" y="20783"/>
                  </a:cubicBezTo>
                  <a:cubicBezTo>
                    <a:pt x="16259" y="20282"/>
                    <a:pt x="17503" y="19503"/>
                    <a:pt x="18547" y="18278"/>
                  </a:cubicBezTo>
                  <a:cubicBezTo>
                    <a:pt x="19590" y="17053"/>
                    <a:pt x="20432" y="15383"/>
                    <a:pt x="20908" y="13741"/>
                  </a:cubicBezTo>
                  <a:cubicBezTo>
                    <a:pt x="21384" y="12099"/>
                    <a:pt x="21494" y="10484"/>
                    <a:pt x="21165" y="9120"/>
                  </a:cubicBezTo>
                  <a:cubicBezTo>
                    <a:pt x="20835" y="7756"/>
                    <a:pt x="20066" y="6643"/>
                    <a:pt x="19041" y="6003"/>
                  </a:cubicBezTo>
                  <a:cubicBezTo>
                    <a:pt x="18016" y="5363"/>
                    <a:pt x="16735" y="5196"/>
                    <a:pt x="15856" y="5279"/>
                  </a:cubicBezTo>
                  <a:cubicBezTo>
                    <a:pt x="14977" y="5363"/>
                    <a:pt x="14501" y="5697"/>
                    <a:pt x="14026" y="6031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0" name="Line"/>
            <p:cNvSpPr/>
            <p:nvPr/>
          </p:nvSpPr>
          <p:spPr>
            <a:xfrm>
              <a:off x="3610658" y="5897897"/>
              <a:ext cx="168939" cy="109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411" fill="norm" stroke="1" extrusionOk="0">
                  <a:moveTo>
                    <a:pt x="21415" y="2598"/>
                  </a:moveTo>
                  <a:cubicBezTo>
                    <a:pt x="21415" y="1437"/>
                    <a:pt x="21415" y="276"/>
                    <a:pt x="20815" y="43"/>
                  </a:cubicBezTo>
                  <a:cubicBezTo>
                    <a:pt x="20215" y="-189"/>
                    <a:pt x="19015" y="508"/>
                    <a:pt x="16090" y="2134"/>
                  </a:cubicBezTo>
                  <a:cubicBezTo>
                    <a:pt x="13165" y="3759"/>
                    <a:pt x="8515" y="6314"/>
                    <a:pt x="5890" y="7940"/>
                  </a:cubicBezTo>
                  <a:cubicBezTo>
                    <a:pt x="3265" y="9566"/>
                    <a:pt x="2665" y="10263"/>
                    <a:pt x="1990" y="10843"/>
                  </a:cubicBezTo>
                  <a:cubicBezTo>
                    <a:pt x="1315" y="11424"/>
                    <a:pt x="565" y="11888"/>
                    <a:pt x="190" y="12701"/>
                  </a:cubicBezTo>
                  <a:cubicBezTo>
                    <a:pt x="-185" y="13514"/>
                    <a:pt x="-185" y="14675"/>
                    <a:pt x="1915" y="15837"/>
                  </a:cubicBezTo>
                  <a:cubicBezTo>
                    <a:pt x="4015" y="16998"/>
                    <a:pt x="8215" y="18159"/>
                    <a:pt x="11140" y="19088"/>
                  </a:cubicBezTo>
                  <a:cubicBezTo>
                    <a:pt x="14065" y="20017"/>
                    <a:pt x="15715" y="20714"/>
                    <a:pt x="17365" y="21411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1" name="Line"/>
            <p:cNvSpPr/>
            <p:nvPr/>
          </p:nvSpPr>
          <p:spPr>
            <a:xfrm>
              <a:off x="3715696" y="5975036"/>
              <a:ext cx="145551" cy="3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68" y="5236"/>
                    <a:pt x="10537" y="10473"/>
                    <a:pt x="14137" y="14073"/>
                  </a:cubicBezTo>
                  <a:cubicBezTo>
                    <a:pt x="17737" y="17673"/>
                    <a:pt x="19668" y="196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2" name="Line"/>
            <p:cNvSpPr/>
            <p:nvPr/>
          </p:nvSpPr>
          <p:spPr>
            <a:xfrm>
              <a:off x="3829296" y="5950186"/>
              <a:ext cx="84681" cy="124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8" h="21600" fill="norm" stroke="1" extrusionOk="0">
                  <a:moveTo>
                    <a:pt x="1751" y="0"/>
                  </a:moveTo>
                  <a:cubicBezTo>
                    <a:pt x="4670" y="411"/>
                    <a:pt x="7589" y="823"/>
                    <a:pt x="10946" y="2263"/>
                  </a:cubicBezTo>
                  <a:cubicBezTo>
                    <a:pt x="14303" y="3703"/>
                    <a:pt x="18097" y="6171"/>
                    <a:pt x="19849" y="7920"/>
                  </a:cubicBezTo>
                  <a:cubicBezTo>
                    <a:pt x="21600" y="9669"/>
                    <a:pt x="21308" y="10697"/>
                    <a:pt x="17659" y="12857"/>
                  </a:cubicBezTo>
                  <a:cubicBezTo>
                    <a:pt x="14011" y="15017"/>
                    <a:pt x="7005" y="183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3" name="Line"/>
            <p:cNvSpPr/>
            <p:nvPr/>
          </p:nvSpPr>
          <p:spPr>
            <a:xfrm>
              <a:off x="3215541" y="6666379"/>
              <a:ext cx="560409" cy="397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381" fill="norm" stroke="1" extrusionOk="0">
                  <a:moveTo>
                    <a:pt x="18384" y="3680"/>
                  </a:moveTo>
                  <a:cubicBezTo>
                    <a:pt x="18293" y="3043"/>
                    <a:pt x="18203" y="2406"/>
                    <a:pt x="18158" y="1928"/>
                  </a:cubicBezTo>
                  <a:cubicBezTo>
                    <a:pt x="18113" y="1450"/>
                    <a:pt x="18113" y="1132"/>
                    <a:pt x="18000" y="845"/>
                  </a:cubicBezTo>
                  <a:cubicBezTo>
                    <a:pt x="17887" y="558"/>
                    <a:pt x="17662" y="303"/>
                    <a:pt x="17098" y="144"/>
                  </a:cubicBezTo>
                  <a:cubicBezTo>
                    <a:pt x="16535" y="-15"/>
                    <a:pt x="15633" y="-79"/>
                    <a:pt x="14438" y="144"/>
                  </a:cubicBezTo>
                  <a:cubicBezTo>
                    <a:pt x="13243" y="367"/>
                    <a:pt x="11755" y="877"/>
                    <a:pt x="10176" y="1578"/>
                  </a:cubicBezTo>
                  <a:cubicBezTo>
                    <a:pt x="8598" y="2279"/>
                    <a:pt x="6930" y="3171"/>
                    <a:pt x="5442" y="4413"/>
                  </a:cubicBezTo>
                  <a:cubicBezTo>
                    <a:pt x="3953" y="5656"/>
                    <a:pt x="2646" y="7248"/>
                    <a:pt x="1699" y="8873"/>
                  </a:cubicBezTo>
                  <a:cubicBezTo>
                    <a:pt x="752" y="10498"/>
                    <a:pt x="166" y="12155"/>
                    <a:pt x="30" y="13875"/>
                  </a:cubicBezTo>
                  <a:cubicBezTo>
                    <a:pt x="-105" y="15595"/>
                    <a:pt x="211" y="17379"/>
                    <a:pt x="1090" y="18686"/>
                  </a:cubicBezTo>
                  <a:cubicBezTo>
                    <a:pt x="1969" y="19992"/>
                    <a:pt x="3412" y="20820"/>
                    <a:pt x="5058" y="21171"/>
                  </a:cubicBezTo>
                  <a:cubicBezTo>
                    <a:pt x="6704" y="21521"/>
                    <a:pt x="8553" y="21394"/>
                    <a:pt x="10267" y="21075"/>
                  </a:cubicBezTo>
                  <a:cubicBezTo>
                    <a:pt x="11980" y="20756"/>
                    <a:pt x="13558" y="20247"/>
                    <a:pt x="15114" y="19546"/>
                  </a:cubicBezTo>
                  <a:cubicBezTo>
                    <a:pt x="16670" y="18845"/>
                    <a:pt x="18203" y="17953"/>
                    <a:pt x="19308" y="16679"/>
                  </a:cubicBezTo>
                  <a:cubicBezTo>
                    <a:pt x="20413" y="15404"/>
                    <a:pt x="21089" y="13748"/>
                    <a:pt x="21292" y="11932"/>
                  </a:cubicBezTo>
                  <a:cubicBezTo>
                    <a:pt x="21495" y="10116"/>
                    <a:pt x="21224" y="8140"/>
                    <a:pt x="20345" y="6548"/>
                  </a:cubicBezTo>
                  <a:cubicBezTo>
                    <a:pt x="19466" y="4955"/>
                    <a:pt x="17978" y="3744"/>
                    <a:pt x="16490" y="2533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4" name="Line"/>
            <p:cNvSpPr/>
            <p:nvPr/>
          </p:nvSpPr>
          <p:spPr>
            <a:xfrm>
              <a:off x="3923221" y="6839887"/>
              <a:ext cx="1197624" cy="543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523" fill="norm" stroke="1" extrusionOk="0">
                  <a:moveTo>
                    <a:pt x="17967" y="4130"/>
                  </a:moveTo>
                  <a:cubicBezTo>
                    <a:pt x="18031" y="3943"/>
                    <a:pt x="18095" y="3755"/>
                    <a:pt x="18126" y="3544"/>
                  </a:cubicBezTo>
                  <a:cubicBezTo>
                    <a:pt x="18158" y="3334"/>
                    <a:pt x="18158" y="3099"/>
                    <a:pt x="18063" y="2724"/>
                  </a:cubicBezTo>
                  <a:cubicBezTo>
                    <a:pt x="17967" y="2350"/>
                    <a:pt x="17777" y="1834"/>
                    <a:pt x="17363" y="1366"/>
                  </a:cubicBezTo>
                  <a:cubicBezTo>
                    <a:pt x="16950" y="897"/>
                    <a:pt x="16314" y="475"/>
                    <a:pt x="15646" y="241"/>
                  </a:cubicBezTo>
                  <a:cubicBezTo>
                    <a:pt x="14979" y="7"/>
                    <a:pt x="14279" y="-40"/>
                    <a:pt x="13558" y="30"/>
                  </a:cubicBezTo>
                  <a:cubicBezTo>
                    <a:pt x="12838" y="101"/>
                    <a:pt x="12096" y="288"/>
                    <a:pt x="11290" y="569"/>
                  </a:cubicBezTo>
                  <a:cubicBezTo>
                    <a:pt x="10485" y="850"/>
                    <a:pt x="9616" y="1225"/>
                    <a:pt x="8821" y="1623"/>
                  </a:cubicBezTo>
                  <a:cubicBezTo>
                    <a:pt x="8026" y="2022"/>
                    <a:pt x="7305" y="2443"/>
                    <a:pt x="6532" y="2959"/>
                  </a:cubicBezTo>
                  <a:cubicBezTo>
                    <a:pt x="5758" y="3474"/>
                    <a:pt x="4931" y="4083"/>
                    <a:pt x="4136" y="4833"/>
                  </a:cubicBezTo>
                  <a:cubicBezTo>
                    <a:pt x="3341" y="5583"/>
                    <a:pt x="2578" y="6473"/>
                    <a:pt x="1974" y="7269"/>
                  </a:cubicBezTo>
                  <a:cubicBezTo>
                    <a:pt x="1370" y="8066"/>
                    <a:pt x="925" y="8769"/>
                    <a:pt x="575" y="9753"/>
                  </a:cubicBezTo>
                  <a:cubicBezTo>
                    <a:pt x="225" y="10737"/>
                    <a:pt x="-29" y="12002"/>
                    <a:pt x="3" y="13290"/>
                  </a:cubicBezTo>
                  <a:cubicBezTo>
                    <a:pt x="35" y="14579"/>
                    <a:pt x="353" y="15891"/>
                    <a:pt x="829" y="17085"/>
                  </a:cubicBezTo>
                  <a:cubicBezTo>
                    <a:pt x="1306" y="18280"/>
                    <a:pt x="1942" y="19358"/>
                    <a:pt x="2578" y="20084"/>
                  </a:cubicBezTo>
                  <a:cubicBezTo>
                    <a:pt x="3214" y="20810"/>
                    <a:pt x="3850" y="21185"/>
                    <a:pt x="4486" y="21373"/>
                  </a:cubicBezTo>
                  <a:cubicBezTo>
                    <a:pt x="5122" y="21560"/>
                    <a:pt x="5758" y="21560"/>
                    <a:pt x="6521" y="21443"/>
                  </a:cubicBezTo>
                  <a:cubicBezTo>
                    <a:pt x="7284" y="21326"/>
                    <a:pt x="8174" y="21091"/>
                    <a:pt x="9086" y="20834"/>
                  </a:cubicBezTo>
                  <a:cubicBezTo>
                    <a:pt x="9997" y="20576"/>
                    <a:pt x="10930" y="20295"/>
                    <a:pt x="11873" y="19967"/>
                  </a:cubicBezTo>
                  <a:cubicBezTo>
                    <a:pt x="12817" y="19639"/>
                    <a:pt x="13770" y="19264"/>
                    <a:pt x="14639" y="18913"/>
                  </a:cubicBezTo>
                  <a:cubicBezTo>
                    <a:pt x="15509" y="18561"/>
                    <a:pt x="16293" y="18233"/>
                    <a:pt x="17098" y="17741"/>
                  </a:cubicBezTo>
                  <a:cubicBezTo>
                    <a:pt x="17904" y="17249"/>
                    <a:pt x="18731" y="16593"/>
                    <a:pt x="19430" y="15680"/>
                  </a:cubicBezTo>
                  <a:cubicBezTo>
                    <a:pt x="20130" y="14766"/>
                    <a:pt x="20702" y="13595"/>
                    <a:pt x="21062" y="12212"/>
                  </a:cubicBezTo>
                  <a:cubicBezTo>
                    <a:pt x="21423" y="10830"/>
                    <a:pt x="21571" y="9237"/>
                    <a:pt x="21348" y="8019"/>
                  </a:cubicBezTo>
                  <a:cubicBezTo>
                    <a:pt x="21126" y="6801"/>
                    <a:pt x="20532" y="5957"/>
                    <a:pt x="19949" y="5419"/>
                  </a:cubicBezTo>
                  <a:cubicBezTo>
                    <a:pt x="19366" y="4880"/>
                    <a:pt x="18794" y="4645"/>
                    <a:pt x="18222" y="4411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5" name="Line"/>
            <p:cNvSpPr/>
            <p:nvPr/>
          </p:nvSpPr>
          <p:spPr>
            <a:xfrm>
              <a:off x="3537160" y="7036485"/>
              <a:ext cx="146587" cy="102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600" fill="norm" stroke="1" extrusionOk="0">
                  <a:moveTo>
                    <a:pt x="21406" y="0"/>
                  </a:moveTo>
                  <a:cubicBezTo>
                    <a:pt x="17086" y="2483"/>
                    <a:pt x="12766" y="4965"/>
                    <a:pt x="9224" y="7572"/>
                  </a:cubicBezTo>
                  <a:cubicBezTo>
                    <a:pt x="5681" y="10179"/>
                    <a:pt x="2916" y="12910"/>
                    <a:pt x="1448" y="14897"/>
                  </a:cubicBezTo>
                  <a:cubicBezTo>
                    <a:pt x="-21" y="16883"/>
                    <a:pt x="-194" y="18124"/>
                    <a:pt x="152" y="18993"/>
                  </a:cubicBezTo>
                  <a:cubicBezTo>
                    <a:pt x="497" y="19862"/>
                    <a:pt x="1361" y="20359"/>
                    <a:pt x="4212" y="20731"/>
                  </a:cubicBezTo>
                  <a:cubicBezTo>
                    <a:pt x="7064" y="21103"/>
                    <a:pt x="11902" y="21352"/>
                    <a:pt x="1674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6" name="Line"/>
            <p:cNvSpPr/>
            <p:nvPr/>
          </p:nvSpPr>
          <p:spPr>
            <a:xfrm>
              <a:off x="3605646" y="7114585"/>
              <a:ext cx="276901" cy="53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85" y="2880"/>
                    <a:pt x="5169" y="5760"/>
                    <a:pt x="8308" y="8880"/>
                  </a:cubicBezTo>
                  <a:cubicBezTo>
                    <a:pt x="11446" y="12000"/>
                    <a:pt x="15138" y="15360"/>
                    <a:pt x="17446" y="17520"/>
                  </a:cubicBezTo>
                  <a:cubicBezTo>
                    <a:pt x="19754" y="19680"/>
                    <a:pt x="20677" y="206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7" name="Line"/>
            <p:cNvSpPr/>
            <p:nvPr/>
          </p:nvSpPr>
          <p:spPr>
            <a:xfrm>
              <a:off x="3824773" y="7107522"/>
              <a:ext cx="82375" cy="117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9" h="21377" fill="norm" stroke="1" extrusionOk="0">
                  <a:moveTo>
                    <a:pt x="1991" y="2585"/>
                  </a:moveTo>
                  <a:cubicBezTo>
                    <a:pt x="824" y="1505"/>
                    <a:pt x="-344" y="425"/>
                    <a:pt x="94" y="101"/>
                  </a:cubicBezTo>
                  <a:cubicBezTo>
                    <a:pt x="532" y="-223"/>
                    <a:pt x="2575" y="209"/>
                    <a:pt x="5786" y="1721"/>
                  </a:cubicBezTo>
                  <a:cubicBezTo>
                    <a:pt x="8997" y="3233"/>
                    <a:pt x="13375" y="5825"/>
                    <a:pt x="16440" y="8525"/>
                  </a:cubicBezTo>
                  <a:cubicBezTo>
                    <a:pt x="19505" y="11225"/>
                    <a:pt x="21256" y="14033"/>
                    <a:pt x="19797" y="16193"/>
                  </a:cubicBezTo>
                  <a:cubicBezTo>
                    <a:pt x="18337" y="18353"/>
                    <a:pt x="13667" y="19865"/>
                    <a:pt x="8997" y="21377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8" name="Line"/>
            <p:cNvSpPr/>
            <p:nvPr/>
          </p:nvSpPr>
          <p:spPr>
            <a:xfrm>
              <a:off x="5393911" y="5544965"/>
              <a:ext cx="577998" cy="405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455" fill="norm" stroke="1" extrusionOk="0">
                  <a:moveTo>
                    <a:pt x="16333" y="3408"/>
                  </a:moveTo>
                  <a:cubicBezTo>
                    <a:pt x="16201" y="2657"/>
                    <a:pt x="16070" y="1905"/>
                    <a:pt x="15785" y="1342"/>
                  </a:cubicBezTo>
                  <a:cubicBezTo>
                    <a:pt x="15500" y="779"/>
                    <a:pt x="15062" y="403"/>
                    <a:pt x="14230" y="184"/>
                  </a:cubicBezTo>
                  <a:cubicBezTo>
                    <a:pt x="13397" y="-35"/>
                    <a:pt x="12171" y="-98"/>
                    <a:pt x="10834" y="215"/>
                  </a:cubicBezTo>
                  <a:cubicBezTo>
                    <a:pt x="9498" y="528"/>
                    <a:pt x="8052" y="1217"/>
                    <a:pt x="6606" y="2125"/>
                  </a:cubicBezTo>
                  <a:cubicBezTo>
                    <a:pt x="5160" y="3032"/>
                    <a:pt x="3715" y="4159"/>
                    <a:pt x="2619" y="5537"/>
                  </a:cubicBezTo>
                  <a:cubicBezTo>
                    <a:pt x="1524" y="6914"/>
                    <a:pt x="779" y="8542"/>
                    <a:pt x="363" y="10201"/>
                  </a:cubicBezTo>
                  <a:cubicBezTo>
                    <a:pt x="-53" y="11860"/>
                    <a:pt x="-141" y="13551"/>
                    <a:pt x="253" y="15085"/>
                  </a:cubicBezTo>
                  <a:cubicBezTo>
                    <a:pt x="648" y="16619"/>
                    <a:pt x="1524" y="17996"/>
                    <a:pt x="2707" y="18998"/>
                  </a:cubicBezTo>
                  <a:cubicBezTo>
                    <a:pt x="3890" y="19999"/>
                    <a:pt x="5379" y="20625"/>
                    <a:pt x="6935" y="21001"/>
                  </a:cubicBezTo>
                  <a:cubicBezTo>
                    <a:pt x="8490" y="21377"/>
                    <a:pt x="10111" y="21502"/>
                    <a:pt x="11689" y="21439"/>
                  </a:cubicBezTo>
                  <a:cubicBezTo>
                    <a:pt x="13266" y="21377"/>
                    <a:pt x="14799" y="21126"/>
                    <a:pt x="16223" y="20469"/>
                  </a:cubicBezTo>
                  <a:cubicBezTo>
                    <a:pt x="17647" y="19812"/>
                    <a:pt x="18962" y="18747"/>
                    <a:pt x="19882" y="17401"/>
                  </a:cubicBezTo>
                  <a:cubicBezTo>
                    <a:pt x="20802" y="16055"/>
                    <a:pt x="21328" y="14427"/>
                    <a:pt x="21393" y="12674"/>
                  </a:cubicBezTo>
                  <a:cubicBezTo>
                    <a:pt x="21459" y="10921"/>
                    <a:pt x="21065" y="9043"/>
                    <a:pt x="20079" y="7509"/>
                  </a:cubicBezTo>
                  <a:cubicBezTo>
                    <a:pt x="19093" y="5975"/>
                    <a:pt x="17516" y="4785"/>
                    <a:pt x="15939" y="3596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9" name="Line"/>
            <p:cNvSpPr/>
            <p:nvPr/>
          </p:nvSpPr>
          <p:spPr>
            <a:xfrm>
              <a:off x="6072606" y="5831418"/>
              <a:ext cx="1139838" cy="60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548" fill="norm" stroke="1" extrusionOk="0">
                  <a:moveTo>
                    <a:pt x="21538" y="4740"/>
                  </a:moveTo>
                  <a:cubicBezTo>
                    <a:pt x="20934" y="3981"/>
                    <a:pt x="20331" y="3221"/>
                    <a:pt x="19649" y="2610"/>
                  </a:cubicBezTo>
                  <a:cubicBezTo>
                    <a:pt x="18967" y="1998"/>
                    <a:pt x="18206" y="1534"/>
                    <a:pt x="17457" y="1175"/>
                  </a:cubicBezTo>
                  <a:cubicBezTo>
                    <a:pt x="16708" y="817"/>
                    <a:pt x="15970" y="564"/>
                    <a:pt x="15177" y="374"/>
                  </a:cubicBezTo>
                  <a:cubicBezTo>
                    <a:pt x="14383" y="184"/>
                    <a:pt x="13533" y="57"/>
                    <a:pt x="12672" y="15"/>
                  </a:cubicBezTo>
                  <a:cubicBezTo>
                    <a:pt x="11811" y="-27"/>
                    <a:pt x="10939" y="15"/>
                    <a:pt x="10045" y="163"/>
                  </a:cubicBezTo>
                  <a:cubicBezTo>
                    <a:pt x="9150" y="310"/>
                    <a:pt x="8234" y="564"/>
                    <a:pt x="7339" y="817"/>
                  </a:cubicBezTo>
                  <a:cubicBezTo>
                    <a:pt x="6445" y="1070"/>
                    <a:pt x="5573" y="1323"/>
                    <a:pt x="4723" y="1639"/>
                  </a:cubicBezTo>
                  <a:cubicBezTo>
                    <a:pt x="3873" y="1956"/>
                    <a:pt x="3046" y="2335"/>
                    <a:pt x="2319" y="2757"/>
                  </a:cubicBezTo>
                  <a:cubicBezTo>
                    <a:pt x="1593" y="3179"/>
                    <a:pt x="967" y="3643"/>
                    <a:pt x="553" y="4529"/>
                  </a:cubicBezTo>
                  <a:cubicBezTo>
                    <a:pt x="139" y="5415"/>
                    <a:pt x="-62" y="6723"/>
                    <a:pt x="16" y="8031"/>
                  </a:cubicBezTo>
                  <a:cubicBezTo>
                    <a:pt x="95" y="9339"/>
                    <a:pt x="452" y="10646"/>
                    <a:pt x="888" y="11849"/>
                  </a:cubicBezTo>
                  <a:cubicBezTo>
                    <a:pt x="1324" y="13051"/>
                    <a:pt x="1839" y="14148"/>
                    <a:pt x="2487" y="15161"/>
                  </a:cubicBezTo>
                  <a:cubicBezTo>
                    <a:pt x="3136" y="16173"/>
                    <a:pt x="3918" y="17101"/>
                    <a:pt x="4667" y="17839"/>
                  </a:cubicBezTo>
                  <a:cubicBezTo>
                    <a:pt x="5416" y="18578"/>
                    <a:pt x="6132" y="19126"/>
                    <a:pt x="6892" y="19632"/>
                  </a:cubicBezTo>
                  <a:cubicBezTo>
                    <a:pt x="7652" y="20139"/>
                    <a:pt x="8457" y="20603"/>
                    <a:pt x="9229" y="20919"/>
                  </a:cubicBezTo>
                  <a:cubicBezTo>
                    <a:pt x="10000" y="21236"/>
                    <a:pt x="10738" y="21404"/>
                    <a:pt x="11498" y="21489"/>
                  </a:cubicBezTo>
                  <a:cubicBezTo>
                    <a:pt x="12259" y="21573"/>
                    <a:pt x="13041" y="21573"/>
                    <a:pt x="13801" y="21446"/>
                  </a:cubicBezTo>
                  <a:cubicBezTo>
                    <a:pt x="14562" y="21320"/>
                    <a:pt x="15299" y="21067"/>
                    <a:pt x="16004" y="20645"/>
                  </a:cubicBezTo>
                  <a:cubicBezTo>
                    <a:pt x="16708" y="20223"/>
                    <a:pt x="17379" y="19632"/>
                    <a:pt x="18027" y="18746"/>
                  </a:cubicBezTo>
                  <a:cubicBezTo>
                    <a:pt x="18676" y="17861"/>
                    <a:pt x="19302" y="16679"/>
                    <a:pt x="19760" y="15371"/>
                  </a:cubicBezTo>
                  <a:cubicBezTo>
                    <a:pt x="20219" y="14064"/>
                    <a:pt x="20509" y="12629"/>
                    <a:pt x="20677" y="11237"/>
                  </a:cubicBezTo>
                  <a:cubicBezTo>
                    <a:pt x="20845" y="9845"/>
                    <a:pt x="20890" y="8495"/>
                    <a:pt x="20767" y="7229"/>
                  </a:cubicBezTo>
                  <a:cubicBezTo>
                    <a:pt x="20644" y="5964"/>
                    <a:pt x="20353" y="4782"/>
                    <a:pt x="19939" y="3981"/>
                  </a:cubicBezTo>
                  <a:cubicBezTo>
                    <a:pt x="19526" y="3179"/>
                    <a:pt x="18989" y="2757"/>
                    <a:pt x="18452" y="2336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0" name="Line"/>
            <p:cNvSpPr/>
            <p:nvPr/>
          </p:nvSpPr>
          <p:spPr>
            <a:xfrm>
              <a:off x="5563854" y="5975036"/>
              <a:ext cx="185991" cy="1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600" fill="norm" stroke="1" extrusionOk="0">
                  <a:moveTo>
                    <a:pt x="21487" y="0"/>
                  </a:moveTo>
                  <a:cubicBezTo>
                    <a:pt x="18069" y="847"/>
                    <a:pt x="14652" y="1694"/>
                    <a:pt x="11507" y="2753"/>
                  </a:cubicBezTo>
                  <a:cubicBezTo>
                    <a:pt x="8363" y="3812"/>
                    <a:pt x="5492" y="5082"/>
                    <a:pt x="3646" y="6247"/>
                  </a:cubicBezTo>
                  <a:cubicBezTo>
                    <a:pt x="1801" y="7412"/>
                    <a:pt x="981" y="8471"/>
                    <a:pt x="502" y="9529"/>
                  </a:cubicBezTo>
                  <a:cubicBezTo>
                    <a:pt x="24" y="10588"/>
                    <a:pt x="-113" y="11647"/>
                    <a:pt x="92" y="12600"/>
                  </a:cubicBezTo>
                  <a:cubicBezTo>
                    <a:pt x="297" y="13553"/>
                    <a:pt x="844" y="14400"/>
                    <a:pt x="2895" y="15565"/>
                  </a:cubicBezTo>
                  <a:cubicBezTo>
                    <a:pt x="4945" y="16729"/>
                    <a:pt x="8500" y="18212"/>
                    <a:pt x="11029" y="19165"/>
                  </a:cubicBezTo>
                  <a:cubicBezTo>
                    <a:pt x="13558" y="20118"/>
                    <a:pt x="15062" y="20541"/>
                    <a:pt x="15882" y="20859"/>
                  </a:cubicBezTo>
                  <a:cubicBezTo>
                    <a:pt x="16702" y="21176"/>
                    <a:pt x="16839" y="21388"/>
                    <a:pt x="16976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1" name="Line"/>
            <p:cNvSpPr/>
            <p:nvPr/>
          </p:nvSpPr>
          <p:spPr>
            <a:xfrm>
              <a:off x="5647763" y="6051952"/>
              <a:ext cx="393182" cy="146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427" fill="norm" stroke="1" extrusionOk="0">
                  <a:moveTo>
                    <a:pt x="925" y="173"/>
                  </a:moveTo>
                  <a:cubicBezTo>
                    <a:pt x="601" y="0"/>
                    <a:pt x="276" y="-173"/>
                    <a:pt x="114" y="345"/>
                  </a:cubicBezTo>
                  <a:cubicBezTo>
                    <a:pt x="-48" y="864"/>
                    <a:pt x="-48" y="2073"/>
                    <a:pt x="179" y="3456"/>
                  </a:cubicBezTo>
                  <a:cubicBezTo>
                    <a:pt x="406" y="4838"/>
                    <a:pt x="860" y="6393"/>
                    <a:pt x="1801" y="8208"/>
                  </a:cubicBezTo>
                  <a:cubicBezTo>
                    <a:pt x="2741" y="10022"/>
                    <a:pt x="4168" y="12096"/>
                    <a:pt x="5887" y="13737"/>
                  </a:cubicBezTo>
                  <a:cubicBezTo>
                    <a:pt x="7606" y="15379"/>
                    <a:pt x="9617" y="16589"/>
                    <a:pt x="11757" y="17712"/>
                  </a:cubicBezTo>
                  <a:cubicBezTo>
                    <a:pt x="13898" y="18835"/>
                    <a:pt x="16168" y="19872"/>
                    <a:pt x="17822" y="20477"/>
                  </a:cubicBezTo>
                  <a:cubicBezTo>
                    <a:pt x="19476" y="21081"/>
                    <a:pt x="20514" y="21254"/>
                    <a:pt x="21552" y="21427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2" name="Line"/>
            <p:cNvSpPr/>
            <p:nvPr/>
          </p:nvSpPr>
          <p:spPr>
            <a:xfrm>
              <a:off x="5958718" y="6132206"/>
              <a:ext cx="87136" cy="141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1" h="21452" fill="norm" stroke="1" extrusionOk="0">
                  <a:moveTo>
                    <a:pt x="5119" y="2012"/>
                  </a:moveTo>
                  <a:cubicBezTo>
                    <a:pt x="2904" y="1112"/>
                    <a:pt x="689" y="212"/>
                    <a:pt x="135" y="32"/>
                  </a:cubicBezTo>
                  <a:cubicBezTo>
                    <a:pt x="-419" y="-148"/>
                    <a:pt x="689" y="392"/>
                    <a:pt x="4289" y="2462"/>
                  </a:cubicBezTo>
                  <a:cubicBezTo>
                    <a:pt x="7889" y="4532"/>
                    <a:pt x="13981" y="8132"/>
                    <a:pt x="17304" y="10382"/>
                  </a:cubicBezTo>
                  <a:cubicBezTo>
                    <a:pt x="20627" y="12632"/>
                    <a:pt x="21181" y="13532"/>
                    <a:pt x="19381" y="15152"/>
                  </a:cubicBezTo>
                  <a:cubicBezTo>
                    <a:pt x="17581" y="16772"/>
                    <a:pt x="13427" y="19112"/>
                    <a:pt x="9273" y="21452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3" name="Line"/>
            <p:cNvSpPr/>
            <p:nvPr/>
          </p:nvSpPr>
          <p:spPr>
            <a:xfrm>
              <a:off x="5218590" y="6580004"/>
              <a:ext cx="513907" cy="319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392" fill="norm" stroke="1" extrusionOk="0">
                  <a:moveTo>
                    <a:pt x="19345" y="2276"/>
                  </a:moveTo>
                  <a:cubicBezTo>
                    <a:pt x="17973" y="1564"/>
                    <a:pt x="16602" y="852"/>
                    <a:pt x="15035" y="416"/>
                  </a:cubicBezTo>
                  <a:cubicBezTo>
                    <a:pt x="13467" y="-19"/>
                    <a:pt x="11704" y="-177"/>
                    <a:pt x="10039" y="258"/>
                  </a:cubicBezTo>
                  <a:cubicBezTo>
                    <a:pt x="8373" y="693"/>
                    <a:pt x="6806" y="1722"/>
                    <a:pt x="5533" y="2988"/>
                  </a:cubicBezTo>
                  <a:cubicBezTo>
                    <a:pt x="4259" y="4254"/>
                    <a:pt x="3280" y="5757"/>
                    <a:pt x="2398" y="7537"/>
                  </a:cubicBezTo>
                  <a:cubicBezTo>
                    <a:pt x="1516" y="9318"/>
                    <a:pt x="733" y="11375"/>
                    <a:pt x="316" y="13234"/>
                  </a:cubicBezTo>
                  <a:cubicBezTo>
                    <a:pt x="-100" y="15093"/>
                    <a:pt x="-149" y="16755"/>
                    <a:pt x="439" y="18060"/>
                  </a:cubicBezTo>
                  <a:cubicBezTo>
                    <a:pt x="1027" y="19366"/>
                    <a:pt x="2251" y="20315"/>
                    <a:pt x="3745" y="20830"/>
                  </a:cubicBezTo>
                  <a:cubicBezTo>
                    <a:pt x="5239" y="21344"/>
                    <a:pt x="7002" y="21423"/>
                    <a:pt x="8765" y="21383"/>
                  </a:cubicBezTo>
                  <a:cubicBezTo>
                    <a:pt x="10529" y="21344"/>
                    <a:pt x="12292" y="21186"/>
                    <a:pt x="13933" y="20632"/>
                  </a:cubicBezTo>
                  <a:cubicBezTo>
                    <a:pt x="15573" y="20078"/>
                    <a:pt x="17092" y="19129"/>
                    <a:pt x="18292" y="17704"/>
                  </a:cubicBezTo>
                  <a:cubicBezTo>
                    <a:pt x="19492" y="16280"/>
                    <a:pt x="20373" y="14381"/>
                    <a:pt x="20863" y="12403"/>
                  </a:cubicBezTo>
                  <a:cubicBezTo>
                    <a:pt x="21353" y="10425"/>
                    <a:pt x="21451" y="8368"/>
                    <a:pt x="20888" y="6707"/>
                  </a:cubicBezTo>
                  <a:cubicBezTo>
                    <a:pt x="20324" y="5045"/>
                    <a:pt x="19100" y="3779"/>
                    <a:pt x="17875" y="2513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4" name="Line"/>
            <p:cNvSpPr/>
            <p:nvPr/>
          </p:nvSpPr>
          <p:spPr>
            <a:xfrm>
              <a:off x="5747610" y="6871525"/>
              <a:ext cx="1615963" cy="544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560" fill="norm" stroke="1" extrusionOk="0">
                  <a:moveTo>
                    <a:pt x="18389" y="5126"/>
                  </a:moveTo>
                  <a:cubicBezTo>
                    <a:pt x="17838" y="4611"/>
                    <a:pt x="17287" y="4095"/>
                    <a:pt x="16713" y="3627"/>
                  </a:cubicBezTo>
                  <a:cubicBezTo>
                    <a:pt x="16139" y="3158"/>
                    <a:pt x="15541" y="2736"/>
                    <a:pt x="14959" y="2362"/>
                  </a:cubicBezTo>
                  <a:cubicBezTo>
                    <a:pt x="14377" y="1987"/>
                    <a:pt x="13811" y="1659"/>
                    <a:pt x="13284" y="1401"/>
                  </a:cubicBezTo>
                  <a:cubicBezTo>
                    <a:pt x="12757" y="1143"/>
                    <a:pt x="12269" y="956"/>
                    <a:pt x="11742" y="792"/>
                  </a:cubicBezTo>
                  <a:cubicBezTo>
                    <a:pt x="11215" y="628"/>
                    <a:pt x="10648" y="487"/>
                    <a:pt x="10098" y="370"/>
                  </a:cubicBezTo>
                  <a:cubicBezTo>
                    <a:pt x="9547" y="253"/>
                    <a:pt x="9012" y="159"/>
                    <a:pt x="8422" y="89"/>
                  </a:cubicBezTo>
                  <a:cubicBezTo>
                    <a:pt x="7832" y="19"/>
                    <a:pt x="7187" y="-28"/>
                    <a:pt x="6535" y="19"/>
                  </a:cubicBezTo>
                  <a:cubicBezTo>
                    <a:pt x="5882" y="66"/>
                    <a:pt x="5221" y="206"/>
                    <a:pt x="4576" y="464"/>
                  </a:cubicBezTo>
                  <a:cubicBezTo>
                    <a:pt x="3931" y="722"/>
                    <a:pt x="3302" y="1097"/>
                    <a:pt x="2704" y="1588"/>
                  </a:cubicBezTo>
                  <a:cubicBezTo>
                    <a:pt x="2106" y="2080"/>
                    <a:pt x="1540" y="2690"/>
                    <a:pt x="1076" y="3346"/>
                  </a:cubicBezTo>
                  <a:cubicBezTo>
                    <a:pt x="611" y="4002"/>
                    <a:pt x="250" y="4704"/>
                    <a:pt x="92" y="5641"/>
                  </a:cubicBezTo>
                  <a:cubicBezTo>
                    <a:pt x="-65" y="6578"/>
                    <a:pt x="-18" y="7750"/>
                    <a:pt x="202" y="8921"/>
                  </a:cubicBezTo>
                  <a:cubicBezTo>
                    <a:pt x="423" y="10093"/>
                    <a:pt x="816" y="11264"/>
                    <a:pt x="1272" y="12295"/>
                  </a:cubicBezTo>
                  <a:cubicBezTo>
                    <a:pt x="1728" y="13326"/>
                    <a:pt x="2248" y="14216"/>
                    <a:pt x="2806" y="15036"/>
                  </a:cubicBezTo>
                  <a:cubicBezTo>
                    <a:pt x="3365" y="15856"/>
                    <a:pt x="3962" y="16605"/>
                    <a:pt x="4568" y="17238"/>
                  </a:cubicBezTo>
                  <a:cubicBezTo>
                    <a:pt x="5174" y="17870"/>
                    <a:pt x="5787" y="18386"/>
                    <a:pt x="6377" y="18784"/>
                  </a:cubicBezTo>
                  <a:cubicBezTo>
                    <a:pt x="6967" y="19182"/>
                    <a:pt x="7534" y="19464"/>
                    <a:pt x="8131" y="19745"/>
                  </a:cubicBezTo>
                  <a:cubicBezTo>
                    <a:pt x="8729" y="20026"/>
                    <a:pt x="9358" y="20307"/>
                    <a:pt x="9988" y="20565"/>
                  </a:cubicBezTo>
                  <a:cubicBezTo>
                    <a:pt x="10617" y="20822"/>
                    <a:pt x="11246" y="21057"/>
                    <a:pt x="11876" y="21221"/>
                  </a:cubicBezTo>
                  <a:cubicBezTo>
                    <a:pt x="12505" y="21385"/>
                    <a:pt x="13134" y="21478"/>
                    <a:pt x="13748" y="21525"/>
                  </a:cubicBezTo>
                  <a:cubicBezTo>
                    <a:pt x="14361" y="21572"/>
                    <a:pt x="14959" y="21572"/>
                    <a:pt x="15565" y="21525"/>
                  </a:cubicBezTo>
                  <a:cubicBezTo>
                    <a:pt x="16170" y="21478"/>
                    <a:pt x="16784" y="21385"/>
                    <a:pt x="17358" y="21174"/>
                  </a:cubicBezTo>
                  <a:cubicBezTo>
                    <a:pt x="17932" y="20963"/>
                    <a:pt x="18467" y="20635"/>
                    <a:pt x="19026" y="20143"/>
                  </a:cubicBezTo>
                  <a:cubicBezTo>
                    <a:pt x="19584" y="19651"/>
                    <a:pt x="20166" y="18995"/>
                    <a:pt x="20623" y="18152"/>
                  </a:cubicBezTo>
                  <a:cubicBezTo>
                    <a:pt x="21079" y="17308"/>
                    <a:pt x="21409" y="16277"/>
                    <a:pt x="21472" y="15153"/>
                  </a:cubicBezTo>
                  <a:cubicBezTo>
                    <a:pt x="21535" y="14028"/>
                    <a:pt x="21330" y="12810"/>
                    <a:pt x="20945" y="11733"/>
                  </a:cubicBezTo>
                  <a:cubicBezTo>
                    <a:pt x="20560" y="10655"/>
                    <a:pt x="19993" y="9718"/>
                    <a:pt x="19427" y="8781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5" name="Line"/>
            <p:cNvSpPr/>
            <p:nvPr/>
          </p:nvSpPr>
          <p:spPr>
            <a:xfrm>
              <a:off x="5277695" y="6936000"/>
              <a:ext cx="131068" cy="82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270" fill="norm" stroke="1" extrusionOk="0">
                  <a:moveTo>
                    <a:pt x="0" y="20357"/>
                  </a:moveTo>
                  <a:cubicBezTo>
                    <a:pt x="4086" y="15185"/>
                    <a:pt x="8173" y="10014"/>
                    <a:pt x="11286" y="6667"/>
                  </a:cubicBezTo>
                  <a:cubicBezTo>
                    <a:pt x="14400" y="3321"/>
                    <a:pt x="16541" y="1800"/>
                    <a:pt x="18097" y="887"/>
                  </a:cubicBezTo>
                  <a:cubicBezTo>
                    <a:pt x="19654" y="-26"/>
                    <a:pt x="20627" y="-330"/>
                    <a:pt x="21114" y="431"/>
                  </a:cubicBezTo>
                  <a:cubicBezTo>
                    <a:pt x="21600" y="1191"/>
                    <a:pt x="21600" y="3017"/>
                    <a:pt x="21503" y="6667"/>
                  </a:cubicBezTo>
                  <a:cubicBezTo>
                    <a:pt x="21405" y="10318"/>
                    <a:pt x="21211" y="15794"/>
                    <a:pt x="21016" y="2127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6" name="Line"/>
            <p:cNvSpPr/>
            <p:nvPr/>
          </p:nvSpPr>
          <p:spPr>
            <a:xfrm>
              <a:off x="5282250" y="6972585"/>
              <a:ext cx="500670" cy="207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554" fill="norm" stroke="1" extrusionOk="0">
                  <a:moveTo>
                    <a:pt x="4531" y="0"/>
                  </a:moveTo>
                  <a:cubicBezTo>
                    <a:pt x="3718" y="2332"/>
                    <a:pt x="2905" y="4664"/>
                    <a:pt x="2142" y="7364"/>
                  </a:cubicBezTo>
                  <a:cubicBezTo>
                    <a:pt x="1380" y="10064"/>
                    <a:pt x="669" y="13132"/>
                    <a:pt x="313" y="15034"/>
                  </a:cubicBezTo>
                  <a:cubicBezTo>
                    <a:pt x="-43" y="16936"/>
                    <a:pt x="-43" y="17673"/>
                    <a:pt x="59" y="18225"/>
                  </a:cubicBezTo>
                  <a:cubicBezTo>
                    <a:pt x="160" y="18777"/>
                    <a:pt x="364" y="19145"/>
                    <a:pt x="1253" y="19514"/>
                  </a:cubicBezTo>
                  <a:cubicBezTo>
                    <a:pt x="2142" y="19882"/>
                    <a:pt x="3718" y="20250"/>
                    <a:pt x="5446" y="20495"/>
                  </a:cubicBezTo>
                  <a:cubicBezTo>
                    <a:pt x="7174" y="20741"/>
                    <a:pt x="9054" y="20864"/>
                    <a:pt x="10884" y="21048"/>
                  </a:cubicBezTo>
                  <a:cubicBezTo>
                    <a:pt x="12714" y="21232"/>
                    <a:pt x="14493" y="21477"/>
                    <a:pt x="16144" y="21539"/>
                  </a:cubicBezTo>
                  <a:cubicBezTo>
                    <a:pt x="17796" y="21600"/>
                    <a:pt x="19321" y="21477"/>
                    <a:pt x="20210" y="21232"/>
                  </a:cubicBezTo>
                  <a:cubicBezTo>
                    <a:pt x="21100" y="20986"/>
                    <a:pt x="21354" y="20618"/>
                    <a:pt x="21455" y="20127"/>
                  </a:cubicBezTo>
                  <a:cubicBezTo>
                    <a:pt x="21557" y="19636"/>
                    <a:pt x="21506" y="19023"/>
                    <a:pt x="21227" y="18225"/>
                  </a:cubicBezTo>
                  <a:cubicBezTo>
                    <a:pt x="20947" y="17427"/>
                    <a:pt x="20439" y="16445"/>
                    <a:pt x="19931" y="15464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7" name="Line"/>
            <p:cNvSpPr/>
            <p:nvPr/>
          </p:nvSpPr>
          <p:spPr>
            <a:xfrm>
              <a:off x="5650501" y="7087053"/>
              <a:ext cx="95296" cy="158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8" h="21483" fill="norm" stroke="1" extrusionOk="0">
                  <a:moveTo>
                    <a:pt x="15417" y="3243"/>
                  </a:moveTo>
                  <a:cubicBezTo>
                    <a:pt x="11302" y="2123"/>
                    <a:pt x="7188" y="1003"/>
                    <a:pt x="4488" y="443"/>
                  </a:cubicBezTo>
                  <a:cubicBezTo>
                    <a:pt x="1788" y="-117"/>
                    <a:pt x="502" y="-117"/>
                    <a:pt x="117" y="283"/>
                  </a:cubicBezTo>
                  <a:cubicBezTo>
                    <a:pt x="-269" y="683"/>
                    <a:pt x="245" y="1483"/>
                    <a:pt x="2560" y="2843"/>
                  </a:cubicBezTo>
                  <a:cubicBezTo>
                    <a:pt x="4874" y="4203"/>
                    <a:pt x="8988" y="6123"/>
                    <a:pt x="12588" y="8203"/>
                  </a:cubicBezTo>
                  <a:cubicBezTo>
                    <a:pt x="16188" y="10283"/>
                    <a:pt x="19274" y="12523"/>
                    <a:pt x="20302" y="14283"/>
                  </a:cubicBezTo>
                  <a:cubicBezTo>
                    <a:pt x="21331" y="16043"/>
                    <a:pt x="20302" y="17323"/>
                    <a:pt x="18374" y="18443"/>
                  </a:cubicBezTo>
                  <a:cubicBezTo>
                    <a:pt x="16445" y="19563"/>
                    <a:pt x="13617" y="20523"/>
                    <a:pt x="10788" y="21483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5" name="Drawing"/>
          <p:cNvGrpSpPr/>
          <p:nvPr/>
        </p:nvGrpSpPr>
        <p:grpSpPr>
          <a:xfrm>
            <a:off x="412750" y="1181099"/>
            <a:ext cx="12547600" cy="8515351"/>
            <a:chOff x="0" y="0"/>
            <a:chExt cx="12547600" cy="8515350"/>
          </a:xfrm>
        </p:grpSpPr>
        <p:sp>
          <p:nvSpPr>
            <p:cNvPr id="295" name="Line"/>
            <p:cNvSpPr/>
            <p:nvPr/>
          </p:nvSpPr>
          <p:spPr>
            <a:xfrm>
              <a:off x="1085582" y="1006710"/>
              <a:ext cx="151220" cy="544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373" fill="norm" stroke="1" extrusionOk="0">
                  <a:moveTo>
                    <a:pt x="1812" y="5598"/>
                  </a:moveTo>
                  <a:cubicBezTo>
                    <a:pt x="5067" y="5681"/>
                    <a:pt x="8322" y="5764"/>
                    <a:pt x="11281" y="5349"/>
                  </a:cubicBezTo>
                  <a:cubicBezTo>
                    <a:pt x="14240" y="4934"/>
                    <a:pt x="16903" y="4020"/>
                    <a:pt x="18382" y="3189"/>
                  </a:cubicBezTo>
                  <a:cubicBezTo>
                    <a:pt x="19862" y="2358"/>
                    <a:pt x="20157" y="1611"/>
                    <a:pt x="19270" y="988"/>
                  </a:cubicBezTo>
                  <a:cubicBezTo>
                    <a:pt x="18382" y="364"/>
                    <a:pt x="16311" y="-134"/>
                    <a:pt x="13352" y="32"/>
                  </a:cubicBezTo>
                  <a:cubicBezTo>
                    <a:pt x="10393" y="198"/>
                    <a:pt x="6546" y="1029"/>
                    <a:pt x="3883" y="2358"/>
                  </a:cubicBezTo>
                  <a:cubicBezTo>
                    <a:pt x="1220" y="3688"/>
                    <a:pt x="-259" y="5515"/>
                    <a:pt x="37" y="7260"/>
                  </a:cubicBezTo>
                  <a:cubicBezTo>
                    <a:pt x="333" y="9004"/>
                    <a:pt x="2404" y="10666"/>
                    <a:pt x="5807" y="12286"/>
                  </a:cubicBezTo>
                  <a:cubicBezTo>
                    <a:pt x="9209" y="13906"/>
                    <a:pt x="13944" y="15484"/>
                    <a:pt x="16755" y="16481"/>
                  </a:cubicBezTo>
                  <a:cubicBezTo>
                    <a:pt x="19566" y="17478"/>
                    <a:pt x="20453" y="17894"/>
                    <a:pt x="20897" y="18309"/>
                  </a:cubicBezTo>
                  <a:cubicBezTo>
                    <a:pt x="21341" y="18724"/>
                    <a:pt x="21341" y="19140"/>
                    <a:pt x="19418" y="19680"/>
                  </a:cubicBezTo>
                  <a:cubicBezTo>
                    <a:pt x="17494" y="20220"/>
                    <a:pt x="13648" y="20884"/>
                    <a:pt x="10837" y="21175"/>
                  </a:cubicBezTo>
                  <a:cubicBezTo>
                    <a:pt x="8026" y="21466"/>
                    <a:pt x="6251" y="21383"/>
                    <a:pt x="6251" y="21258"/>
                  </a:cubicBezTo>
                  <a:cubicBezTo>
                    <a:pt x="6251" y="21134"/>
                    <a:pt x="8026" y="20968"/>
                    <a:pt x="9801" y="208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1333500" y="1504950"/>
              <a:ext cx="177800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43" y="2618"/>
                    <a:pt x="6686" y="5236"/>
                    <a:pt x="10029" y="7964"/>
                  </a:cubicBezTo>
                  <a:cubicBezTo>
                    <a:pt x="13371" y="10691"/>
                    <a:pt x="16714" y="13527"/>
                    <a:pt x="18643" y="15818"/>
                  </a:cubicBezTo>
                  <a:cubicBezTo>
                    <a:pt x="20571" y="18109"/>
                    <a:pt x="21086" y="198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1377950" y="1492250"/>
              <a:ext cx="12700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764"/>
                    <a:pt x="12960" y="7527"/>
                    <a:pt x="9360" y="11127"/>
                  </a:cubicBezTo>
                  <a:cubicBezTo>
                    <a:pt x="5760" y="14727"/>
                    <a:pt x="2880" y="181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1638299" y="1638300"/>
              <a:ext cx="381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1809750" y="1409700"/>
              <a:ext cx="15875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72" y="4717"/>
                    <a:pt x="10944" y="9434"/>
                    <a:pt x="14544" y="13034"/>
                  </a:cubicBezTo>
                  <a:cubicBezTo>
                    <a:pt x="18144" y="16634"/>
                    <a:pt x="19872" y="191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1955799" y="1447800"/>
              <a:ext cx="57151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2853"/>
                    <a:pt x="13600" y="5706"/>
                    <a:pt x="10800" y="8966"/>
                  </a:cubicBezTo>
                  <a:cubicBezTo>
                    <a:pt x="8000" y="12226"/>
                    <a:pt x="6400" y="15894"/>
                    <a:pt x="4800" y="18068"/>
                  </a:cubicBezTo>
                  <a:cubicBezTo>
                    <a:pt x="3200" y="20242"/>
                    <a:pt x="1600" y="209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76926" y="2422905"/>
              <a:ext cx="97426" cy="503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2" h="21496" fill="norm" stroke="1" extrusionOk="0">
                  <a:moveTo>
                    <a:pt x="2546" y="7169"/>
                  </a:moveTo>
                  <a:cubicBezTo>
                    <a:pt x="3446" y="9248"/>
                    <a:pt x="4346" y="11326"/>
                    <a:pt x="5696" y="13541"/>
                  </a:cubicBezTo>
                  <a:cubicBezTo>
                    <a:pt x="7046" y="15755"/>
                    <a:pt x="8846" y="18105"/>
                    <a:pt x="10196" y="19551"/>
                  </a:cubicBezTo>
                  <a:cubicBezTo>
                    <a:pt x="11546" y="20997"/>
                    <a:pt x="12446" y="21539"/>
                    <a:pt x="12671" y="21494"/>
                  </a:cubicBezTo>
                  <a:cubicBezTo>
                    <a:pt x="12896" y="21449"/>
                    <a:pt x="12446" y="20816"/>
                    <a:pt x="10646" y="18737"/>
                  </a:cubicBezTo>
                  <a:cubicBezTo>
                    <a:pt x="8846" y="16659"/>
                    <a:pt x="5696" y="13134"/>
                    <a:pt x="3671" y="10106"/>
                  </a:cubicBezTo>
                  <a:cubicBezTo>
                    <a:pt x="1646" y="7079"/>
                    <a:pt x="746" y="4548"/>
                    <a:pt x="296" y="3057"/>
                  </a:cubicBezTo>
                  <a:cubicBezTo>
                    <a:pt x="-154" y="1566"/>
                    <a:pt x="-154" y="1114"/>
                    <a:pt x="746" y="752"/>
                  </a:cubicBezTo>
                  <a:cubicBezTo>
                    <a:pt x="1646" y="391"/>
                    <a:pt x="3446" y="120"/>
                    <a:pt x="5471" y="29"/>
                  </a:cubicBezTo>
                  <a:cubicBezTo>
                    <a:pt x="7496" y="-61"/>
                    <a:pt x="9746" y="29"/>
                    <a:pt x="12671" y="752"/>
                  </a:cubicBezTo>
                  <a:cubicBezTo>
                    <a:pt x="15596" y="1475"/>
                    <a:pt x="19196" y="2831"/>
                    <a:pt x="20321" y="4142"/>
                  </a:cubicBezTo>
                  <a:cubicBezTo>
                    <a:pt x="21446" y="5452"/>
                    <a:pt x="20096" y="6717"/>
                    <a:pt x="16946" y="7621"/>
                  </a:cubicBezTo>
                  <a:cubicBezTo>
                    <a:pt x="13796" y="8525"/>
                    <a:pt x="8846" y="9067"/>
                    <a:pt x="3896" y="9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196850" y="2671999"/>
              <a:ext cx="95250" cy="216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6" fill="norm" stroke="1" extrusionOk="0">
                  <a:moveTo>
                    <a:pt x="0" y="10006"/>
                  </a:moveTo>
                  <a:cubicBezTo>
                    <a:pt x="1920" y="10623"/>
                    <a:pt x="3840" y="11240"/>
                    <a:pt x="5760" y="11240"/>
                  </a:cubicBezTo>
                  <a:cubicBezTo>
                    <a:pt x="7680" y="11240"/>
                    <a:pt x="9600" y="10623"/>
                    <a:pt x="11520" y="9286"/>
                  </a:cubicBezTo>
                  <a:cubicBezTo>
                    <a:pt x="13440" y="7949"/>
                    <a:pt x="15360" y="5891"/>
                    <a:pt x="16320" y="4143"/>
                  </a:cubicBezTo>
                  <a:cubicBezTo>
                    <a:pt x="17280" y="2394"/>
                    <a:pt x="17280" y="954"/>
                    <a:pt x="16080" y="337"/>
                  </a:cubicBezTo>
                  <a:cubicBezTo>
                    <a:pt x="14880" y="-280"/>
                    <a:pt x="12480" y="-74"/>
                    <a:pt x="10080" y="1160"/>
                  </a:cubicBezTo>
                  <a:cubicBezTo>
                    <a:pt x="7680" y="2394"/>
                    <a:pt x="5280" y="4657"/>
                    <a:pt x="4080" y="7537"/>
                  </a:cubicBezTo>
                  <a:cubicBezTo>
                    <a:pt x="2880" y="10417"/>
                    <a:pt x="2880" y="13914"/>
                    <a:pt x="5040" y="16383"/>
                  </a:cubicBezTo>
                  <a:cubicBezTo>
                    <a:pt x="7200" y="18851"/>
                    <a:pt x="11520" y="20291"/>
                    <a:pt x="14640" y="20806"/>
                  </a:cubicBezTo>
                  <a:cubicBezTo>
                    <a:pt x="17760" y="21320"/>
                    <a:pt x="19680" y="20909"/>
                    <a:pt x="21600" y="20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311655" y="2710958"/>
              <a:ext cx="120145" cy="134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0493" fill="norm" stroke="1" extrusionOk="0">
                  <a:moveTo>
                    <a:pt x="3321" y="12648"/>
                  </a:moveTo>
                  <a:cubicBezTo>
                    <a:pt x="4078" y="10714"/>
                    <a:pt x="4836" y="8779"/>
                    <a:pt x="5026" y="6361"/>
                  </a:cubicBezTo>
                  <a:cubicBezTo>
                    <a:pt x="5215" y="3943"/>
                    <a:pt x="4836" y="1042"/>
                    <a:pt x="4078" y="236"/>
                  </a:cubicBezTo>
                  <a:cubicBezTo>
                    <a:pt x="3321" y="-570"/>
                    <a:pt x="2184" y="720"/>
                    <a:pt x="1426" y="3621"/>
                  </a:cubicBezTo>
                  <a:cubicBezTo>
                    <a:pt x="668" y="6523"/>
                    <a:pt x="289" y="11036"/>
                    <a:pt x="99" y="14099"/>
                  </a:cubicBezTo>
                  <a:cubicBezTo>
                    <a:pt x="-90" y="17161"/>
                    <a:pt x="-90" y="18773"/>
                    <a:pt x="857" y="19740"/>
                  </a:cubicBezTo>
                  <a:cubicBezTo>
                    <a:pt x="1805" y="20708"/>
                    <a:pt x="3699" y="21030"/>
                    <a:pt x="5026" y="18934"/>
                  </a:cubicBezTo>
                  <a:cubicBezTo>
                    <a:pt x="6352" y="16839"/>
                    <a:pt x="7110" y="12326"/>
                    <a:pt x="8057" y="11358"/>
                  </a:cubicBezTo>
                  <a:cubicBezTo>
                    <a:pt x="9005" y="10391"/>
                    <a:pt x="10142" y="12970"/>
                    <a:pt x="12415" y="15066"/>
                  </a:cubicBezTo>
                  <a:cubicBezTo>
                    <a:pt x="14689" y="17161"/>
                    <a:pt x="18099" y="18773"/>
                    <a:pt x="21510" y="20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419049" y="2654300"/>
              <a:ext cx="139752" cy="184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385" fill="norm" stroke="1" extrusionOk="0">
                  <a:moveTo>
                    <a:pt x="975" y="8836"/>
                  </a:moveTo>
                  <a:cubicBezTo>
                    <a:pt x="330" y="6873"/>
                    <a:pt x="-315" y="4909"/>
                    <a:pt x="169" y="4295"/>
                  </a:cubicBezTo>
                  <a:cubicBezTo>
                    <a:pt x="652" y="3682"/>
                    <a:pt x="2264" y="4418"/>
                    <a:pt x="4521" y="7118"/>
                  </a:cubicBezTo>
                  <a:cubicBezTo>
                    <a:pt x="6778" y="9818"/>
                    <a:pt x="9679" y="14482"/>
                    <a:pt x="11130" y="17427"/>
                  </a:cubicBezTo>
                  <a:cubicBezTo>
                    <a:pt x="12581" y="20373"/>
                    <a:pt x="12581" y="21600"/>
                    <a:pt x="12258" y="21355"/>
                  </a:cubicBezTo>
                  <a:cubicBezTo>
                    <a:pt x="11936" y="21109"/>
                    <a:pt x="11291" y="19391"/>
                    <a:pt x="11775" y="16077"/>
                  </a:cubicBezTo>
                  <a:cubicBezTo>
                    <a:pt x="12258" y="12764"/>
                    <a:pt x="13870" y="7855"/>
                    <a:pt x="15643" y="4909"/>
                  </a:cubicBezTo>
                  <a:cubicBezTo>
                    <a:pt x="17416" y="1964"/>
                    <a:pt x="19351" y="982"/>
                    <a:pt x="212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563197" y="2659427"/>
              <a:ext cx="83943" cy="172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5" h="21228" fill="norm" stroke="1" extrusionOk="0">
                  <a:moveTo>
                    <a:pt x="14360" y="931"/>
                  </a:moveTo>
                  <a:cubicBezTo>
                    <a:pt x="11789" y="410"/>
                    <a:pt x="9217" y="-110"/>
                    <a:pt x="6646" y="20"/>
                  </a:cubicBezTo>
                  <a:cubicBezTo>
                    <a:pt x="4075" y="150"/>
                    <a:pt x="1503" y="931"/>
                    <a:pt x="475" y="1972"/>
                  </a:cubicBezTo>
                  <a:cubicBezTo>
                    <a:pt x="-554" y="3013"/>
                    <a:pt x="-40" y="4314"/>
                    <a:pt x="3303" y="6526"/>
                  </a:cubicBezTo>
                  <a:cubicBezTo>
                    <a:pt x="6646" y="8738"/>
                    <a:pt x="12817" y="11861"/>
                    <a:pt x="16417" y="14333"/>
                  </a:cubicBezTo>
                  <a:cubicBezTo>
                    <a:pt x="20017" y="16806"/>
                    <a:pt x="21046" y="18627"/>
                    <a:pt x="20017" y="19798"/>
                  </a:cubicBezTo>
                  <a:cubicBezTo>
                    <a:pt x="18989" y="20970"/>
                    <a:pt x="15903" y="21490"/>
                    <a:pt x="14103" y="21100"/>
                  </a:cubicBezTo>
                  <a:cubicBezTo>
                    <a:pt x="12303" y="20709"/>
                    <a:pt x="11789" y="19408"/>
                    <a:pt x="11789" y="17847"/>
                  </a:cubicBezTo>
                  <a:cubicBezTo>
                    <a:pt x="11789" y="16285"/>
                    <a:pt x="12303" y="14463"/>
                    <a:pt x="12817" y="12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656823" y="2647950"/>
              <a:ext cx="92486" cy="154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7" h="20751" fill="norm" stroke="1" extrusionOk="0">
                  <a:moveTo>
                    <a:pt x="13472" y="0"/>
                  </a:moveTo>
                  <a:cubicBezTo>
                    <a:pt x="8776" y="3411"/>
                    <a:pt x="4081" y="6821"/>
                    <a:pt x="1733" y="9947"/>
                  </a:cubicBezTo>
                  <a:cubicBezTo>
                    <a:pt x="-615" y="13074"/>
                    <a:pt x="-615" y="15916"/>
                    <a:pt x="1968" y="18047"/>
                  </a:cubicBezTo>
                  <a:cubicBezTo>
                    <a:pt x="4550" y="20179"/>
                    <a:pt x="9715" y="21600"/>
                    <a:pt x="13472" y="20179"/>
                  </a:cubicBezTo>
                  <a:cubicBezTo>
                    <a:pt x="17228" y="18758"/>
                    <a:pt x="19576" y="14495"/>
                    <a:pt x="20281" y="11653"/>
                  </a:cubicBezTo>
                  <a:cubicBezTo>
                    <a:pt x="20985" y="8811"/>
                    <a:pt x="20046" y="7389"/>
                    <a:pt x="18402" y="6395"/>
                  </a:cubicBezTo>
                  <a:cubicBezTo>
                    <a:pt x="16759" y="5400"/>
                    <a:pt x="14411" y="4832"/>
                    <a:pt x="12063" y="42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755650" y="2620397"/>
              <a:ext cx="146050" cy="186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4" fill="norm" stroke="1" extrusionOk="0">
                  <a:moveTo>
                    <a:pt x="0" y="5284"/>
                  </a:moveTo>
                  <a:cubicBezTo>
                    <a:pt x="1565" y="7924"/>
                    <a:pt x="3130" y="10564"/>
                    <a:pt x="4226" y="12604"/>
                  </a:cubicBezTo>
                  <a:cubicBezTo>
                    <a:pt x="5322" y="14644"/>
                    <a:pt x="5948" y="16084"/>
                    <a:pt x="6261" y="17644"/>
                  </a:cubicBezTo>
                  <a:cubicBezTo>
                    <a:pt x="6574" y="19204"/>
                    <a:pt x="6574" y="20884"/>
                    <a:pt x="6261" y="21124"/>
                  </a:cubicBezTo>
                  <a:cubicBezTo>
                    <a:pt x="5948" y="21364"/>
                    <a:pt x="5322" y="20164"/>
                    <a:pt x="5322" y="16804"/>
                  </a:cubicBezTo>
                  <a:cubicBezTo>
                    <a:pt x="5322" y="13444"/>
                    <a:pt x="5948" y="7924"/>
                    <a:pt x="6887" y="4684"/>
                  </a:cubicBezTo>
                  <a:cubicBezTo>
                    <a:pt x="7826" y="1444"/>
                    <a:pt x="9078" y="484"/>
                    <a:pt x="10643" y="124"/>
                  </a:cubicBezTo>
                  <a:cubicBezTo>
                    <a:pt x="12209" y="-236"/>
                    <a:pt x="14087" y="4"/>
                    <a:pt x="15965" y="3364"/>
                  </a:cubicBezTo>
                  <a:cubicBezTo>
                    <a:pt x="17843" y="6724"/>
                    <a:pt x="19722" y="13204"/>
                    <a:pt x="21600" y="19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158141" y="3152046"/>
              <a:ext cx="102209" cy="317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0" h="21189" fill="norm" stroke="1" extrusionOk="0">
                  <a:moveTo>
                    <a:pt x="20860" y="1955"/>
                  </a:moveTo>
                  <a:cubicBezTo>
                    <a:pt x="19564" y="1108"/>
                    <a:pt x="18268" y="261"/>
                    <a:pt x="16756" y="49"/>
                  </a:cubicBezTo>
                  <a:cubicBezTo>
                    <a:pt x="15244" y="-163"/>
                    <a:pt x="13516" y="261"/>
                    <a:pt x="10708" y="2449"/>
                  </a:cubicBezTo>
                  <a:cubicBezTo>
                    <a:pt x="7900" y="4637"/>
                    <a:pt x="4012" y="8590"/>
                    <a:pt x="1852" y="11484"/>
                  </a:cubicBezTo>
                  <a:cubicBezTo>
                    <a:pt x="-308" y="14378"/>
                    <a:pt x="-740" y="16213"/>
                    <a:pt x="1420" y="17766"/>
                  </a:cubicBezTo>
                  <a:cubicBezTo>
                    <a:pt x="3580" y="19319"/>
                    <a:pt x="8332" y="20590"/>
                    <a:pt x="11572" y="21013"/>
                  </a:cubicBezTo>
                  <a:cubicBezTo>
                    <a:pt x="14812" y="21437"/>
                    <a:pt x="16540" y="21013"/>
                    <a:pt x="18268" y="20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313266" y="3263900"/>
              <a:ext cx="63125" cy="180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9" h="21195" fill="norm" stroke="1" extrusionOk="0">
                  <a:moveTo>
                    <a:pt x="11845" y="2979"/>
                  </a:moveTo>
                  <a:cubicBezTo>
                    <a:pt x="8361" y="3476"/>
                    <a:pt x="4877" y="3972"/>
                    <a:pt x="2787" y="5462"/>
                  </a:cubicBezTo>
                  <a:cubicBezTo>
                    <a:pt x="697" y="6952"/>
                    <a:pt x="0" y="9434"/>
                    <a:pt x="0" y="12041"/>
                  </a:cubicBezTo>
                  <a:cubicBezTo>
                    <a:pt x="0" y="14648"/>
                    <a:pt x="697" y="17379"/>
                    <a:pt x="2439" y="19117"/>
                  </a:cubicBezTo>
                  <a:cubicBezTo>
                    <a:pt x="4181" y="20855"/>
                    <a:pt x="6968" y="21600"/>
                    <a:pt x="10800" y="20979"/>
                  </a:cubicBezTo>
                  <a:cubicBezTo>
                    <a:pt x="14632" y="20359"/>
                    <a:pt x="19510" y="18372"/>
                    <a:pt x="20555" y="14648"/>
                  </a:cubicBezTo>
                  <a:cubicBezTo>
                    <a:pt x="21600" y="10924"/>
                    <a:pt x="18813" y="5462"/>
                    <a:pt x="1602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374650" y="3225800"/>
              <a:ext cx="105013" cy="207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421" fill="norm" stroke="1" extrusionOk="0">
                  <a:moveTo>
                    <a:pt x="0" y="3273"/>
                  </a:moveTo>
                  <a:cubicBezTo>
                    <a:pt x="2160" y="3055"/>
                    <a:pt x="4320" y="2836"/>
                    <a:pt x="7776" y="4800"/>
                  </a:cubicBezTo>
                  <a:cubicBezTo>
                    <a:pt x="11232" y="6764"/>
                    <a:pt x="15984" y="10909"/>
                    <a:pt x="18576" y="13636"/>
                  </a:cubicBezTo>
                  <a:cubicBezTo>
                    <a:pt x="21168" y="16364"/>
                    <a:pt x="21600" y="17673"/>
                    <a:pt x="21384" y="18873"/>
                  </a:cubicBezTo>
                  <a:cubicBezTo>
                    <a:pt x="21168" y="20073"/>
                    <a:pt x="20304" y="21164"/>
                    <a:pt x="19008" y="21382"/>
                  </a:cubicBezTo>
                  <a:cubicBezTo>
                    <a:pt x="17712" y="21600"/>
                    <a:pt x="15984" y="20945"/>
                    <a:pt x="14472" y="18655"/>
                  </a:cubicBezTo>
                  <a:cubicBezTo>
                    <a:pt x="12960" y="16364"/>
                    <a:pt x="11664" y="12436"/>
                    <a:pt x="12528" y="9055"/>
                  </a:cubicBezTo>
                  <a:cubicBezTo>
                    <a:pt x="13392" y="5673"/>
                    <a:pt x="16416" y="2836"/>
                    <a:pt x="1944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488950" y="3044355"/>
              <a:ext cx="584200" cy="356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9" fill="norm" stroke="1" extrusionOk="0">
                  <a:moveTo>
                    <a:pt x="0" y="10511"/>
                  </a:moveTo>
                  <a:cubicBezTo>
                    <a:pt x="704" y="12036"/>
                    <a:pt x="1409" y="13560"/>
                    <a:pt x="1878" y="15212"/>
                  </a:cubicBezTo>
                  <a:cubicBezTo>
                    <a:pt x="2348" y="16864"/>
                    <a:pt x="2583" y="18643"/>
                    <a:pt x="2583" y="19786"/>
                  </a:cubicBezTo>
                  <a:cubicBezTo>
                    <a:pt x="2583" y="20930"/>
                    <a:pt x="2348" y="21438"/>
                    <a:pt x="2152" y="21374"/>
                  </a:cubicBezTo>
                  <a:cubicBezTo>
                    <a:pt x="1957" y="21311"/>
                    <a:pt x="1800" y="20676"/>
                    <a:pt x="1683" y="19342"/>
                  </a:cubicBezTo>
                  <a:cubicBezTo>
                    <a:pt x="1565" y="18007"/>
                    <a:pt x="1487" y="15974"/>
                    <a:pt x="1604" y="14704"/>
                  </a:cubicBezTo>
                  <a:cubicBezTo>
                    <a:pt x="1722" y="13433"/>
                    <a:pt x="2035" y="12925"/>
                    <a:pt x="2387" y="12607"/>
                  </a:cubicBezTo>
                  <a:cubicBezTo>
                    <a:pt x="2739" y="12290"/>
                    <a:pt x="3130" y="12163"/>
                    <a:pt x="3483" y="12353"/>
                  </a:cubicBezTo>
                  <a:cubicBezTo>
                    <a:pt x="3835" y="12544"/>
                    <a:pt x="4148" y="13052"/>
                    <a:pt x="4657" y="13243"/>
                  </a:cubicBezTo>
                  <a:cubicBezTo>
                    <a:pt x="5165" y="13433"/>
                    <a:pt x="5870" y="13306"/>
                    <a:pt x="6300" y="12925"/>
                  </a:cubicBezTo>
                  <a:cubicBezTo>
                    <a:pt x="6730" y="12544"/>
                    <a:pt x="6887" y="11909"/>
                    <a:pt x="6965" y="11210"/>
                  </a:cubicBezTo>
                  <a:cubicBezTo>
                    <a:pt x="7043" y="10511"/>
                    <a:pt x="7043" y="9749"/>
                    <a:pt x="6848" y="9304"/>
                  </a:cubicBezTo>
                  <a:cubicBezTo>
                    <a:pt x="6652" y="8859"/>
                    <a:pt x="6261" y="8732"/>
                    <a:pt x="5830" y="9304"/>
                  </a:cubicBezTo>
                  <a:cubicBezTo>
                    <a:pt x="5400" y="9876"/>
                    <a:pt x="4930" y="11146"/>
                    <a:pt x="4657" y="13052"/>
                  </a:cubicBezTo>
                  <a:cubicBezTo>
                    <a:pt x="4383" y="14958"/>
                    <a:pt x="4304" y="17499"/>
                    <a:pt x="4383" y="19024"/>
                  </a:cubicBezTo>
                  <a:cubicBezTo>
                    <a:pt x="4461" y="20549"/>
                    <a:pt x="4696" y="21057"/>
                    <a:pt x="5048" y="21247"/>
                  </a:cubicBezTo>
                  <a:cubicBezTo>
                    <a:pt x="5400" y="21438"/>
                    <a:pt x="5870" y="21311"/>
                    <a:pt x="6417" y="20167"/>
                  </a:cubicBezTo>
                  <a:cubicBezTo>
                    <a:pt x="6965" y="19024"/>
                    <a:pt x="7591" y="16864"/>
                    <a:pt x="8100" y="14323"/>
                  </a:cubicBezTo>
                  <a:cubicBezTo>
                    <a:pt x="8609" y="11782"/>
                    <a:pt x="9000" y="8859"/>
                    <a:pt x="9352" y="6509"/>
                  </a:cubicBezTo>
                  <a:cubicBezTo>
                    <a:pt x="9704" y="4158"/>
                    <a:pt x="10017" y="2379"/>
                    <a:pt x="10135" y="1807"/>
                  </a:cubicBezTo>
                  <a:cubicBezTo>
                    <a:pt x="10252" y="1236"/>
                    <a:pt x="10174" y="1871"/>
                    <a:pt x="9939" y="4285"/>
                  </a:cubicBezTo>
                  <a:cubicBezTo>
                    <a:pt x="9704" y="6699"/>
                    <a:pt x="9313" y="10892"/>
                    <a:pt x="9117" y="13624"/>
                  </a:cubicBezTo>
                  <a:cubicBezTo>
                    <a:pt x="8922" y="16356"/>
                    <a:pt x="8922" y="17626"/>
                    <a:pt x="9039" y="18579"/>
                  </a:cubicBezTo>
                  <a:cubicBezTo>
                    <a:pt x="9157" y="19532"/>
                    <a:pt x="9391" y="20167"/>
                    <a:pt x="9704" y="20422"/>
                  </a:cubicBezTo>
                  <a:cubicBezTo>
                    <a:pt x="10017" y="20676"/>
                    <a:pt x="10409" y="20549"/>
                    <a:pt x="10839" y="19786"/>
                  </a:cubicBezTo>
                  <a:cubicBezTo>
                    <a:pt x="11270" y="19024"/>
                    <a:pt x="11739" y="17626"/>
                    <a:pt x="12013" y="16483"/>
                  </a:cubicBezTo>
                  <a:cubicBezTo>
                    <a:pt x="12287" y="15339"/>
                    <a:pt x="12365" y="14450"/>
                    <a:pt x="12443" y="13687"/>
                  </a:cubicBezTo>
                  <a:cubicBezTo>
                    <a:pt x="12522" y="12925"/>
                    <a:pt x="12600" y="12290"/>
                    <a:pt x="12443" y="12036"/>
                  </a:cubicBezTo>
                  <a:cubicBezTo>
                    <a:pt x="12287" y="11782"/>
                    <a:pt x="11896" y="11909"/>
                    <a:pt x="11661" y="12417"/>
                  </a:cubicBezTo>
                  <a:cubicBezTo>
                    <a:pt x="11426" y="12925"/>
                    <a:pt x="11348" y="13814"/>
                    <a:pt x="11504" y="14323"/>
                  </a:cubicBezTo>
                  <a:cubicBezTo>
                    <a:pt x="11661" y="14831"/>
                    <a:pt x="12052" y="14958"/>
                    <a:pt x="12365" y="15403"/>
                  </a:cubicBezTo>
                  <a:cubicBezTo>
                    <a:pt x="12678" y="15847"/>
                    <a:pt x="12913" y="16610"/>
                    <a:pt x="13226" y="16991"/>
                  </a:cubicBezTo>
                  <a:cubicBezTo>
                    <a:pt x="13539" y="17372"/>
                    <a:pt x="13930" y="17372"/>
                    <a:pt x="14478" y="16483"/>
                  </a:cubicBezTo>
                  <a:cubicBezTo>
                    <a:pt x="15026" y="15593"/>
                    <a:pt x="15730" y="13814"/>
                    <a:pt x="16435" y="11146"/>
                  </a:cubicBezTo>
                  <a:cubicBezTo>
                    <a:pt x="17139" y="8478"/>
                    <a:pt x="17843" y="4920"/>
                    <a:pt x="18235" y="2760"/>
                  </a:cubicBezTo>
                  <a:cubicBezTo>
                    <a:pt x="18626" y="600"/>
                    <a:pt x="18704" y="-162"/>
                    <a:pt x="18665" y="29"/>
                  </a:cubicBezTo>
                  <a:cubicBezTo>
                    <a:pt x="18626" y="219"/>
                    <a:pt x="18470" y="1363"/>
                    <a:pt x="18274" y="3586"/>
                  </a:cubicBezTo>
                  <a:cubicBezTo>
                    <a:pt x="18078" y="5810"/>
                    <a:pt x="17843" y="9113"/>
                    <a:pt x="17726" y="11083"/>
                  </a:cubicBezTo>
                  <a:cubicBezTo>
                    <a:pt x="17609" y="13052"/>
                    <a:pt x="17609" y="13687"/>
                    <a:pt x="17687" y="14323"/>
                  </a:cubicBezTo>
                  <a:cubicBezTo>
                    <a:pt x="17765" y="14958"/>
                    <a:pt x="17922" y="15593"/>
                    <a:pt x="18196" y="15911"/>
                  </a:cubicBezTo>
                  <a:cubicBezTo>
                    <a:pt x="18470" y="16229"/>
                    <a:pt x="18861" y="16229"/>
                    <a:pt x="19135" y="15847"/>
                  </a:cubicBezTo>
                  <a:cubicBezTo>
                    <a:pt x="19409" y="15466"/>
                    <a:pt x="19565" y="14704"/>
                    <a:pt x="19643" y="14005"/>
                  </a:cubicBezTo>
                  <a:cubicBezTo>
                    <a:pt x="19722" y="13306"/>
                    <a:pt x="19722" y="12671"/>
                    <a:pt x="19330" y="11782"/>
                  </a:cubicBezTo>
                  <a:cubicBezTo>
                    <a:pt x="18939" y="10892"/>
                    <a:pt x="18157" y="9749"/>
                    <a:pt x="17570" y="9113"/>
                  </a:cubicBezTo>
                  <a:cubicBezTo>
                    <a:pt x="16983" y="8478"/>
                    <a:pt x="16591" y="8351"/>
                    <a:pt x="16200" y="8224"/>
                  </a:cubicBezTo>
                  <a:cubicBezTo>
                    <a:pt x="15809" y="8097"/>
                    <a:pt x="15417" y="7970"/>
                    <a:pt x="15300" y="8224"/>
                  </a:cubicBezTo>
                  <a:cubicBezTo>
                    <a:pt x="15183" y="8478"/>
                    <a:pt x="15339" y="9113"/>
                    <a:pt x="15770" y="9749"/>
                  </a:cubicBezTo>
                  <a:cubicBezTo>
                    <a:pt x="16200" y="10384"/>
                    <a:pt x="16904" y="11019"/>
                    <a:pt x="17413" y="11654"/>
                  </a:cubicBezTo>
                  <a:cubicBezTo>
                    <a:pt x="17922" y="12290"/>
                    <a:pt x="18235" y="12925"/>
                    <a:pt x="18430" y="13560"/>
                  </a:cubicBezTo>
                  <a:cubicBezTo>
                    <a:pt x="18626" y="14196"/>
                    <a:pt x="18704" y="14831"/>
                    <a:pt x="18822" y="14831"/>
                  </a:cubicBezTo>
                  <a:cubicBezTo>
                    <a:pt x="18939" y="14831"/>
                    <a:pt x="19096" y="14196"/>
                    <a:pt x="19370" y="12607"/>
                  </a:cubicBezTo>
                  <a:cubicBezTo>
                    <a:pt x="19643" y="11019"/>
                    <a:pt x="20035" y="8478"/>
                    <a:pt x="20426" y="7017"/>
                  </a:cubicBezTo>
                  <a:cubicBezTo>
                    <a:pt x="20817" y="5556"/>
                    <a:pt x="21209" y="5174"/>
                    <a:pt x="21600" y="47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1061460" y="3149600"/>
              <a:ext cx="81541" cy="111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157" fill="norm" stroke="1" extrusionOk="0">
                  <a:moveTo>
                    <a:pt x="21336" y="0"/>
                  </a:moveTo>
                  <a:cubicBezTo>
                    <a:pt x="15244" y="3200"/>
                    <a:pt x="9151" y="6400"/>
                    <a:pt x="5551" y="9000"/>
                  </a:cubicBezTo>
                  <a:cubicBezTo>
                    <a:pt x="1951" y="11600"/>
                    <a:pt x="844" y="13600"/>
                    <a:pt x="290" y="15800"/>
                  </a:cubicBezTo>
                  <a:cubicBezTo>
                    <a:pt x="-264" y="18000"/>
                    <a:pt x="-264" y="20400"/>
                    <a:pt x="2505" y="21000"/>
                  </a:cubicBezTo>
                  <a:cubicBezTo>
                    <a:pt x="5274" y="21600"/>
                    <a:pt x="10813" y="20400"/>
                    <a:pt x="14413" y="18800"/>
                  </a:cubicBezTo>
                  <a:cubicBezTo>
                    <a:pt x="18013" y="17200"/>
                    <a:pt x="19674" y="15200"/>
                    <a:pt x="19398" y="12400"/>
                  </a:cubicBezTo>
                  <a:cubicBezTo>
                    <a:pt x="19121" y="9600"/>
                    <a:pt x="16905" y="6000"/>
                    <a:pt x="14690" y="2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1149350" y="3113882"/>
              <a:ext cx="152400" cy="136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33" fill="norm" stroke="1" extrusionOk="0">
                  <a:moveTo>
                    <a:pt x="0" y="6407"/>
                  </a:moveTo>
                  <a:cubicBezTo>
                    <a:pt x="1200" y="7374"/>
                    <a:pt x="2400" y="8341"/>
                    <a:pt x="3150" y="9631"/>
                  </a:cubicBezTo>
                  <a:cubicBezTo>
                    <a:pt x="3900" y="10921"/>
                    <a:pt x="4200" y="12533"/>
                    <a:pt x="4350" y="14789"/>
                  </a:cubicBezTo>
                  <a:cubicBezTo>
                    <a:pt x="4500" y="17046"/>
                    <a:pt x="4500" y="19947"/>
                    <a:pt x="4800" y="20592"/>
                  </a:cubicBezTo>
                  <a:cubicBezTo>
                    <a:pt x="5100" y="21237"/>
                    <a:pt x="5700" y="19625"/>
                    <a:pt x="6600" y="16724"/>
                  </a:cubicBezTo>
                  <a:cubicBezTo>
                    <a:pt x="7500" y="13822"/>
                    <a:pt x="8700" y="9631"/>
                    <a:pt x="10050" y="6568"/>
                  </a:cubicBezTo>
                  <a:cubicBezTo>
                    <a:pt x="11400" y="3506"/>
                    <a:pt x="12900" y="1571"/>
                    <a:pt x="14400" y="604"/>
                  </a:cubicBezTo>
                  <a:cubicBezTo>
                    <a:pt x="15900" y="-363"/>
                    <a:pt x="17400" y="-363"/>
                    <a:pt x="18600" y="2055"/>
                  </a:cubicBezTo>
                  <a:cubicBezTo>
                    <a:pt x="19800" y="4473"/>
                    <a:pt x="20700" y="9309"/>
                    <a:pt x="21600" y="141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211307" y="3646488"/>
              <a:ext cx="144294" cy="395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9" h="21242" fill="norm" stroke="1" extrusionOk="0">
                  <a:moveTo>
                    <a:pt x="17088" y="1279"/>
                  </a:moveTo>
                  <a:cubicBezTo>
                    <a:pt x="15567" y="824"/>
                    <a:pt x="14046" y="370"/>
                    <a:pt x="12221" y="142"/>
                  </a:cubicBezTo>
                  <a:cubicBezTo>
                    <a:pt x="10395" y="-85"/>
                    <a:pt x="8266" y="-85"/>
                    <a:pt x="6440" y="483"/>
                  </a:cubicBezTo>
                  <a:cubicBezTo>
                    <a:pt x="4615" y="1052"/>
                    <a:pt x="3094" y="2189"/>
                    <a:pt x="1725" y="4519"/>
                  </a:cubicBezTo>
                  <a:cubicBezTo>
                    <a:pt x="356" y="6850"/>
                    <a:pt x="-861" y="10374"/>
                    <a:pt x="812" y="13443"/>
                  </a:cubicBezTo>
                  <a:cubicBezTo>
                    <a:pt x="2485" y="16513"/>
                    <a:pt x="7049" y="19128"/>
                    <a:pt x="10852" y="20321"/>
                  </a:cubicBezTo>
                  <a:cubicBezTo>
                    <a:pt x="14654" y="21515"/>
                    <a:pt x="17697" y="21288"/>
                    <a:pt x="20739" y="21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351065" y="3889872"/>
              <a:ext cx="114920" cy="1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1" h="21145" fill="norm" stroke="1" extrusionOk="0">
                  <a:moveTo>
                    <a:pt x="11240" y="479"/>
                  </a:moveTo>
                  <a:cubicBezTo>
                    <a:pt x="9312" y="100"/>
                    <a:pt x="7383" y="-279"/>
                    <a:pt x="5455" y="289"/>
                  </a:cubicBezTo>
                  <a:cubicBezTo>
                    <a:pt x="3526" y="858"/>
                    <a:pt x="1598" y="2374"/>
                    <a:pt x="633" y="5216"/>
                  </a:cubicBezTo>
                  <a:cubicBezTo>
                    <a:pt x="-331" y="8058"/>
                    <a:pt x="-331" y="12226"/>
                    <a:pt x="1598" y="15447"/>
                  </a:cubicBezTo>
                  <a:cubicBezTo>
                    <a:pt x="3526" y="18668"/>
                    <a:pt x="7383" y="20942"/>
                    <a:pt x="10855" y="21132"/>
                  </a:cubicBezTo>
                  <a:cubicBezTo>
                    <a:pt x="14326" y="21321"/>
                    <a:pt x="17412" y="19426"/>
                    <a:pt x="19148" y="16016"/>
                  </a:cubicBezTo>
                  <a:cubicBezTo>
                    <a:pt x="20883" y="12605"/>
                    <a:pt x="21269" y="7679"/>
                    <a:pt x="20690" y="4647"/>
                  </a:cubicBezTo>
                  <a:cubicBezTo>
                    <a:pt x="20112" y="1616"/>
                    <a:pt x="18569" y="479"/>
                    <a:pt x="17026" y="479"/>
                  </a:cubicBezTo>
                  <a:cubicBezTo>
                    <a:pt x="15483" y="479"/>
                    <a:pt x="13940" y="1616"/>
                    <a:pt x="12398" y="2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546100" y="3849817"/>
              <a:ext cx="101600" cy="1396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56" fill="norm" stroke="1" extrusionOk="0">
                  <a:moveTo>
                    <a:pt x="0" y="11016"/>
                  </a:moveTo>
                  <a:cubicBezTo>
                    <a:pt x="900" y="9450"/>
                    <a:pt x="1800" y="7885"/>
                    <a:pt x="3150" y="6633"/>
                  </a:cubicBezTo>
                  <a:cubicBezTo>
                    <a:pt x="4500" y="5381"/>
                    <a:pt x="6300" y="4442"/>
                    <a:pt x="7425" y="3189"/>
                  </a:cubicBezTo>
                  <a:cubicBezTo>
                    <a:pt x="8550" y="1937"/>
                    <a:pt x="9000" y="372"/>
                    <a:pt x="8100" y="59"/>
                  </a:cubicBezTo>
                  <a:cubicBezTo>
                    <a:pt x="7200" y="-254"/>
                    <a:pt x="4950" y="685"/>
                    <a:pt x="3150" y="2720"/>
                  </a:cubicBezTo>
                  <a:cubicBezTo>
                    <a:pt x="1350" y="4755"/>
                    <a:pt x="0" y="7885"/>
                    <a:pt x="900" y="11329"/>
                  </a:cubicBezTo>
                  <a:cubicBezTo>
                    <a:pt x="1800" y="14772"/>
                    <a:pt x="4950" y="18529"/>
                    <a:pt x="8775" y="19937"/>
                  </a:cubicBezTo>
                  <a:cubicBezTo>
                    <a:pt x="12600" y="21346"/>
                    <a:pt x="17100" y="20407"/>
                    <a:pt x="21600" y="19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643715" y="3613277"/>
              <a:ext cx="99235" cy="397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133" fill="norm" stroke="1" extrusionOk="0">
                  <a:moveTo>
                    <a:pt x="21097" y="4381"/>
                  </a:moveTo>
                  <a:cubicBezTo>
                    <a:pt x="18847" y="2918"/>
                    <a:pt x="16597" y="1456"/>
                    <a:pt x="14122" y="668"/>
                  </a:cubicBezTo>
                  <a:cubicBezTo>
                    <a:pt x="11647" y="-119"/>
                    <a:pt x="8947" y="-232"/>
                    <a:pt x="6247" y="443"/>
                  </a:cubicBezTo>
                  <a:cubicBezTo>
                    <a:pt x="3547" y="1118"/>
                    <a:pt x="847" y="2581"/>
                    <a:pt x="172" y="4606"/>
                  </a:cubicBezTo>
                  <a:cubicBezTo>
                    <a:pt x="-503" y="6630"/>
                    <a:pt x="847" y="9218"/>
                    <a:pt x="3547" y="11580"/>
                  </a:cubicBezTo>
                  <a:cubicBezTo>
                    <a:pt x="6247" y="13943"/>
                    <a:pt x="10297" y="16081"/>
                    <a:pt x="13222" y="17768"/>
                  </a:cubicBezTo>
                  <a:cubicBezTo>
                    <a:pt x="16147" y="19456"/>
                    <a:pt x="17947" y="20693"/>
                    <a:pt x="17947" y="21030"/>
                  </a:cubicBezTo>
                  <a:cubicBezTo>
                    <a:pt x="17947" y="21368"/>
                    <a:pt x="16147" y="20806"/>
                    <a:pt x="14347" y="20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650383" y="3595750"/>
              <a:ext cx="308467" cy="376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450" fill="norm" stroke="1" extrusionOk="0">
                  <a:moveTo>
                    <a:pt x="2900" y="20903"/>
                  </a:moveTo>
                  <a:cubicBezTo>
                    <a:pt x="1871" y="19696"/>
                    <a:pt x="843" y="18489"/>
                    <a:pt x="328" y="17403"/>
                  </a:cubicBezTo>
                  <a:cubicBezTo>
                    <a:pt x="-186" y="16317"/>
                    <a:pt x="-186" y="15352"/>
                    <a:pt x="990" y="14205"/>
                  </a:cubicBezTo>
                  <a:cubicBezTo>
                    <a:pt x="2165" y="13059"/>
                    <a:pt x="4516" y="11732"/>
                    <a:pt x="7087" y="9982"/>
                  </a:cubicBezTo>
                  <a:cubicBezTo>
                    <a:pt x="9659" y="8232"/>
                    <a:pt x="12451" y="6060"/>
                    <a:pt x="13994" y="4612"/>
                  </a:cubicBezTo>
                  <a:cubicBezTo>
                    <a:pt x="15536" y="3164"/>
                    <a:pt x="15830" y="2440"/>
                    <a:pt x="15830" y="1776"/>
                  </a:cubicBezTo>
                  <a:cubicBezTo>
                    <a:pt x="15830" y="1113"/>
                    <a:pt x="15536" y="509"/>
                    <a:pt x="14949" y="208"/>
                  </a:cubicBezTo>
                  <a:cubicBezTo>
                    <a:pt x="14361" y="-94"/>
                    <a:pt x="13479" y="-94"/>
                    <a:pt x="12524" y="389"/>
                  </a:cubicBezTo>
                  <a:cubicBezTo>
                    <a:pt x="11569" y="871"/>
                    <a:pt x="10541" y="1837"/>
                    <a:pt x="9806" y="3707"/>
                  </a:cubicBezTo>
                  <a:cubicBezTo>
                    <a:pt x="9071" y="5578"/>
                    <a:pt x="8630" y="8353"/>
                    <a:pt x="9071" y="11309"/>
                  </a:cubicBezTo>
                  <a:cubicBezTo>
                    <a:pt x="9512" y="14266"/>
                    <a:pt x="10834" y="17403"/>
                    <a:pt x="11790" y="19213"/>
                  </a:cubicBezTo>
                  <a:cubicBezTo>
                    <a:pt x="12745" y="21023"/>
                    <a:pt x="13332" y="21506"/>
                    <a:pt x="13406" y="21446"/>
                  </a:cubicBezTo>
                  <a:cubicBezTo>
                    <a:pt x="13479" y="21385"/>
                    <a:pt x="13038" y="20782"/>
                    <a:pt x="12083" y="19575"/>
                  </a:cubicBezTo>
                  <a:cubicBezTo>
                    <a:pt x="11128" y="18369"/>
                    <a:pt x="9659" y="16559"/>
                    <a:pt x="8998" y="15291"/>
                  </a:cubicBezTo>
                  <a:cubicBezTo>
                    <a:pt x="8336" y="14024"/>
                    <a:pt x="8483" y="13300"/>
                    <a:pt x="8998" y="12818"/>
                  </a:cubicBezTo>
                  <a:cubicBezTo>
                    <a:pt x="9512" y="12335"/>
                    <a:pt x="10394" y="12094"/>
                    <a:pt x="11936" y="11973"/>
                  </a:cubicBezTo>
                  <a:cubicBezTo>
                    <a:pt x="13479" y="11852"/>
                    <a:pt x="15683" y="11852"/>
                    <a:pt x="17373" y="11611"/>
                  </a:cubicBezTo>
                  <a:cubicBezTo>
                    <a:pt x="19063" y="11370"/>
                    <a:pt x="20238" y="10887"/>
                    <a:pt x="21414" y="10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2705100" y="1238250"/>
              <a:ext cx="2286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2768600" y="1403350"/>
              <a:ext cx="1778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3956844" y="487374"/>
              <a:ext cx="242769" cy="547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496" fill="norm" stroke="1" extrusionOk="0">
                  <a:moveTo>
                    <a:pt x="21158" y="1558"/>
                  </a:moveTo>
                  <a:cubicBezTo>
                    <a:pt x="21344" y="976"/>
                    <a:pt x="21530" y="394"/>
                    <a:pt x="21064" y="145"/>
                  </a:cubicBezTo>
                  <a:cubicBezTo>
                    <a:pt x="20599" y="-104"/>
                    <a:pt x="19482" y="-21"/>
                    <a:pt x="16875" y="311"/>
                  </a:cubicBezTo>
                  <a:cubicBezTo>
                    <a:pt x="14268" y="644"/>
                    <a:pt x="10171" y="1225"/>
                    <a:pt x="7285" y="1890"/>
                  </a:cubicBezTo>
                  <a:cubicBezTo>
                    <a:pt x="4399" y="2554"/>
                    <a:pt x="2723" y="3302"/>
                    <a:pt x="1885" y="4548"/>
                  </a:cubicBezTo>
                  <a:cubicBezTo>
                    <a:pt x="1047" y="5794"/>
                    <a:pt x="1047" y="7539"/>
                    <a:pt x="1047" y="9533"/>
                  </a:cubicBezTo>
                  <a:cubicBezTo>
                    <a:pt x="1047" y="11527"/>
                    <a:pt x="1047" y="13770"/>
                    <a:pt x="861" y="15514"/>
                  </a:cubicBezTo>
                  <a:cubicBezTo>
                    <a:pt x="675" y="17259"/>
                    <a:pt x="302" y="18505"/>
                    <a:pt x="116" y="19419"/>
                  </a:cubicBezTo>
                  <a:cubicBezTo>
                    <a:pt x="-70" y="20333"/>
                    <a:pt x="-70" y="20914"/>
                    <a:pt x="396" y="21205"/>
                  </a:cubicBezTo>
                  <a:cubicBezTo>
                    <a:pt x="861" y="21496"/>
                    <a:pt x="1792" y="21496"/>
                    <a:pt x="4771" y="21496"/>
                  </a:cubicBezTo>
                  <a:cubicBezTo>
                    <a:pt x="7751" y="21496"/>
                    <a:pt x="12778" y="21496"/>
                    <a:pt x="15851" y="21371"/>
                  </a:cubicBezTo>
                  <a:cubicBezTo>
                    <a:pt x="18923" y="21247"/>
                    <a:pt x="20040" y="20998"/>
                    <a:pt x="21158" y="207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3943350" y="781050"/>
              <a:ext cx="17780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14" y="16800"/>
                    <a:pt x="8229" y="12000"/>
                    <a:pt x="11829" y="8400"/>
                  </a:cubicBezTo>
                  <a:cubicBezTo>
                    <a:pt x="15429" y="4800"/>
                    <a:pt x="18514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4369441" y="383349"/>
              <a:ext cx="310509" cy="694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527" fill="norm" stroke="1" extrusionOk="0">
                  <a:moveTo>
                    <a:pt x="21555" y="912"/>
                  </a:moveTo>
                  <a:cubicBezTo>
                    <a:pt x="20233" y="518"/>
                    <a:pt x="18910" y="124"/>
                    <a:pt x="17000" y="25"/>
                  </a:cubicBezTo>
                  <a:cubicBezTo>
                    <a:pt x="15090" y="-73"/>
                    <a:pt x="12592" y="124"/>
                    <a:pt x="10314" y="419"/>
                  </a:cubicBezTo>
                  <a:cubicBezTo>
                    <a:pt x="8037" y="715"/>
                    <a:pt x="5979" y="1109"/>
                    <a:pt x="4657" y="1437"/>
                  </a:cubicBezTo>
                  <a:cubicBezTo>
                    <a:pt x="3335" y="1765"/>
                    <a:pt x="2747" y="2028"/>
                    <a:pt x="2453" y="3046"/>
                  </a:cubicBezTo>
                  <a:cubicBezTo>
                    <a:pt x="2159" y="4063"/>
                    <a:pt x="2159" y="5836"/>
                    <a:pt x="1939" y="8035"/>
                  </a:cubicBezTo>
                  <a:cubicBezTo>
                    <a:pt x="1718" y="10235"/>
                    <a:pt x="1277" y="12861"/>
                    <a:pt x="910" y="14896"/>
                  </a:cubicBezTo>
                  <a:cubicBezTo>
                    <a:pt x="543" y="16931"/>
                    <a:pt x="249" y="18376"/>
                    <a:pt x="102" y="19295"/>
                  </a:cubicBezTo>
                  <a:cubicBezTo>
                    <a:pt x="-45" y="20214"/>
                    <a:pt x="-45" y="20608"/>
                    <a:pt x="175" y="20936"/>
                  </a:cubicBezTo>
                  <a:cubicBezTo>
                    <a:pt x="396" y="21264"/>
                    <a:pt x="837" y="21527"/>
                    <a:pt x="2379" y="21527"/>
                  </a:cubicBezTo>
                  <a:cubicBezTo>
                    <a:pt x="3922" y="21527"/>
                    <a:pt x="6567" y="21264"/>
                    <a:pt x="9359" y="21067"/>
                  </a:cubicBezTo>
                  <a:cubicBezTo>
                    <a:pt x="12151" y="20870"/>
                    <a:pt x="15090" y="20739"/>
                    <a:pt x="18028" y="206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5010893" y="495035"/>
              <a:ext cx="227858" cy="495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428" fill="norm" stroke="1" extrusionOk="0">
                  <a:moveTo>
                    <a:pt x="21138" y="2208"/>
                  </a:moveTo>
                  <a:cubicBezTo>
                    <a:pt x="20353" y="1475"/>
                    <a:pt x="19567" y="743"/>
                    <a:pt x="18683" y="331"/>
                  </a:cubicBezTo>
                  <a:cubicBezTo>
                    <a:pt x="17800" y="-80"/>
                    <a:pt x="16818" y="-172"/>
                    <a:pt x="14854" y="423"/>
                  </a:cubicBezTo>
                  <a:cubicBezTo>
                    <a:pt x="12891" y="1018"/>
                    <a:pt x="9945" y="2299"/>
                    <a:pt x="7196" y="4359"/>
                  </a:cubicBezTo>
                  <a:cubicBezTo>
                    <a:pt x="4447" y="6418"/>
                    <a:pt x="1894" y="9255"/>
                    <a:pt x="716" y="11726"/>
                  </a:cubicBezTo>
                  <a:cubicBezTo>
                    <a:pt x="-462" y="14197"/>
                    <a:pt x="-266" y="16303"/>
                    <a:pt x="1894" y="17859"/>
                  </a:cubicBezTo>
                  <a:cubicBezTo>
                    <a:pt x="4054" y="19414"/>
                    <a:pt x="8178" y="20421"/>
                    <a:pt x="12302" y="21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5289550" y="609600"/>
              <a:ext cx="234950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73" y="1467"/>
                    <a:pt x="1946" y="2933"/>
                    <a:pt x="4281" y="5200"/>
                  </a:cubicBezTo>
                  <a:cubicBezTo>
                    <a:pt x="6616" y="7467"/>
                    <a:pt x="10314" y="10533"/>
                    <a:pt x="13427" y="13400"/>
                  </a:cubicBezTo>
                  <a:cubicBezTo>
                    <a:pt x="16541" y="16267"/>
                    <a:pt x="19070" y="189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5347644" y="565150"/>
              <a:ext cx="164157" cy="404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510" fill="norm" stroke="1" extrusionOk="0">
                  <a:moveTo>
                    <a:pt x="21476" y="0"/>
                  </a:moveTo>
                  <a:cubicBezTo>
                    <a:pt x="19814" y="900"/>
                    <a:pt x="18153" y="1800"/>
                    <a:pt x="15938" y="3994"/>
                  </a:cubicBezTo>
                  <a:cubicBezTo>
                    <a:pt x="13722" y="6188"/>
                    <a:pt x="10953" y="9675"/>
                    <a:pt x="8461" y="12600"/>
                  </a:cubicBezTo>
                  <a:cubicBezTo>
                    <a:pt x="5968" y="15525"/>
                    <a:pt x="3753" y="17888"/>
                    <a:pt x="2230" y="19350"/>
                  </a:cubicBezTo>
                  <a:cubicBezTo>
                    <a:pt x="707" y="20813"/>
                    <a:pt x="-124" y="21375"/>
                    <a:pt x="14" y="21488"/>
                  </a:cubicBezTo>
                  <a:cubicBezTo>
                    <a:pt x="153" y="21600"/>
                    <a:pt x="1261" y="21262"/>
                    <a:pt x="2368" y="20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5600699" y="762000"/>
              <a:ext cx="1968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6039491" y="556354"/>
              <a:ext cx="183509" cy="376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241" fill="norm" stroke="1" extrusionOk="0">
                  <a:moveTo>
                    <a:pt x="21525" y="854"/>
                  </a:moveTo>
                  <a:cubicBezTo>
                    <a:pt x="19291" y="376"/>
                    <a:pt x="17056" y="-101"/>
                    <a:pt x="14697" y="18"/>
                  </a:cubicBezTo>
                  <a:cubicBezTo>
                    <a:pt x="12339" y="138"/>
                    <a:pt x="9856" y="854"/>
                    <a:pt x="8118" y="1749"/>
                  </a:cubicBezTo>
                  <a:cubicBezTo>
                    <a:pt x="6380" y="2644"/>
                    <a:pt x="5387" y="3718"/>
                    <a:pt x="4394" y="5508"/>
                  </a:cubicBezTo>
                  <a:cubicBezTo>
                    <a:pt x="3401" y="7298"/>
                    <a:pt x="2408" y="9804"/>
                    <a:pt x="1663" y="12131"/>
                  </a:cubicBezTo>
                  <a:cubicBezTo>
                    <a:pt x="918" y="14458"/>
                    <a:pt x="422" y="16606"/>
                    <a:pt x="173" y="17979"/>
                  </a:cubicBezTo>
                  <a:cubicBezTo>
                    <a:pt x="-75" y="19351"/>
                    <a:pt x="-75" y="19948"/>
                    <a:pt x="297" y="20485"/>
                  </a:cubicBezTo>
                  <a:cubicBezTo>
                    <a:pt x="670" y="21022"/>
                    <a:pt x="1415" y="21499"/>
                    <a:pt x="4146" y="21081"/>
                  </a:cubicBezTo>
                  <a:cubicBezTo>
                    <a:pt x="6877" y="20664"/>
                    <a:pt x="11594" y="19351"/>
                    <a:pt x="16311" y="18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6026150" y="749300"/>
              <a:ext cx="1333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6268671" y="488949"/>
              <a:ext cx="221030" cy="424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527" fill="norm" stroke="1" extrusionOk="0">
                  <a:moveTo>
                    <a:pt x="21481" y="0"/>
                  </a:moveTo>
                  <a:cubicBezTo>
                    <a:pt x="18190" y="0"/>
                    <a:pt x="14898" y="0"/>
                    <a:pt x="12532" y="430"/>
                  </a:cubicBezTo>
                  <a:cubicBezTo>
                    <a:pt x="10167" y="860"/>
                    <a:pt x="8727" y="1719"/>
                    <a:pt x="7698" y="3439"/>
                  </a:cubicBezTo>
                  <a:cubicBezTo>
                    <a:pt x="6670" y="5158"/>
                    <a:pt x="6052" y="7737"/>
                    <a:pt x="5127" y="10316"/>
                  </a:cubicBezTo>
                  <a:cubicBezTo>
                    <a:pt x="4201" y="12896"/>
                    <a:pt x="2967" y="15475"/>
                    <a:pt x="2041" y="17033"/>
                  </a:cubicBezTo>
                  <a:cubicBezTo>
                    <a:pt x="1115" y="18591"/>
                    <a:pt x="498" y="19128"/>
                    <a:pt x="190" y="19719"/>
                  </a:cubicBezTo>
                  <a:cubicBezTo>
                    <a:pt x="-119" y="20310"/>
                    <a:pt x="-119" y="20955"/>
                    <a:pt x="704" y="21278"/>
                  </a:cubicBezTo>
                  <a:cubicBezTo>
                    <a:pt x="1527" y="21600"/>
                    <a:pt x="3172" y="21600"/>
                    <a:pt x="5641" y="21331"/>
                  </a:cubicBezTo>
                  <a:cubicBezTo>
                    <a:pt x="8110" y="21063"/>
                    <a:pt x="11401" y="20525"/>
                    <a:pt x="14692" y="199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6464300" y="590550"/>
              <a:ext cx="158750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32" y="3680"/>
                    <a:pt x="8064" y="7360"/>
                    <a:pt x="11664" y="10960"/>
                  </a:cubicBezTo>
                  <a:cubicBezTo>
                    <a:pt x="15264" y="14560"/>
                    <a:pt x="18432" y="180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6493787" y="635000"/>
              <a:ext cx="129263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600" fill="norm" stroke="1" extrusionOk="0">
                  <a:moveTo>
                    <a:pt x="21276" y="0"/>
                  </a:moveTo>
                  <a:cubicBezTo>
                    <a:pt x="16050" y="3217"/>
                    <a:pt x="10824" y="6434"/>
                    <a:pt x="7166" y="9191"/>
                  </a:cubicBezTo>
                  <a:cubicBezTo>
                    <a:pt x="3508" y="11949"/>
                    <a:pt x="1418" y="14247"/>
                    <a:pt x="547" y="16238"/>
                  </a:cubicBezTo>
                  <a:cubicBezTo>
                    <a:pt x="-324" y="18230"/>
                    <a:pt x="24" y="19915"/>
                    <a:pt x="37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6667500" y="508470"/>
              <a:ext cx="171025" cy="418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576" fill="norm" stroke="1" extrusionOk="0">
                  <a:moveTo>
                    <a:pt x="0" y="1285"/>
                  </a:moveTo>
                  <a:cubicBezTo>
                    <a:pt x="1067" y="849"/>
                    <a:pt x="2133" y="412"/>
                    <a:pt x="4667" y="194"/>
                  </a:cubicBezTo>
                  <a:cubicBezTo>
                    <a:pt x="7200" y="-24"/>
                    <a:pt x="11200" y="-24"/>
                    <a:pt x="13867" y="31"/>
                  </a:cubicBezTo>
                  <a:cubicBezTo>
                    <a:pt x="16533" y="85"/>
                    <a:pt x="17867" y="194"/>
                    <a:pt x="18933" y="467"/>
                  </a:cubicBezTo>
                  <a:cubicBezTo>
                    <a:pt x="20000" y="740"/>
                    <a:pt x="20800" y="1176"/>
                    <a:pt x="21200" y="2976"/>
                  </a:cubicBezTo>
                  <a:cubicBezTo>
                    <a:pt x="21600" y="4776"/>
                    <a:pt x="21600" y="7940"/>
                    <a:pt x="21467" y="10503"/>
                  </a:cubicBezTo>
                  <a:cubicBezTo>
                    <a:pt x="21333" y="13067"/>
                    <a:pt x="21067" y="15031"/>
                    <a:pt x="21067" y="16285"/>
                  </a:cubicBezTo>
                  <a:cubicBezTo>
                    <a:pt x="21067" y="17540"/>
                    <a:pt x="21333" y="18085"/>
                    <a:pt x="20000" y="18576"/>
                  </a:cubicBezTo>
                  <a:cubicBezTo>
                    <a:pt x="18667" y="19067"/>
                    <a:pt x="15733" y="19503"/>
                    <a:pt x="13600" y="19721"/>
                  </a:cubicBezTo>
                  <a:cubicBezTo>
                    <a:pt x="11467" y="19940"/>
                    <a:pt x="10133" y="19940"/>
                    <a:pt x="9467" y="20212"/>
                  </a:cubicBezTo>
                  <a:cubicBezTo>
                    <a:pt x="8800" y="20485"/>
                    <a:pt x="8800" y="21031"/>
                    <a:pt x="8800" y="21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6857999" y="431799"/>
              <a:ext cx="139498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1600" fill="norm" stroke="1" extrusionOk="0">
                  <a:moveTo>
                    <a:pt x="0" y="0"/>
                  </a:moveTo>
                  <a:cubicBezTo>
                    <a:pt x="2859" y="876"/>
                    <a:pt x="5718" y="1751"/>
                    <a:pt x="9371" y="3357"/>
                  </a:cubicBezTo>
                  <a:cubicBezTo>
                    <a:pt x="13024" y="4962"/>
                    <a:pt x="17471" y="7297"/>
                    <a:pt x="19535" y="9778"/>
                  </a:cubicBezTo>
                  <a:cubicBezTo>
                    <a:pt x="21600" y="12259"/>
                    <a:pt x="21282" y="14886"/>
                    <a:pt x="19218" y="16881"/>
                  </a:cubicBezTo>
                  <a:cubicBezTo>
                    <a:pt x="17153" y="18876"/>
                    <a:pt x="13341" y="20238"/>
                    <a:pt x="95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7162800" y="781050"/>
              <a:ext cx="12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7672523" y="409568"/>
              <a:ext cx="121190" cy="511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1" h="21467" fill="norm" stroke="1" extrusionOk="0">
                  <a:moveTo>
                    <a:pt x="20570" y="1734"/>
                  </a:moveTo>
                  <a:cubicBezTo>
                    <a:pt x="20936" y="1111"/>
                    <a:pt x="21302" y="489"/>
                    <a:pt x="20387" y="178"/>
                  </a:cubicBezTo>
                  <a:cubicBezTo>
                    <a:pt x="19471" y="-133"/>
                    <a:pt x="17275" y="-133"/>
                    <a:pt x="14346" y="978"/>
                  </a:cubicBezTo>
                  <a:cubicBezTo>
                    <a:pt x="11417" y="2089"/>
                    <a:pt x="7756" y="4311"/>
                    <a:pt x="5010" y="7023"/>
                  </a:cubicBezTo>
                  <a:cubicBezTo>
                    <a:pt x="2265" y="9734"/>
                    <a:pt x="434" y="12934"/>
                    <a:pt x="68" y="15289"/>
                  </a:cubicBezTo>
                  <a:cubicBezTo>
                    <a:pt x="-298" y="17645"/>
                    <a:pt x="800" y="19156"/>
                    <a:pt x="3729" y="20045"/>
                  </a:cubicBezTo>
                  <a:cubicBezTo>
                    <a:pt x="6658" y="20934"/>
                    <a:pt x="11417" y="21200"/>
                    <a:pt x="16177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7905750" y="495300"/>
              <a:ext cx="12065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84" y="6207"/>
                    <a:pt x="11368" y="12414"/>
                    <a:pt x="14968" y="16014"/>
                  </a:cubicBezTo>
                  <a:cubicBezTo>
                    <a:pt x="18568" y="19614"/>
                    <a:pt x="20084" y="2060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7994650" y="520700"/>
              <a:ext cx="76200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579"/>
                    <a:pt x="14400" y="5158"/>
                    <a:pt x="10800" y="8275"/>
                  </a:cubicBezTo>
                  <a:cubicBezTo>
                    <a:pt x="7200" y="11391"/>
                    <a:pt x="3600" y="15045"/>
                    <a:pt x="1800" y="17355"/>
                  </a:cubicBezTo>
                  <a:cubicBezTo>
                    <a:pt x="0" y="19666"/>
                    <a:pt x="0" y="206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8115300" y="755650"/>
              <a:ext cx="2730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58" y="16800"/>
                    <a:pt x="10716" y="12000"/>
                    <a:pt x="14316" y="8400"/>
                  </a:cubicBezTo>
                  <a:cubicBezTo>
                    <a:pt x="17916" y="4800"/>
                    <a:pt x="1975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8632144" y="408151"/>
              <a:ext cx="213406" cy="422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463" fill="norm" stroke="1" extrusionOk="0">
                  <a:moveTo>
                    <a:pt x="21350" y="2812"/>
                  </a:moveTo>
                  <a:cubicBezTo>
                    <a:pt x="21138" y="2275"/>
                    <a:pt x="20926" y="1738"/>
                    <a:pt x="20503" y="1254"/>
                  </a:cubicBezTo>
                  <a:cubicBezTo>
                    <a:pt x="20079" y="771"/>
                    <a:pt x="19444" y="341"/>
                    <a:pt x="18597" y="126"/>
                  </a:cubicBezTo>
                  <a:cubicBezTo>
                    <a:pt x="17750" y="-89"/>
                    <a:pt x="16691" y="-89"/>
                    <a:pt x="14997" y="610"/>
                  </a:cubicBezTo>
                  <a:cubicBezTo>
                    <a:pt x="13303" y="1308"/>
                    <a:pt x="10974" y="2705"/>
                    <a:pt x="8856" y="4962"/>
                  </a:cubicBezTo>
                  <a:cubicBezTo>
                    <a:pt x="6738" y="7218"/>
                    <a:pt x="4832" y="10335"/>
                    <a:pt x="3350" y="12807"/>
                  </a:cubicBezTo>
                  <a:cubicBezTo>
                    <a:pt x="1868" y="15278"/>
                    <a:pt x="809" y="17105"/>
                    <a:pt x="279" y="18287"/>
                  </a:cubicBezTo>
                  <a:cubicBezTo>
                    <a:pt x="-250" y="19469"/>
                    <a:pt x="-250" y="20007"/>
                    <a:pt x="2291" y="20490"/>
                  </a:cubicBezTo>
                  <a:cubicBezTo>
                    <a:pt x="4832" y="20974"/>
                    <a:pt x="9915" y="21404"/>
                    <a:pt x="12985" y="21457"/>
                  </a:cubicBezTo>
                  <a:cubicBezTo>
                    <a:pt x="16056" y="21511"/>
                    <a:pt x="17115" y="21189"/>
                    <a:pt x="18174" y="20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8667750" y="654050"/>
              <a:ext cx="1016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00" y="17100"/>
                    <a:pt x="1800" y="12600"/>
                    <a:pt x="5400" y="9000"/>
                  </a:cubicBezTo>
                  <a:cubicBezTo>
                    <a:pt x="9000" y="5400"/>
                    <a:pt x="1530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8900583" y="378684"/>
              <a:ext cx="218017" cy="484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91" fill="norm" stroke="1" extrusionOk="0">
                  <a:moveTo>
                    <a:pt x="21392" y="948"/>
                  </a:moveTo>
                  <a:cubicBezTo>
                    <a:pt x="19315" y="572"/>
                    <a:pt x="17238" y="197"/>
                    <a:pt x="15473" y="56"/>
                  </a:cubicBezTo>
                  <a:cubicBezTo>
                    <a:pt x="13707" y="-85"/>
                    <a:pt x="12254" y="9"/>
                    <a:pt x="11111" y="713"/>
                  </a:cubicBezTo>
                  <a:cubicBezTo>
                    <a:pt x="9969" y="1418"/>
                    <a:pt x="9138" y="2732"/>
                    <a:pt x="8100" y="4611"/>
                  </a:cubicBezTo>
                  <a:cubicBezTo>
                    <a:pt x="7061" y="6489"/>
                    <a:pt x="5815" y="8931"/>
                    <a:pt x="4465" y="11560"/>
                  </a:cubicBezTo>
                  <a:cubicBezTo>
                    <a:pt x="3115" y="14190"/>
                    <a:pt x="1661" y="17007"/>
                    <a:pt x="830" y="18698"/>
                  </a:cubicBezTo>
                  <a:cubicBezTo>
                    <a:pt x="0" y="20388"/>
                    <a:pt x="-208" y="20952"/>
                    <a:pt x="207" y="21233"/>
                  </a:cubicBezTo>
                  <a:cubicBezTo>
                    <a:pt x="623" y="21515"/>
                    <a:pt x="1661" y="21515"/>
                    <a:pt x="4050" y="21468"/>
                  </a:cubicBezTo>
                  <a:cubicBezTo>
                    <a:pt x="6438" y="21421"/>
                    <a:pt x="10177" y="21327"/>
                    <a:pt x="13915" y="212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9182100" y="501650"/>
              <a:ext cx="101600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50" y="5760"/>
                    <a:pt x="11700" y="11520"/>
                    <a:pt x="15300" y="15120"/>
                  </a:cubicBezTo>
                  <a:cubicBezTo>
                    <a:pt x="18900" y="18720"/>
                    <a:pt x="2025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9271000" y="546100"/>
              <a:ext cx="107950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47" y="4569"/>
                    <a:pt x="8894" y="9138"/>
                    <a:pt x="5294" y="12738"/>
                  </a:cubicBezTo>
                  <a:cubicBezTo>
                    <a:pt x="1694" y="16338"/>
                    <a:pt x="847" y="189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9423399" y="413758"/>
              <a:ext cx="188800" cy="462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553" fill="norm" stroke="1" extrusionOk="0">
                  <a:moveTo>
                    <a:pt x="0" y="2616"/>
                  </a:moveTo>
                  <a:cubicBezTo>
                    <a:pt x="1920" y="2024"/>
                    <a:pt x="3840" y="1432"/>
                    <a:pt x="6120" y="989"/>
                  </a:cubicBezTo>
                  <a:cubicBezTo>
                    <a:pt x="8400" y="545"/>
                    <a:pt x="11040" y="249"/>
                    <a:pt x="13080" y="101"/>
                  </a:cubicBezTo>
                  <a:cubicBezTo>
                    <a:pt x="15120" y="-47"/>
                    <a:pt x="16560" y="-47"/>
                    <a:pt x="17400" y="200"/>
                  </a:cubicBezTo>
                  <a:cubicBezTo>
                    <a:pt x="18240" y="446"/>
                    <a:pt x="18480" y="939"/>
                    <a:pt x="18480" y="2764"/>
                  </a:cubicBezTo>
                  <a:cubicBezTo>
                    <a:pt x="18480" y="4589"/>
                    <a:pt x="18240" y="7745"/>
                    <a:pt x="18480" y="10704"/>
                  </a:cubicBezTo>
                  <a:cubicBezTo>
                    <a:pt x="18720" y="13663"/>
                    <a:pt x="19440" y="16424"/>
                    <a:pt x="20160" y="18101"/>
                  </a:cubicBezTo>
                  <a:cubicBezTo>
                    <a:pt x="20880" y="19778"/>
                    <a:pt x="21600" y="20369"/>
                    <a:pt x="21360" y="20665"/>
                  </a:cubicBezTo>
                  <a:cubicBezTo>
                    <a:pt x="21120" y="20961"/>
                    <a:pt x="19920" y="20961"/>
                    <a:pt x="18000" y="21060"/>
                  </a:cubicBezTo>
                  <a:cubicBezTo>
                    <a:pt x="16080" y="21158"/>
                    <a:pt x="13440" y="21356"/>
                    <a:pt x="10800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9664700" y="419100"/>
              <a:ext cx="136579" cy="520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600" fill="norm" stroke="1" extrusionOk="0">
                  <a:moveTo>
                    <a:pt x="0" y="0"/>
                  </a:moveTo>
                  <a:cubicBezTo>
                    <a:pt x="5317" y="1580"/>
                    <a:pt x="10634" y="3161"/>
                    <a:pt x="14622" y="5356"/>
                  </a:cubicBezTo>
                  <a:cubicBezTo>
                    <a:pt x="18609" y="7551"/>
                    <a:pt x="21268" y="10361"/>
                    <a:pt x="21434" y="13083"/>
                  </a:cubicBezTo>
                  <a:cubicBezTo>
                    <a:pt x="21600" y="15805"/>
                    <a:pt x="19274" y="18439"/>
                    <a:pt x="17280" y="19844"/>
                  </a:cubicBezTo>
                  <a:cubicBezTo>
                    <a:pt x="15286" y="21249"/>
                    <a:pt x="13625" y="21424"/>
                    <a:pt x="119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9785349" y="314539"/>
              <a:ext cx="291728" cy="725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464" fill="norm" stroke="1" extrusionOk="0">
                  <a:moveTo>
                    <a:pt x="5091" y="1590"/>
                  </a:moveTo>
                  <a:cubicBezTo>
                    <a:pt x="6326" y="1152"/>
                    <a:pt x="7560" y="714"/>
                    <a:pt x="9566" y="401"/>
                  </a:cubicBezTo>
                  <a:cubicBezTo>
                    <a:pt x="11571" y="88"/>
                    <a:pt x="14349" y="-100"/>
                    <a:pt x="16586" y="57"/>
                  </a:cubicBezTo>
                  <a:cubicBezTo>
                    <a:pt x="18823" y="213"/>
                    <a:pt x="20520" y="714"/>
                    <a:pt x="21060" y="1716"/>
                  </a:cubicBezTo>
                  <a:cubicBezTo>
                    <a:pt x="21600" y="2717"/>
                    <a:pt x="20983" y="4220"/>
                    <a:pt x="20211" y="5942"/>
                  </a:cubicBezTo>
                  <a:cubicBezTo>
                    <a:pt x="19440" y="7663"/>
                    <a:pt x="18514" y="9604"/>
                    <a:pt x="17974" y="11670"/>
                  </a:cubicBezTo>
                  <a:cubicBezTo>
                    <a:pt x="17434" y="13737"/>
                    <a:pt x="17280" y="15928"/>
                    <a:pt x="17434" y="17337"/>
                  </a:cubicBezTo>
                  <a:cubicBezTo>
                    <a:pt x="17589" y="18745"/>
                    <a:pt x="18051" y="19371"/>
                    <a:pt x="18437" y="19935"/>
                  </a:cubicBezTo>
                  <a:cubicBezTo>
                    <a:pt x="18823" y="20498"/>
                    <a:pt x="19131" y="20999"/>
                    <a:pt x="18514" y="21250"/>
                  </a:cubicBezTo>
                  <a:cubicBezTo>
                    <a:pt x="17897" y="21500"/>
                    <a:pt x="16354" y="21500"/>
                    <a:pt x="13114" y="21406"/>
                  </a:cubicBezTo>
                  <a:cubicBezTo>
                    <a:pt x="9874" y="21312"/>
                    <a:pt x="4937" y="21124"/>
                    <a:pt x="0" y="20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3740150" y="1187714"/>
              <a:ext cx="5943600" cy="202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2" fill="norm" stroke="1" extrusionOk="0">
                  <a:moveTo>
                    <a:pt x="0" y="21572"/>
                  </a:moveTo>
                  <a:cubicBezTo>
                    <a:pt x="215" y="21347"/>
                    <a:pt x="431" y="21122"/>
                    <a:pt x="681" y="20897"/>
                  </a:cubicBezTo>
                  <a:cubicBezTo>
                    <a:pt x="931" y="20672"/>
                    <a:pt x="1215" y="20447"/>
                    <a:pt x="1504" y="19997"/>
                  </a:cubicBezTo>
                  <a:cubicBezTo>
                    <a:pt x="1792" y="19547"/>
                    <a:pt x="2085" y="18872"/>
                    <a:pt x="2369" y="18084"/>
                  </a:cubicBezTo>
                  <a:cubicBezTo>
                    <a:pt x="2654" y="17297"/>
                    <a:pt x="2931" y="16397"/>
                    <a:pt x="3223" y="15497"/>
                  </a:cubicBezTo>
                  <a:cubicBezTo>
                    <a:pt x="3515" y="14597"/>
                    <a:pt x="3823" y="13697"/>
                    <a:pt x="4088" y="12909"/>
                  </a:cubicBezTo>
                  <a:cubicBezTo>
                    <a:pt x="4354" y="12122"/>
                    <a:pt x="4577" y="11447"/>
                    <a:pt x="4823" y="10772"/>
                  </a:cubicBezTo>
                  <a:cubicBezTo>
                    <a:pt x="5069" y="10097"/>
                    <a:pt x="5338" y="9422"/>
                    <a:pt x="5604" y="8747"/>
                  </a:cubicBezTo>
                  <a:cubicBezTo>
                    <a:pt x="5869" y="8072"/>
                    <a:pt x="6131" y="7397"/>
                    <a:pt x="6427" y="6722"/>
                  </a:cubicBezTo>
                  <a:cubicBezTo>
                    <a:pt x="6723" y="6047"/>
                    <a:pt x="7054" y="5372"/>
                    <a:pt x="7388" y="4697"/>
                  </a:cubicBezTo>
                  <a:cubicBezTo>
                    <a:pt x="7723" y="4022"/>
                    <a:pt x="8062" y="3347"/>
                    <a:pt x="8312" y="2897"/>
                  </a:cubicBezTo>
                  <a:cubicBezTo>
                    <a:pt x="8562" y="2447"/>
                    <a:pt x="8723" y="2222"/>
                    <a:pt x="8900" y="1997"/>
                  </a:cubicBezTo>
                  <a:cubicBezTo>
                    <a:pt x="9077" y="1772"/>
                    <a:pt x="9269" y="1547"/>
                    <a:pt x="9454" y="1434"/>
                  </a:cubicBezTo>
                  <a:cubicBezTo>
                    <a:pt x="9638" y="1322"/>
                    <a:pt x="9815" y="1322"/>
                    <a:pt x="10092" y="1209"/>
                  </a:cubicBezTo>
                  <a:cubicBezTo>
                    <a:pt x="10369" y="1097"/>
                    <a:pt x="10746" y="872"/>
                    <a:pt x="11046" y="759"/>
                  </a:cubicBezTo>
                  <a:cubicBezTo>
                    <a:pt x="11346" y="647"/>
                    <a:pt x="11569" y="647"/>
                    <a:pt x="11865" y="534"/>
                  </a:cubicBezTo>
                  <a:cubicBezTo>
                    <a:pt x="12162" y="422"/>
                    <a:pt x="12531" y="197"/>
                    <a:pt x="12815" y="84"/>
                  </a:cubicBezTo>
                  <a:cubicBezTo>
                    <a:pt x="13100" y="-28"/>
                    <a:pt x="13300" y="-28"/>
                    <a:pt x="13492" y="84"/>
                  </a:cubicBezTo>
                  <a:cubicBezTo>
                    <a:pt x="13685" y="197"/>
                    <a:pt x="13869" y="422"/>
                    <a:pt x="14054" y="647"/>
                  </a:cubicBezTo>
                  <a:cubicBezTo>
                    <a:pt x="14238" y="872"/>
                    <a:pt x="14423" y="1097"/>
                    <a:pt x="14608" y="1322"/>
                  </a:cubicBezTo>
                  <a:cubicBezTo>
                    <a:pt x="14792" y="1547"/>
                    <a:pt x="14977" y="1772"/>
                    <a:pt x="15154" y="1997"/>
                  </a:cubicBezTo>
                  <a:cubicBezTo>
                    <a:pt x="15331" y="2222"/>
                    <a:pt x="15500" y="2447"/>
                    <a:pt x="15673" y="2672"/>
                  </a:cubicBezTo>
                  <a:cubicBezTo>
                    <a:pt x="15846" y="2897"/>
                    <a:pt x="16023" y="3122"/>
                    <a:pt x="16277" y="3572"/>
                  </a:cubicBezTo>
                  <a:cubicBezTo>
                    <a:pt x="16531" y="4022"/>
                    <a:pt x="16862" y="4697"/>
                    <a:pt x="17177" y="5372"/>
                  </a:cubicBezTo>
                  <a:cubicBezTo>
                    <a:pt x="17492" y="6047"/>
                    <a:pt x="17792" y="6722"/>
                    <a:pt x="18077" y="7285"/>
                  </a:cubicBezTo>
                  <a:cubicBezTo>
                    <a:pt x="18362" y="7847"/>
                    <a:pt x="18631" y="8297"/>
                    <a:pt x="18946" y="8859"/>
                  </a:cubicBezTo>
                  <a:cubicBezTo>
                    <a:pt x="19262" y="9422"/>
                    <a:pt x="19623" y="10097"/>
                    <a:pt x="19985" y="10772"/>
                  </a:cubicBezTo>
                  <a:cubicBezTo>
                    <a:pt x="20346" y="11447"/>
                    <a:pt x="20708" y="12122"/>
                    <a:pt x="20977" y="12572"/>
                  </a:cubicBezTo>
                  <a:cubicBezTo>
                    <a:pt x="21246" y="13022"/>
                    <a:pt x="21423" y="13247"/>
                    <a:pt x="21600" y="13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4400550" y="1632958"/>
              <a:ext cx="1498600" cy="811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3" fill="norm" stroke="1" extrusionOk="0">
                  <a:moveTo>
                    <a:pt x="0" y="13979"/>
                  </a:moveTo>
                  <a:cubicBezTo>
                    <a:pt x="214" y="15385"/>
                    <a:pt x="427" y="16792"/>
                    <a:pt x="641" y="17945"/>
                  </a:cubicBezTo>
                  <a:cubicBezTo>
                    <a:pt x="854" y="19098"/>
                    <a:pt x="1068" y="19998"/>
                    <a:pt x="1236" y="20617"/>
                  </a:cubicBezTo>
                  <a:cubicBezTo>
                    <a:pt x="1403" y="21236"/>
                    <a:pt x="1525" y="21573"/>
                    <a:pt x="1617" y="21573"/>
                  </a:cubicBezTo>
                  <a:cubicBezTo>
                    <a:pt x="1708" y="21573"/>
                    <a:pt x="1769" y="21236"/>
                    <a:pt x="1831" y="20026"/>
                  </a:cubicBezTo>
                  <a:cubicBezTo>
                    <a:pt x="1892" y="18817"/>
                    <a:pt x="1953" y="16735"/>
                    <a:pt x="1968" y="14514"/>
                  </a:cubicBezTo>
                  <a:cubicBezTo>
                    <a:pt x="1983" y="12292"/>
                    <a:pt x="1953" y="9929"/>
                    <a:pt x="1907" y="8101"/>
                  </a:cubicBezTo>
                  <a:cubicBezTo>
                    <a:pt x="1861" y="6273"/>
                    <a:pt x="1800" y="4979"/>
                    <a:pt x="1739" y="4192"/>
                  </a:cubicBezTo>
                  <a:cubicBezTo>
                    <a:pt x="1678" y="3404"/>
                    <a:pt x="1617" y="3123"/>
                    <a:pt x="1632" y="2842"/>
                  </a:cubicBezTo>
                  <a:cubicBezTo>
                    <a:pt x="1647" y="2560"/>
                    <a:pt x="1739" y="2279"/>
                    <a:pt x="1861" y="2139"/>
                  </a:cubicBezTo>
                  <a:cubicBezTo>
                    <a:pt x="1983" y="1998"/>
                    <a:pt x="2136" y="1998"/>
                    <a:pt x="2669" y="1942"/>
                  </a:cubicBezTo>
                  <a:cubicBezTo>
                    <a:pt x="3203" y="1885"/>
                    <a:pt x="4119" y="1773"/>
                    <a:pt x="5141" y="1604"/>
                  </a:cubicBezTo>
                  <a:cubicBezTo>
                    <a:pt x="6163" y="1435"/>
                    <a:pt x="7292" y="1210"/>
                    <a:pt x="8481" y="1014"/>
                  </a:cubicBezTo>
                  <a:cubicBezTo>
                    <a:pt x="9671" y="817"/>
                    <a:pt x="10922" y="648"/>
                    <a:pt x="12142" y="479"/>
                  </a:cubicBezTo>
                  <a:cubicBezTo>
                    <a:pt x="13363" y="310"/>
                    <a:pt x="14553" y="142"/>
                    <a:pt x="15712" y="57"/>
                  </a:cubicBezTo>
                  <a:cubicBezTo>
                    <a:pt x="16871" y="-27"/>
                    <a:pt x="18000" y="-27"/>
                    <a:pt x="18976" y="114"/>
                  </a:cubicBezTo>
                  <a:cubicBezTo>
                    <a:pt x="19953" y="254"/>
                    <a:pt x="20776" y="535"/>
                    <a:pt x="21600" y="8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4616450" y="1892300"/>
              <a:ext cx="311150" cy="479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0" fill="norm" stroke="1" extrusionOk="0">
                  <a:moveTo>
                    <a:pt x="0" y="853"/>
                  </a:moveTo>
                  <a:cubicBezTo>
                    <a:pt x="2351" y="3789"/>
                    <a:pt x="4702" y="6726"/>
                    <a:pt x="6392" y="9379"/>
                  </a:cubicBezTo>
                  <a:cubicBezTo>
                    <a:pt x="8082" y="12032"/>
                    <a:pt x="9110" y="14400"/>
                    <a:pt x="9771" y="16200"/>
                  </a:cubicBezTo>
                  <a:cubicBezTo>
                    <a:pt x="10433" y="18000"/>
                    <a:pt x="10727" y="19232"/>
                    <a:pt x="11094" y="20132"/>
                  </a:cubicBezTo>
                  <a:cubicBezTo>
                    <a:pt x="11461" y="21032"/>
                    <a:pt x="11902" y="21600"/>
                    <a:pt x="12490" y="21458"/>
                  </a:cubicBezTo>
                  <a:cubicBezTo>
                    <a:pt x="13078" y="21316"/>
                    <a:pt x="13812" y="20463"/>
                    <a:pt x="14767" y="18142"/>
                  </a:cubicBezTo>
                  <a:cubicBezTo>
                    <a:pt x="15722" y="15821"/>
                    <a:pt x="16898" y="12032"/>
                    <a:pt x="18000" y="8858"/>
                  </a:cubicBezTo>
                  <a:cubicBezTo>
                    <a:pt x="19102" y="5684"/>
                    <a:pt x="20131" y="3126"/>
                    <a:pt x="20718" y="1753"/>
                  </a:cubicBezTo>
                  <a:cubicBezTo>
                    <a:pt x="21306" y="379"/>
                    <a:pt x="21453" y="18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4932548" y="2097201"/>
              <a:ext cx="166502" cy="222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201" fill="norm" stroke="1" extrusionOk="0">
                  <a:moveTo>
                    <a:pt x="13949" y="1049"/>
                  </a:moveTo>
                  <a:cubicBezTo>
                    <a:pt x="12329" y="444"/>
                    <a:pt x="10709" y="-162"/>
                    <a:pt x="9224" y="40"/>
                  </a:cubicBezTo>
                  <a:cubicBezTo>
                    <a:pt x="7739" y="242"/>
                    <a:pt x="6389" y="1251"/>
                    <a:pt x="4769" y="4481"/>
                  </a:cubicBezTo>
                  <a:cubicBezTo>
                    <a:pt x="3149" y="7711"/>
                    <a:pt x="1259" y="13161"/>
                    <a:pt x="449" y="16391"/>
                  </a:cubicBezTo>
                  <a:cubicBezTo>
                    <a:pt x="-361" y="19621"/>
                    <a:pt x="-91" y="20631"/>
                    <a:pt x="1394" y="21034"/>
                  </a:cubicBezTo>
                  <a:cubicBezTo>
                    <a:pt x="2879" y="21438"/>
                    <a:pt x="5579" y="21236"/>
                    <a:pt x="7874" y="19016"/>
                  </a:cubicBezTo>
                  <a:cubicBezTo>
                    <a:pt x="10169" y="16795"/>
                    <a:pt x="12059" y="12556"/>
                    <a:pt x="13679" y="11748"/>
                  </a:cubicBezTo>
                  <a:cubicBezTo>
                    <a:pt x="15299" y="10941"/>
                    <a:pt x="16649" y="13565"/>
                    <a:pt x="17864" y="15180"/>
                  </a:cubicBezTo>
                  <a:cubicBezTo>
                    <a:pt x="19079" y="16795"/>
                    <a:pt x="20159" y="17401"/>
                    <a:pt x="21239" y="180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5162550" y="2101850"/>
              <a:ext cx="139700" cy="218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291"/>
                  </a:moveTo>
                  <a:cubicBezTo>
                    <a:pt x="2291" y="9647"/>
                    <a:pt x="4582" y="13002"/>
                    <a:pt x="5727" y="15204"/>
                  </a:cubicBezTo>
                  <a:cubicBezTo>
                    <a:pt x="6873" y="17406"/>
                    <a:pt x="6873" y="18454"/>
                    <a:pt x="6709" y="19503"/>
                  </a:cubicBezTo>
                  <a:cubicBezTo>
                    <a:pt x="6545" y="20551"/>
                    <a:pt x="6218" y="21600"/>
                    <a:pt x="5564" y="21600"/>
                  </a:cubicBezTo>
                  <a:cubicBezTo>
                    <a:pt x="4909" y="21600"/>
                    <a:pt x="3927" y="20551"/>
                    <a:pt x="4582" y="17930"/>
                  </a:cubicBezTo>
                  <a:cubicBezTo>
                    <a:pt x="5236" y="15309"/>
                    <a:pt x="7527" y="11115"/>
                    <a:pt x="10636" y="7864"/>
                  </a:cubicBezTo>
                  <a:cubicBezTo>
                    <a:pt x="13745" y="4614"/>
                    <a:pt x="17673" y="230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5374072" y="1905949"/>
              <a:ext cx="125028" cy="430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6" h="21553" fill="norm" stroke="1" extrusionOk="0">
                  <a:moveTo>
                    <a:pt x="20916" y="2812"/>
                  </a:moveTo>
                  <a:cubicBezTo>
                    <a:pt x="20208" y="2177"/>
                    <a:pt x="19500" y="1541"/>
                    <a:pt x="18614" y="1012"/>
                  </a:cubicBezTo>
                  <a:cubicBezTo>
                    <a:pt x="17729" y="482"/>
                    <a:pt x="16667" y="59"/>
                    <a:pt x="15250" y="6"/>
                  </a:cubicBezTo>
                  <a:cubicBezTo>
                    <a:pt x="13834" y="-47"/>
                    <a:pt x="12064" y="271"/>
                    <a:pt x="9231" y="1594"/>
                  </a:cubicBezTo>
                  <a:cubicBezTo>
                    <a:pt x="6398" y="2918"/>
                    <a:pt x="2503" y="5247"/>
                    <a:pt x="909" y="8159"/>
                  </a:cubicBezTo>
                  <a:cubicBezTo>
                    <a:pt x="-684" y="11071"/>
                    <a:pt x="24" y="14565"/>
                    <a:pt x="1441" y="16894"/>
                  </a:cubicBezTo>
                  <a:cubicBezTo>
                    <a:pt x="2857" y="19224"/>
                    <a:pt x="4982" y="20388"/>
                    <a:pt x="6929" y="20971"/>
                  </a:cubicBezTo>
                  <a:cubicBezTo>
                    <a:pt x="8877" y="21553"/>
                    <a:pt x="10647" y="21553"/>
                    <a:pt x="12418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5543549" y="2032000"/>
              <a:ext cx="15240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00" y="3888"/>
                    <a:pt x="6600" y="7776"/>
                    <a:pt x="10200" y="11376"/>
                  </a:cubicBezTo>
                  <a:cubicBezTo>
                    <a:pt x="13800" y="14976"/>
                    <a:pt x="17700" y="182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5568950" y="2032000"/>
              <a:ext cx="120650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05" y="147"/>
                    <a:pt x="17811" y="294"/>
                    <a:pt x="15158" y="1616"/>
                  </a:cubicBezTo>
                  <a:cubicBezTo>
                    <a:pt x="12505" y="2939"/>
                    <a:pt x="9095" y="5437"/>
                    <a:pt x="6442" y="8963"/>
                  </a:cubicBezTo>
                  <a:cubicBezTo>
                    <a:pt x="3789" y="12490"/>
                    <a:pt x="1895" y="170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5765800" y="1879600"/>
              <a:ext cx="96739" cy="50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4" h="21600" fill="norm" stroke="1" extrusionOk="0">
                  <a:moveTo>
                    <a:pt x="0" y="0"/>
                  </a:moveTo>
                  <a:cubicBezTo>
                    <a:pt x="5055" y="2552"/>
                    <a:pt x="10111" y="5104"/>
                    <a:pt x="14247" y="7838"/>
                  </a:cubicBezTo>
                  <a:cubicBezTo>
                    <a:pt x="18383" y="10572"/>
                    <a:pt x="21600" y="13489"/>
                    <a:pt x="20911" y="15813"/>
                  </a:cubicBezTo>
                  <a:cubicBezTo>
                    <a:pt x="20221" y="18137"/>
                    <a:pt x="15626" y="19868"/>
                    <a:pt x="1103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6648450" y="2152650"/>
              <a:ext cx="254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7035800" y="1550126"/>
              <a:ext cx="1473200" cy="902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0" y="17546"/>
                  </a:moveTo>
                  <a:cubicBezTo>
                    <a:pt x="279" y="18454"/>
                    <a:pt x="559" y="19362"/>
                    <a:pt x="714" y="19968"/>
                  </a:cubicBezTo>
                  <a:cubicBezTo>
                    <a:pt x="869" y="20574"/>
                    <a:pt x="900" y="20876"/>
                    <a:pt x="978" y="21129"/>
                  </a:cubicBezTo>
                  <a:cubicBezTo>
                    <a:pt x="1055" y="21381"/>
                    <a:pt x="1179" y="21583"/>
                    <a:pt x="1303" y="21482"/>
                  </a:cubicBezTo>
                  <a:cubicBezTo>
                    <a:pt x="1428" y="21381"/>
                    <a:pt x="1552" y="20977"/>
                    <a:pt x="1660" y="19892"/>
                  </a:cubicBezTo>
                  <a:cubicBezTo>
                    <a:pt x="1769" y="18807"/>
                    <a:pt x="1862" y="17041"/>
                    <a:pt x="1878" y="15199"/>
                  </a:cubicBezTo>
                  <a:cubicBezTo>
                    <a:pt x="1893" y="13357"/>
                    <a:pt x="1831" y="11439"/>
                    <a:pt x="1738" y="9496"/>
                  </a:cubicBezTo>
                  <a:cubicBezTo>
                    <a:pt x="1645" y="7553"/>
                    <a:pt x="1521" y="5585"/>
                    <a:pt x="1459" y="4475"/>
                  </a:cubicBezTo>
                  <a:cubicBezTo>
                    <a:pt x="1397" y="3364"/>
                    <a:pt x="1397" y="3112"/>
                    <a:pt x="1334" y="2860"/>
                  </a:cubicBezTo>
                  <a:cubicBezTo>
                    <a:pt x="1272" y="2607"/>
                    <a:pt x="1148" y="2355"/>
                    <a:pt x="1164" y="2279"/>
                  </a:cubicBezTo>
                  <a:cubicBezTo>
                    <a:pt x="1179" y="2204"/>
                    <a:pt x="1334" y="2304"/>
                    <a:pt x="1862" y="2204"/>
                  </a:cubicBezTo>
                  <a:cubicBezTo>
                    <a:pt x="2390" y="2103"/>
                    <a:pt x="3290" y="1800"/>
                    <a:pt x="4345" y="1497"/>
                  </a:cubicBezTo>
                  <a:cubicBezTo>
                    <a:pt x="5400" y="1194"/>
                    <a:pt x="6610" y="891"/>
                    <a:pt x="7867" y="639"/>
                  </a:cubicBezTo>
                  <a:cubicBezTo>
                    <a:pt x="9124" y="387"/>
                    <a:pt x="10428" y="185"/>
                    <a:pt x="11653" y="84"/>
                  </a:cubicBezTo>
                  <a:cubicBezTo>
                    <a:pt x="12879" y="-17"/>
                    <a:pt x="14028" y="-17"/>
                    <a:pt x="15176" y="33"/>
                  </a:cubicBezTo>
                  <a:cubicBezTo>
                    <a:pt x="16324" y="84"/>
                    <a:pt x="17472" y="185"/>
                    <a:pt x="18466" y="286"/>
                  </a:cubicBezTo>
                  <a:cubicBezTo>
                    <a:pt x="19459" y="387"/>
                    <a:pt x="20297" y="488"/>
                    <a:pt x="20793" y="614"/>
                  </a:cubicBezTo>
                  <a:cubicBezTo>
                    <a:pt x="21290" y="740"/>
                    <a:pt x="21445" y="891"/>
                    <a:pt x="21600" y="10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7315200" y="1826683"/>
              <a:ext cx="304800" cy="466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4" fill="norm" stroke="1" extrusionOk="0">
                  <a:moveTo>
                    <a:pt x="0" y="2150"/>
                  </a:moveTo>
                  <a:cubicBezTo>
                    <a:pt x="750" y="2248"/>
                    <a:pt x="1500" y="2346"/>
                    <a:pt x="2700" y="3714"/>
                  </a:cubicBezTo>
                  <a:cubicBezTo>
                    <a:pt x="3900" y="5082"/>
                    <a:pt x="5550" y="7721"/>
                    <a:pt x="6975" y="10751"/>
                  </a:cubicBezTo>
                  <a:cubicBezTo>
                    <a:pt x="8400" y="13781"/>
                    <a:pt x="9600" y="17202"/>
                    <a:pt x="10425" y="19157"/>
                  </a:cubicBezTo>
                  <a:cubicBezTo>
                    <a:pt x="11250" y="21111"/>
                    <a:pt x="11700" y="21600"/>
                    <a:pt x="12150" y="21551"/>
                  </a:cubicBezTo>
                  <a:cubicBezTo>
                    <a:pt x="12600" y="21502"/>
                    <a:pt x="13050" y="20916"/>
                    <a:pt x="13950" y="18912"/>
                  </a:cubicBezTo>
                  <a:cubicBezTo>
                    <a:pt x="14850" y="16909"/>
                    <a:pt x="16200" y="13488"/>
                    <a:pt x="17250" y="10262"/>
                  </a:cubicBezTo>
                  <a:cubicBezTo>
                    <a:pt x="18300" y="7037"/>
                    <a:pt x="19050" y="4007"/>
                    <a:pt x="19575" y="2248"/>
                  </a:cubicBezTo>
                  <a:cubicBezTo>
                    <a:pt x="20100" y="489"/>
                    <a:pt x="20400" y="0"/>
                    <a:pt x="20700" y="0"/>
                  </a:cubicBezTo>
                  <a:cubicBezTo>
                    <a:pt x="21000" y="0"/>
                    <a:pt x="21300" y="489"/>
                    <a:pt x="21600" y="9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7601455" y="2027605"/>
              <a:ext cx="170945" cy="194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385" fill="norm" stroke="1" extrusionOk="0">
                  <a:moveTo>
                    <a:pt x="13536" y="2572"/>
                  </a:moveTo>
                  <a:cubicBezTo>
                    <a:pt x="12736" y="1643"/>
                    <a:pt x="11936" y="714"/>
                    <a:pt x="10869" y="250"/>
                  </a:cubicBezTo>
                  <a:cubicBezTo>
                    <a:pt x="9803" y="-215"/>
                    <a:pt x="8469" y="-215"/>
                    <a:pt x="6736" y="1875"/>
                  </a:cubicBezTo>
                  <a:cubicBezTo>
                    <a:pt x="5003" y="3966"/>
                    <a:pt x="2869" y="8146"/>
                    <a:pt x="1669" y="11050"/>
                  </a:cubicBezTo>
                  <a:cubicBezTo>
                    <a:pt x="469" y="13953"/>
                    <a:pt x="203" y="15579"/>
                    <a:pt x="69" y="16972"/>
                  </a:cubicBezTo>
                  <a:cubicBezTo>
                    <a:pt x="-64" y="18366"/>
                    <a:pt x="-64" y="19527"/>
                    <a:pt x="603" y="20108"/>
                  </a:cubicBezTo>
                  <a:cubicBezTo>
                    <a:pt x="1269" y="20688"/>
                    <a:pt x="2603" y="20688"/>
                    <a:pt x="3669" y="19991"/>
                  </a:cubicBezTo>
                  <a:cubicBezTo>
                    <a:pt x="4736" y="19295"/>
                    <a:pt x="5536" y="17901"/>
                    <a:pt x="6203" y="16275"/>
                  </a:cubicBezTo>
                  <a:cubicBezTo>
                    <a:pt x="6869" y="14650"/>
                    <a:pt x="7403" y="12791"/>
                    <a:pt x="8336" y="11282"/>
                  </a:cubicBezTo>
                  <a:cubicBezTo>
                    <a:pt x="9269" y="9772"/>
                    <a:pt x="10603" y="8611"/>
                    <a:pt x="11669" y="8495"/>
                  </a:cubicBezTo>
                  <a:cubicBezTo>
                    <a:pt x="12736" y="8379"/>
                    <a:pt x="13536" y="9308"/>
                    <a:pt x="15136" y="11630"/>
                  </a:cubicBezTo>
                  <a:cubicBezTo>
                    <a:pt x="16736" y="13953"/>
                    <a:pt x="19136" y="17669"/>
                    <a:pt x="21536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7778750" y="1949449"/>
              <a:ext cx="196850" cy="284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5" fill="norm" stroke="1" extrusionOk="0">
                  <a:moveTo>
                    <a:pt x="0" y="9600"/>
                  </a:moveTo>
                  <a:cubicBezTo>
                    <a:pt x="2090" y="10880"/>
                    <a:pt x="4181" y="12160"/>
                    <a:pt x="5690" y="13760"/>
                  </a:cubicBezTo>
                  <a:cubicBezTo>
                    <a:pt x="7200" y="15360"/>
                    <a:pt x="8129" y="17280"/>
                    <a:pt x="8594" y="18800"/>
                  </a:cubicBezTo>
                  <a:cubicBezTo>
                    <a:pt x="9058" y="20320"/>
                    <a:pt x="9058" y="21440"/>
                    <a:pt x="8942" y="21520"/>
                  </a:cubicBezTo>
                  <a:cubicBezTo>
                    <a:pt x="8826" y="21600"/>
                    <a:pt x="8594" y="20640"/>
                    <a:pt x="8942" y="17840"/>
                  </a:cubicBezTo>
                  <a:cubicBezTo>
                    <a:pt x="9290" y="15040"/>
                    <a:pt x="10219" y="10400"/>
                    <a:pt x="12426" y="7120"/>
                  </a:cubicBezTo>
                  <a:cubicBezTo>
                    <a:pt x="14632" y="3840"/>
                    <a:pt x="18116" y="19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8045176" y="1811704"/>
              <a:ext cx="152675" cy="452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461" fill="norm" stroke="1" extrusionOk="0">
                  <a:moveTo>
                    <a:pt x="21342" y="1414"/>
                  </a:moveTo>
                  <a:cubicBezTo>
                    <a:pt x="20454" y="912"/>
                    <a:pt x="19567" y="409"/>
                    <a:pt x="18235" y="158"/>
                  </a:cubicBezTo>
                  <a:cubicBezTo>
                    <a:pt x="16904" y="-93"/>
                    <a:pt x="15128" y="-93"/>
                    <a:pt x="12761" y="510"/>
                  </a:cubicBezTo>
                  <a:cubicBezTo>
                    <a:pt x="10394" y="1113"/>
                    <a:pt x="7435" y="2318"/>
                    <a:pt x="4920" y="4579"/>
                  </a:cubicBezTo>
                  <a:cubicBezTo>
                    <a:pt x="2405" y="6839"/>
                    <a:pt x="334" y="10154"/>
                    <a:pt x="38" y="12967"/>
                  </a:cubicBezTo>
                  <a:cubicBezTo>
                    <a:pt x="-258" y="15780"/>
                    <a:pt x="1221" y="18091"/>
                    <a:pt x="2553" y="19498"/>
                  </a:cubicBezTo>
                  <a:cubicBezTo>
                    <a:pt x="3884" y="20904"/>
                    <a:pt x="5068" y="21407"/>
                    <a:pt x="7139" y="21457"/>
                  </a:cubicBezTo>
                  <a:cubicBezTo>
                    <a:pt x="9210" y="21507"/>
                    <a:pt x="12169" y="21105"/>
                    <a:pt x="15128" y="20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8210550" y="1822450"/>
              <a:ext cx="12065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74" y="3176"/>
                    <a:pt x="4547" y="6353"/>
                    <a:pt x="8147" y="9953"/>
                  </a:cubicBezTo>
                  <a:cubicBezTo>
                    <a:pt x="11747" y="13553"/>
                    <a:pt x="16674" y="175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8306979" y="1873250"/>
              <a:ext cx="94071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600" fill="norm" stroke="1" extrusionOk="0">
                  <a:moveTo>
                    <a:pt x="21333" y="0"/>
                  </a:moveTo>
                  <a:cubicBezTo>
                    <a:pt x="16053" y="2812"/>
                    <a:pt x="10773" y="5625"/>
                    <a:pt x="7173" y="8944"/>
                  </a:cubicBezTo>
                  <a:cubicBezTo>
                    <a:pt x="3573" y="12262"/>
                    <a:pt x="1653" y="16088"/>
                    <a:pt x="693" y="18281"/>
                  </a:cubicBezTo>
                  <a:cubicBezTo>
                    <a:pt x="-267" y="20475"/>
                    <a:pt x="-267" y="21037"/>
                    <a:pt x="933" y="21319"/>
                  </a:cubicBezTo>
                  <a:cubicBezTo>
                    <a:pt x="2133" y="21600"/>
                    <a:pt x="4533" y="21600"/>
                    <a:pt x="693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8439150" y="1758950"/>
              <a:ext cx="95753" cy="609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600" fill="norm" stroke="1" extrusionOk="0">
                  <a:moveTo>
                    <a:pt x="2817" y="0"/>
                  </a:moveTo>
                  <a:cubicBezTo>
                    <a:pt x="7513" y="1875"/>
                    <a:pt x="12209" y="3750"/>
                    <a:pt x="15496" y="5775"/>
                  </a:cubicBezTo>
                  <a:cubicBezTo>
                    <a:pt x="18783" y="7800"/>
                    <a:pt x="20661" y="9975"/>
                    <a:pt x="21130" y="12262"/>
                  </a:cubicBezTo>
                  <a:cubicBezTo>
                    <a:pt x="21600" y="14550"/>
                    <a:pt x="20661" y="16950"/>
                    <a:pt x="16904" y="18525"/>
                  </a:cubicBezTo>
                  <a:cubicBezTo>
                    <a:pt x="13148" y="20100"/>
                    <a:pt x="6574" y="208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3504160" y="0"/>
              <a:ext cx="7427371" cy="1339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590" fill="norm" stroke="1" extrusionOk="0">
                  <a:moveTo>
                    <a:pt x="6275" y="2252"/>
                  </a:moveTo>
                  <a:cubicBezTo>
                    <a:pt x="6164" y="2082"/>
                    <a:pt x="6054" y="1911"/>
                    <a:pt x="5903" y="1757"/>
                  </a:cubicBezTo>
                  <a:cubicBezTo>
                    <a:pt x="5752" y="1604"/>
                    <a:pt x="5562" y="1467"/>
                    <a:pt x="5349" y="1399"/>
                  </a:cubicBezTo>
                  <a:cubicBezTo>
                    <a:pt x="5137" y="1331"/>
                    <a:pt x="4904" y="1331"/>
                    <a:pt x="4676" y="1399"/>
                  </a:cubicBezTo>
                  <a:cubicBezTo>
                    <a:pt x="4449" y="1467"/>
                    <a:pt x="4227" y="1604"/>
                    <a:pt x="4006" y="1757"/>
                  </a:cubicBezTo>
                  <a:cubicBezTo>
                    <a:pt x="3785" y="1911"/>
                    <a:pt x="3563" y="2082"/>
                    <a:pt x="3333" y="2320"/>
                  </a:cubicBezTo>
                  <a:cubicBezTo>
                    <a:pt x="3102" y="2559"/>
                    <a:pt x="2862" y="2866"/>
                    <a:pt x="2626" y="3225"/>
                  </a:cubicBezTo>
                  <a:cubicBezTo>
                    <a:pt x="2389" y="3583"/>
                    <a:pt x="2155" y="3992"/>
                    <a:pt x="1955" y="4385"/>
                  </a:cubicBezTo>
                  <a:cubicBezTo>
                    <a:pt x="1756" y="4777"/>
                    <a:pt x="1590" y="5153"/>
                    <a:pt x="1411" y="5613"/>
                  </a:cubicBezTo>
                  <a:cubicBezTo>
                    <a:pt x="1233" y="6074"/>
                    <a:pt x="1042" y="6620"/>
                    <a:pt x="873" y="7234"/>
                  </a:cubicBezTo>
                  <a:cubicBezTo>
                    <a:pt x="704" y="7848"/>
                    <a:pt x="557" y="8531"/>
                    <a:pt x="421" y="9350"/>
                  </a:cubicBezTo>
                  <a:cubicBezTo>
                    <a:pt x="286" y="10169"/>
                    <a:pt x="163" y="11124"/>
                    <a:pt x="89" y="12097"/>
                  </a:cubicBezTo>
                  <a:cubicBezTo>
                    <a:pt x="16" y="13069"/>
                    <a:pt x="-9" y="14059"/>
                    <a:pt x="3" y="14997"/>
                  </a:cubicBezTo>
                  <a:cubicBezTo>
                    <a:pt x="16" y="15936"/>
                    <a:pt x="65" y="16823"/>
                    <a:pt x="135" y="17522"/>
                  </a:cubicBezTo>
                  <a:cubicBezTo>
                    <a:pt x="206" y="18222"/>
                    <a:pt x="298" y="18734"/>
                    <a:pt x="409" y="19194"/>
                  </a:cubicBezTo>
                  <a:cubicBezTo>
                    <a:pt x="520" y="19655"/>
                    <a:pt x="649" y="20064"/>
                    <a:pt x="818" y="20423"/>
                  </a:cubicBezTo>
                  <a:cubicBezTo>
                    <a:pt x="987" y="20781"/>
                    <a:pt x="1196" y="21088"/>
                    <a:pt x="1424" y="21242"/>
                  </a:cubicBezTo>
                  <a:cubicBezTo>
                    <a:pt x="1651" y="21395"/>
                    <a:pt x="1897" y="21395"/>
                    <a:pt x="2137" y="21429"/>
                  </a:cubicBezTo>
                  <a:cubicBezTo>
                    <a:pt x="2377" y="21464"/>
                    <a:pt x="2610" y="21532"/>
                    <a:pt x="2853" y="21566"/>
                  </a:cubicBezTo>
                  <a:cubicBezTo>
                    <a:pt x="3096" y="21600"/>
                    <a:pt x="3348" y="21600"/>
                    <a:pt x="3579" y="21549"/>
                  </a:cubicBezTo>
                  <a:cubicBezTo>
                    <a:pt x="3809" y="21498"/>
                    <a:pt x="4018" y="21395"/>
                    <a:pt x="4246" y="21276"/>
                  </a:cubicBezTo>
                  <a:cubicBezTo>
                    <a:pt x="4473" y="21156"/>
                    <a:pt x="4719" y="21020"/>
                    <a:pt x="4962" y="20918"/>
                  </a:cubicBezTo>
                  <a:cubicBezTo>
                    <a:pt x="5205" y="20815"/>
                    <a:pt x="5445" y="20747"/>
                    <a:pt x="5682" y="20696"/>
                  </a:cubicBezTo>
                  <a:cubicBezTo>
                    <a:pt x="5918" y="20645"/>
                    <a:pt x="6152" y="20610"/>
                    <a:pt x="6386" y="20576"/>
                  </a:cubicBezTo>
                  <a:cubicBezTo>
                    <a:pt x="6619" y="20542"/>
                    <a:pt x="6853" y="20508"/>
                    <a:pt x="7071" y="20457"/>
                  </a:cubicBezTo>
                  <a:cubicBezTo>
                    <a:pt x="7289" y="20406"/>
                    <a:pt x="7492" y="20337"/>
                    <a:pt x="7704" y="20252"/>
                  </a:cubicBezTo>
                  <a:cubicBezTo>
                    <a:pt x="7917" y="20167"/>
                    <a:pt x="8138" y="20064"/>
                    <a:pt x="8353" y="19962"/>
                  </a:cubicBezTo>
                  <a:cubicBezTo>
                    <a:pt x="8568" y="19860"/>
                    <a:pt x="8777" y="19757"/>
                    <a:pt x="8986" y="19689"/>
                  </a:cubicBezTo>
                  <a:cubicBezTo>
                    <a:pt x="9195" y="19621"/>
                    <a:pt x="9404" y="19587"/>
                    <a:pt x="9617" y="19553"/>
                  </a:cubicBezTo>
                  <a:cubicBezTo>
                    <a:pt x="9829" y="19518"/>
                    <a:pt x="10044" y="19484"/>
                    <a:pt x="10268" y="19467"/>
                  </a:cubicBezTo>
                  <a:cubicBezTo>
                    <a:pt x="10493" y="19450"/>
                    <a:pt x="10726" y="19450"/>
                    <a:pt x="10979" y="19450"/>
                  </a:cubicBezTo>
                  <a:cubicBezTo>
                    <a:pt x="11231" y="19450"/>
                    <a:pt x="11501" y="19450"/>
                    <a:pt x="11772" y="19450"/>
                  </a:cubicBezTo>
                  <a:cubicBezTo>
                    <a:pt x="12042" y="19450"/>
                    <a:pt x="12313" y="19450"/>
                    <a:pt x="12583" y="19450"/>
                  </a:cubicBezTo>
                  <a:cubicBezTo>
                    <a:pt x="12854" y="19450"/>
                    <a:pt x="13124" y="19450"/>
                    <a:pt x="13370" y="19467"/>
                  </a:cubicBezTo>
                  <a:cubicBezTo>
                    <a:pt x="13616" y="19484"/>
                    <a:pt x="13838" y="19518"/>
                    <a:pt x="14087" y="19536"/>
                  </a:cubicBezTo>
                  <a:cubicBezTo>
                    <a:pt x="14336" y="19553"/>
                    <a:pt x="14612" y="19553"/>
                    <a:pt x="14871" y="19553"/>
                  </a:cubicBezTo>
                  <a:cubicBezTo>
                    <a:pt x="15129" y="19553"/>
                    <a:pt x="15369" y="19553"/>
                    <a:pt x="15605" y="19553"/>
                  </a:cubicBezTo>
                  <a:cubicBezTo>
                    <a:pt x="15842" y="19553"/>
                    <a:pt x="16076" y="19553"/>
                    <a:pt x="16322" y="19536"/>
                  </a:cubicBezTo>
                  <a:cubicBezTo>
                    <a:pt x="16568" y="19518"/>
                    <a:pt x="16826" y="19484"/>
                    <a:pt x="17087" y="19467"/>
                  </a:cubicBezTo>
                  <a:cubicBezTo>
                    <a:pt x="17348" y="19450"/>
                    <a:pt x="17613" y="19450"/>
                    <a:pt x="17853" y="19416"/>
                  </a:cubicBezTo>
                  <a:cubicBezTo>
                    <a:pt x="18092" y="19382"/>
                    <a:pt x="18308" y="19314"/>
                    <a:pt x="18535" y="19177"/>
                  </a:cubicBezTo>
                  <a:cubicBezTo>
                    <a:pt x="18763" y="19041"/>
                    <a:pt x="19002" y="18836"/>
                    <a:pt x="19233" y="18580"/>
                  </a:cubicBezTo>
                  <a:cubicBezTo>
                    <a:pt x="19464" y="18324"/>
                    <a:pt x="19685" y="18017"/>
                    <a:pt x="19912" y="17608"/>
                  </a:cubicBezTo>
                  <a:cubicBezTo>
                    <a:pt x="20140" y="17198"/>
                    <a:pt x="20374" y="16686"/>
                    <a:pt x="20573" y="16191"/>
                  </a:cubicBezTo>
                  <a:cubicBezTo>
                    <a:pt x="20773" y="15697"/>
                    <a:pt x="20939" y="15219"/>
                    <a:pt x="21099" y="14519"/>
                  </a:cubicBezTo>
                  <a:cubicBezTo>
                    <a:pt x="21259" y="13820"/>
                    <a:pt x="21413" y="12899"/>
                    <a:pt x="21496" y="12045"/>
                  </a:cubicBezTo>
                  <a:cubicBezTo>
                    <a:pt x="21579" y="11192"/>
                    <a:pt x="21591" y="10408"/>
                    <a:pt x="21560" y="9623"/>
                  </a:cubicBezTo>
                  <a:cubicBezTo>
                    <a:pt x="21530" y="8838"/>
                    <a:pt x="21456" y="8053"/>
                    <a:pt x="21339" y="7388"/>
                  </a:cubicBezTo>
                  <a:cubicBezTo>
                    <a:pt x="21222" y="6722"/>
                    <a:pt x="21062" y="6176"/>
                    <a:pt x="20872" y="5682"/>
                  </a:cubicBezTo>
                  <a:cubicBezTo>
                    <a:pt x="20681" y="5187"/>
                    <a:pt x="20460" y="4743"/>
                    <a:pt x="20229" y="4334"/>
                  </a:cubicBezTo>
                  <a:cubicBezTo>
                    <a:pt x="19999" y="3924"/>
                    <a:pt x="19759" y="3549"/>
                    <a:pt x="19528" y="3242"/>
                  </a:cubicBezTo>
                  <a:cubicBezTo>
                    <a:pt x="19298" y="2935"/>
                    <a:pt x="19076" y="2696"/>
                    <a:pt x="18843" y="2457"/>
                  </a:cubicBezTo>
                  <a:cubicBezTo>
                    <a:pt x="18609" y="2218"/>
                    <a:pt x="18363" y="1979"/>
                    <a:pt x="18139" y="1791"/>
                  </a:cubicBezTo>
                  <a:cubicBezTo>
                    <a:pt x="17914" y="1604"/>
                    <a:pt x="17711" y="1467"/>
                    <a:pt x="17508" y="1348"/>
                  </a:cubicBezTo>
                  <a:cubicBezTo>
                    <a:pt x="17305" y="1228"/>
                    <a:pt x="17103" y="1126"/>
                    <a:pt x="16884" y="1024"/>
                  </a:cubicBezTo>
                  <a:cubicBezTo>
                    <a:pt x="16666" y="921"/>
                    <a:pt x="16432" y="819"/>
                    <a:pt x="16202" y="717"/>
                  </a:cubicBezTo>
                  <a:cubicBezTo>
                    <a:pt x="15971" y="614"/>
                    <a:pt x="15744" y="512"/>
                    <a:pt x="15513" y="427"/>
                  </a:cubicBezTo>
                  <a:cubicBezTo>
                    <a:pt x="15283" y="341"/>
                    <a:pt x="15049" y="273"/>
                    <a:pt x="14818" y="222"/>
                  </a:cubicBezTo>
                  <a:cubicBezTo>
                    <a:pt x="14588" y="171"/>
                    <a:pt x="14360" y="136"/>
                    <a:pt x="14120" y="102"/>
                  </a:cubicBezTo>
                  <a:cubicBezTo>
                    <a:pt x="13881" y="68"/>
                    <a:pt x="13629" y="34"/>
                    <a:pt x="13383" y="17"/>
                  </a:cubicBezTo>
                  <a:cubicBezTo>
                    <a:pt x="13137" y="0"/>
                    <a:pt x="12897" y="0"/>
                    <a:pt x="12654" y="0"/>
                  </a:cubicBezTo>
                  <a:cubicBezTo>
                    <a:pt x="12411" y="0"/>
                    <a:pt x="12165" y="0"/>
                    <a:pt x="11919" y="0"/>
                  </a:cubicBezTo>
                  <a:cubicBezTo>
                    <a:pt x="11673" y="0"/>
                    <a:pt x="11427" y="0"/>
                    <a:pt x="11178" y="34"/>
                  </a:cubicBezTo>
                  <a:cubicBezTo>
                    <a:pt x="10929" y="68"/>
                    <a:pt x="10677" y="136"/>
                    <a:pt x="10431" y="188"/>
                  </a:cubicBezTo>
                  <a:cubicBezTo>
                    <a:pt x="10185" y="239"/>
                    <a:pt x="9946" y="273"/>
                    <a:pt x="9709" y="324"/>
                  </a:cubicBezTo>
                  <a:cubicBezTo>
                    <a:pt x="9472" y="375"/>
                    <a:pt x="9238" y="444"/>
                    <a:pt x="9005" y="529"/>
                  </a:cubicBezTo>
                  <a:cubicBezTo>
                    <a:pt x="8771" y="614"/>
                    <a:pt x="8538" y="717"/>
                    <a:pt x="8301" y="819"/>
                  </a:cubicBezTo>
                  <a:cubicBezTo>
                    <a:pt x="8064" y="921"/>
                    <a:pt x="7824" y="1024"/>
                    <a:pt x="7597" y="1143"/>
                  </a:cubicBezTo>
                  <a:cubicBezTo>
                    <a:pt x="7369" y="1263"/>
                    <a:pt x="7154" y="1399"/>
                    <a:pt x="6942" y="1536"/>
                  </a:cubicBezTo>
                  <a:cubicBezTo>
                    <a:pt x="6730" y="1672"/>
                    <a:pt x="6521" y="1809"/>
                    <a:pt x="6266" y="2047"/>
                  </a:cubicBezTo>
                  <a:cubicBezTo>
                    <a:pt x="6010" y="2286"/>
                    <a:pt x="5709" y="2627"/>
                    <a:pt x="5451" y="2986"/>
                  </a:cubicBezTo>
                  <a:cubicBezTo>
                    <a:pt x="5193" y="3344"/>
                    <a:pt x="4978" y="3719"/>
                    <a:pt x="4762" y="40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10589793" y="1081238"/>
              <a:ext cx="224257" cy="344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314" fill="norm" stroke="1" extrusionOk="0">
                  <a:moveTo>
                    <a:pt x="21388" y="1463"/>
                  </a:moveTo>
                  <a:cubicBezTo>
                    <a:pt x="20581" y="808"/>
                    <a:pt x="19773" y="154"/>
                    <a:pt x="18461" y="23"/>
                  </a:cubicBezTo>
                  <a:cubicBezTo>
                    <a:pt x="17149" y="-108"/>
                    <a:pt x="15332" y="285"/>
                    <a:pt x="12708" y="1856"/>
                  </a:cubicBezTo>
                  <a:cubicBezTo>
                    <a:pt x="10083" y="3427"/>
                    <a:pt x="6652" y="6176"/>
                    <a:pt x="4330" y="9187"/>
                  </a:cubicBezTo>
                  <a:cubicBezTo>
                    <a:pt x="2009" y="12197"/>
                    <a:pt x="797" y="15470"/>
                    <a:pt x="293" y="17434"/>
                  </a:cubicBezTo>
                  <a:cubicBezTo>
                    <a:pt x="-212" y="19397"/>
                    <a:pt x="-10" y="20052"/>
                    <a:pt x="495" y="20576"/>
                  </a:cubicBezTo>
                  <a:cubicBezTo>
                    <a:pt x="999" y="21099"/>
                    <a:pt x="1807" y="21492"/>
                    <a:pt x="5037" y="21230"/>
                  </a:cubicBezTo>
                  <a:cubicBezTo>
                    <a:pt x="8267" y="20968"/>
                    <a:pt x="13919" y="20052"/>
                    <a:pt x="19571" y="191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10819120" y="1269999"/>
              <a:ext cx="152740" cy="171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1084" fill="norm" stroke="1" extrusionOk="0">
                  <a:moveTo>
                    <a:pt x="11561" y="0"/>
                  </a:moveTo>
                  <a:cubicBezTo>
                    <a:pt x="10101" y="0"/>
                    <a:pt x="8642" y="0"/>
                    <a:pt x="6744" y="1952"/>
                  </a:cubicBezTo>
                  <a:cubicBezTo>
                    <a:pt x="4847" y="3904"/>
                    <a:pt x="2512" y="7807"/>
                    <a:pt x="1198" y="10800"/>
                  </a:cubicBezTo>
                  <a:cubicBezTo>
                    <a:pt x="-115" y="13793"/>
                    <a:pt x="-407" y="15875"/>
                    <a:pt x="615" y="17827"/>
                  </a:cubicBezTo>
                  <a:cubicBezTo>
                    <a:pt x="1636" y="19778"/>
                    <a:pt x="3971" y="21600"/>
                    <a:pt x="7328" y="20949"/>
                  </a:cubicBezTo>
                  <a:cubicBezTo>
                    <a:pt x="10685" y="20299"/>
                    <a:pt x="15063" y="17176"/>
                    <a:pt x="17544" y="14313"/>
                  </a:cubicBezTo>
                  <a:cubicBezTo>
                    <a:pt x="20025" y="11451"/>
                    <a:pt x="20609" y="8848"/>
                    <a:pt x="20901" y="6896"/>
                  </a:cubicBezTo>
                  <a:cubicBezTo>
                    <a:pt x="21193" y="4945"/>
                    <a:pt x="21193" y="3643"/>
                    <a:pt x="20025" y="2733"/>
                  </a:cubicBezTo>
                  <a:cubicBezTo>
                    <a:pt x="18858" y="1822"/>
                    <a:pt x="16523" y="1301"/>
                    <a:pt x="14917" y="1692"/>
                  </a:cubicBezTo>
                  <a:cubicBezTo>
                    <a:pt x="13312" y="2082"/>
                    <a:pt x="12436" y="3383"/>
                    <a:pt x="11561" y="46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11029950" y="1231900"/>
              <a:ext cx="139700" cy="211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9" fill="norm" stroke="1" extrusionOk="0">
                  <a:moveTo>
                    <a:pt x="0" y="3208"/>
                  </a:moveTo>
                  <a:cubicBezTo>
                    <a:pt x="1636" y="7699"/>
                    <a:pt x="3273" y="12190"/>
                    <a:pt x="4091" y="14970"/>
                  </a:cubicBezTo>
                  <a:cubicBezTo>
                    <a:pt x="4909" y="17750"/>
                    <a:pt x="4909" y="18820"/>
                    <a:pt x="5400" y="19782"/>
                  </a:cubicBezTo>
                  <a:cubicBezTo>
                    <a:pt x="5891" y="20745"/>
                    <a:pt x="6873" y="21600"/>
                    <a:pt x="7855" y="21386"/>
                  </a:cubicBezTo>
                  <a:cubicBezTo>
                    <a:pt x="8836" y="21172"/>
                    <a:pt x="9818" y="19889"/>
                    <a:pt x="11291" y="17216"/>
                  </a:cubicBezTo>
                  <a:cubicBezTo>
                    <a:pt x="12764" y="14543"/>
                    <a:pt x="14727" y="10479"/>
                    <a:pt x="16527" y="7378"/>
                  </a:cubicBezTo>
                  <a:cubicBezTo>
                    <a:pt x="18327" y="4277"/>
                    <a:pt x="19964" y="213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11270119" y="1104624"/>
              <a:ext cx="153531" cy="363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212" fill="norm" stroke="1" extrusionOk="0">
                  <a:moveTo>
                    <a:pt x="21462" y="1867"/>
                  </a:moveTo>
                  <a:cubicBezTo>
                    <a:pt x="20870" y="1250"/>
                    <a:pt x="20278" y="633"/>
                    <a:pt x="19095" y="263"/>
                  </a:cubicBezTo>
                  <a:cubicBezTo>
                    <a:pt x="17911" y="-108"/>
                    <a:pt x="16136" y="-231"/>
                    <a:pt x="13325" y="880"/>
                  </a:cubicBezTo>
                  <a:cubicBezTo>
                    <a:pt x="10514" y="1991"/>
                    <a:pt x="6667" y="4336"/>
                    <a:pt x="4004" y="7113"/>
                  </a:cubicBezTo>
                  <a:cubicBezTo>
                    <a:pt x="1341" y="9890"/>
                    <a:pt x="-138" y="13099"/>
                    <a:pt x="10" y="15568"/>
                  </a:cubicBezTo>
                  <a:cubicBezTo>
                    <a:pt x="158" y="18036"/>
                    <a:pt x="1933" y="19764"/>
                    <a:pt x="4596" y="20567"/>
                  </a:cubicBezTo>
                  <a:cubicBezTo>
                    <a:pt x="7259" y="21369"/>
                    <a:pt x="10810" y="21246"/>
                    <a:pt x="14361" y="211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11499850" y="1168400"/>
              <a:ext cx="196850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19" y="3600"/>
                    <a:pt x="6039" y="7200"/>
                    <a:pt x="9174" y="10575"/>
                  </a:cubicBezTo>
                  <a:cubicBezTo>
                    <a:pt x="12310" y="13950"/>
                    <a:pt x="15561" y="17100"/>
                    <a:pt x="17652" y="18900"/>
                  </a:cubicBezTo>
                  <a:cubicBezTo>
                    <a:pt x="19742" y="20700"/>
                    <a:pt x="20671" y="211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11518900" y="1155700"/>
              <a:ext cx="196850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39" y="0"/>
                    <a:pt x="19277" y="0"/>
                    <a:pt x="17768" y="1241"/>
                  </a:cubicBezTo>
                  <a:cubicBezTo>
                    <a:pt x="16258" y="2483"/>
                    <a:pt x="14400" y="4966"/>
                    <a:pt x="11961" y="7945"/>
                  </a:cubicBezTo>
                  <a:cubicBezTo>
                    <a:pt x="9523" y="10924"/>
                    <a:pt x="6503" y="14400"/>
                    <a:pt x="4413" y="16759"/>
                  </a:cubicBezTo>
                  <a:cubicBezTo>
                    <a:pt x="2323" y="19117"/>
                    <a:pt x="1161" y="203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11722100" y="1447800"/>
              <a:ext cx="6350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800"/>
                    <a:pt x="7200" y="9600"/>
                    <a:pt x="3600" y="13200"/>
                  </a:cubicBezTo>
                  <a:cubicBezTo>
                    <a:pt x="0" y="16800"/>
                    <a:pt x="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11918949" y="1136649"/>
              <a:ext cx="1079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82" y="5959"/>
                    <a:pt x="10165" y="11917"/>
                    <a:pt x="13765" y="15517"/>
                  </a:cubicBezTo>
                  <a:cubicBezTo>
                    <a:pt x="17365" y="19117"/>
                    <a:pt x="19482" y="203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11999618" y="1200150"/>
              <a:ext cx="109833" cy="300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472" fill="norm" stroke="1" extrusionOk="0">
                  <a:moveTo>
                    <a:pt x="21147" y="0"/>
                  </a:moveTo>
                  <a:cubicBezTo>
                    <a:pt x="16256" y="3625"/>
                    <a:pt x="11366" y="7250"/>
                    <a:pt x="7698" y="10498"/>
                  </a:cubicBezTo>
                  <a:cubicBezTo>
                    <a:pt x="4030" y="13745"/>
                    <a:pt x="1585" y="16615"/>
                    <a:pt x="566" y="18503"/>
                  </a:cubicBezTo>
                  <a:cubicBezTo>
                    <a:pt x="-453" y="20392"/>
                    <a:pt x="-45" y="21298"/>
                    <a:pt x="1381" y="21449"/>
                  </a:cubicBezTo>
                  <a:cubicBezTo>
                    <a:pt x="2807" y="21600"/>
                    <a:pt x="5253" y="20996"/>
                    <a:pt x="7698" y="203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12077700" y="1123950"/>
              <a:ext cx="173884" cy="520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600" fill="norm" stroke="1" extrusionOk="0">
                  <a:moveTo>
                    <a:pt x="15429" y="0"/>
                  </a:moveTo>
                  <a:cubicBezTo>
                    <a:pt x="17743" y="2634"/>
                    <a:pt x="20057" y="5268"/>
                    <a:pt x="20829" y="7815"/>
                  </a:cubicBezTo>
                  <a:cubicBezTo>
                    <a:pt x="21600" y="10361"/>
                    <a:pt x="20829" y="12820"/>
                    <a:pt x="18900" y="15102"/>
                  </a:cubicBezTo>
                  <a:cubicBezTo>
                    <a:pt x="16971" y="17385"/>
                    <a:pt x="13886" y="19493"/>
                    <a:pt x="10543" y="20546"/>
                  </a:cubicBezTo>
                  <a:cubicBezTo>
                    <a:pt x="7200" y="21600"/>
                    <a:pt x="360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0" y="4121150"/>
              <a:ext cx="11582400" cy="47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1" y="21216"/>
                    <a:pt x="142" y="20832"/>
                    <a:pt x="243" y="20544"/>
                  </a:cubicBezTo>
                  <a:cubicBezTo>
                    <a:pt x="343" y="20256"/>
                    <a:pt x="474" y="20064"/>
                    <a:pt x="608" y="19728"/>
                  </a:cubicBezTo>
                  <a:cubicBezTo>
                    <a:pt x="742" y="19392"/>
                    <a:pt x="880" y="18912"/>
                    <a:pt x="1013" y="18480"/>
                  </a:cubicBezTo>
                  <a:cubicBezTo>
                    <a:pt x="1145" y="18048"/>
                    <a:pt x="1271" y="17664"/>
                    <a:pt x="1411" y="17232"/>
                  </a:cubicBezTo>
                  <a:cubicBezTo>
                    <a:pt x="1551" y="16800"/>
                    <a:pt x="1705" y="16320"/>
                    <a:pt x="1839" y="15936"/>
                  </a:cubicBezTo>
                  <a:cubicBezTo>
                    <a:pt x="1974" y="15552"/>
                    <a:pt x="2088" y="15264"/>
                    <a:pt x="2211" y="14928"/>
                  </a:cubicBezTo>
                  <a:cubicBezTo>
                    <a:pt x="2333" y="14592"/>
                    <a:pt x="2463" y="14208"/>
                    <a:pt x="2637" y="13728"/>
                  </a:cubicBezTo>
                  <a:cubicBezTo>
                    <a:pt x="2811" y="13248"/>
                    <a:pt x="3028" y="12672"/>
                    <a:pt x="3209" y="12240"/>
                  </a:cubicBezTo>
                  <a:cubicBezTo>
                    <a:pt x="3391" y="11808"/>
                    <a:pt x="3537" y="11520"/>
                    <a:pt x="3695" y="11184"/>
                  </a:cubicBezTo>
                  <a:cubicBezTo>
                    <a:pt x="3853" y="10848"/>
                    <a:pt x="4022" y="10464"/>
                    <a:pt x="4192" y="10080"/>
                  </a:cubicBezTo>
                  <a:cubicBezTo>
                    <a:pt x="4362" y="9696"/>
                    <a:pt x="4532" y="9312"/>
                    <a:pt x="4660" y="9024"/>
                  </a:cubicBezTo>
                  <a:cubicBezTo>
                    <a:pt x="4788" y="8736"/>
                    <a:pt x="4875" y="8544"/>
                    <a:pt x="4966" y="8352"/>
                  </a:cubicBezTo>
                  <a:cubicBezTo>
                    <a:pt x="5057" y="8160"/>
                    <a:pt x="5151" y="7968"/>
                    <a:pt x="5246" y="7776"/>
                  </a:cubicBezTo>
                  <a:cubicBezTo>
                    <a:pt x="5341" y="7584"/>
                    <a:pt x="5436" y="7392"/>
                    <a:pt x="5538" y="7200"/>
                  </a:cubicBezTo>
                  <a:cubicBezTo>
                    <a:pt x="5641" y="7008"/>
                    <a:pt x="5751" y="6816"/>
                    <a:pt x="5850" y="6624"/>
                  </a:cubicBezTo>
                  <a:cubicBezTo>
                    <a:pt x="5949" y="6432"/>
                    <a:pt x="6036" y="6240"/>
                    <a:pt x="6138" y="6048"/>
                  </a:cubicBezTo>
                  <a:cubicBezTo>
                    <a:pt x="6241" y="5856"/>
                    <a:pt x="6359" y="5664"/>
                    <a:pt x="6472" y="5472"/>
                  </a:cubicBezTo>
                  <a:cubicBezTo>
                    <a:pt x="6584" y="5280"/>
                    <a:pt x="6691" y="5088"/>
                    <a:pt x="6795" y="4896"/>
                  </a:cubicBezTo>
                  <a:cubicBezTo>
                    <a:pt x="6900" y="4704"/>
                    <a:pt x="7003" y="4512"/>
                    <a:pt x="7111" y="4320"/>
                  </a:cubicBezTo>
                  <a:cubicBezTo>
                    <a:pt x="7220" y="4128"/>
                    <a:pt x="7334" y="3936"/>
                    <a:pt x="7453" y="3744"/>
                  </a:cubicBezTo>
                  <a:cubicBezTo>
                    <a:pt x="7571" y="3552"/>
                    <a:pt x="7693" y="3360"/>
                    <a:pt x="7814" y="3168"/>
                  </a:cubicBezTo>
                  <a:cubicBezTo>
                    <a:pt x="7934" y="2976"/>
                    <a:pt x="8053" y="2784"/>
                    <a:pt x="8173" y="2592"/>
                  </a:cubicBezTo>
                  <a:cubicBezTo>
                    <a:pt x="8293" y="2400"/>
                    <a:pt x="8416" y="2208"/>
                    <a:pt x="8536" y="2064"/>
                  </a:cubicBezTo>
                  <a:cubicBezTo>
                    <a:pt x="8657" y="1920"/>
                    <a:pt x="8775" y="1824"/>
                    <a:pt x="8901" y="1680"/>
                  </a:cubicBezTo>
                  <a:cubicBezTo>
                    <a:pt x="9028" y="1536"/>
                    <a:pt x="9162" y="1344"/>
                    <a:pt x="9292" y="1200"/>
                  </a:cubicBezTo>
                  <a:cubicBezTo>
                    <a:pt x="9422" y="1056"/>
                    <a:pt x="9549" y="960"/>
                    <a:pt x="9679" y="864"/>
                  </a:cubicBezTo>
                  <a:cubicBezTo>
                    <a:pt x="9809" y="768"/>
                    <a:pt x="9943" y="672"/>
                    <a:pt x="10074" y="576"/>
                  </a:cubicBezTo>
                  <a:cubicBezTo>
                    <a:pt x="10204" y="480"/>
                    <a:pt x="10330" y="384"/>
                    <a:pt x="10466" y="288"/>
                  </a:cubicBezTo>
                  <a:cubicBezTo>
                    <a:pt x="10603" y="192"/>
                    <a:pt x="10749" y="96"/>
                    <a:pt x="10889" y="48"/>
                  </a:cubicBezTo>
                  <a:cubicBezTo>
                    <a:pt x="11029" y="0"/>
                    <a:pt x="11163" y="0"/>
                    <a:pt x="11301" y="0"/>
                  </a:cubicBezTo>
                  <a:cubicBezTo>
                    <a:pt x="11439" y="0"/>
                    <a:pt x="11582" y="0"/>
                    <a:pt x="11718" y="0"/>
                  </a:cubicBezTo>
                  <a:cubicBezTo>
                    <a:pt x="11854" y="0"/>
                    <a:pt x="11984" y="0"/>
                    <a:pt x="12124" y="0"/>
                  </a:cubicBezTo>
                  <a:cubicBezTo>
                    <a:pt x="12264" y="0"/>
                    <a:pt x="12414" y="0"/>
                    <a:pt x="12561" y="0"/>
                  </a:cubicBezTo>
                  <a:cubicBezTo>
                    <a:pt x="12707" y="0"/>
                    <a:pt x="12849" y="0"/>
                    <a:pt x="12993" y="0"/>
                  </a:cubicBezTo>
                  <a:cubicBezTo>
                    <a:pt x="13137" y="0"/>
                    <a:pt x="13283" y="0"/>
                    <a:pt x="13421" y="48"/>
                  </a:cubicBezTo>
                  <a:cubicBezTo>
                    <a:pt x="13559" y="96"/>
                    <a:pt x="13689" y="192"/>
                    <a:pt x="13830" y="288"/>
                  </a:cubicBezTo>
                  <a:cubicBezTo>
                    <a:pt x="13970" y="384"/>
                    <a:pt x="14120" y="480"/>
                    <a:pt x="14266" y="576"/>
                  </a:cubicBezTo>
                  <a:cubicBezTo>
                    <a:pt x="14412" y="672"/>
                    <a:pt x="14554" y="768"/>
                    <a:pt x="14698" y="912"/>
                  </a:cubicBezTo>
                  <a:cubicBezTo>
                    <a:pt x="14842" y="1056"/>
                    <a:pt x="14988" y="1248"/>
                    <a:pt x="15126" y="1392"/>
                  </a:cubicBezTo>
                  <a:cubicBezTo>
                    <a:pt x="15264" y="1536"/>
                    <a:pt x="15395" y="1632"/>
                    <a:pt x="15535" y="1776"/>
                  </a:cubicBezTo>
                  <a:cubicBezTo>
                    <a:pt x="15675" y="1920"/>
                    <a:pt x="15825" y="2112"/>
                    <a:pt x="15969" y="2304"/>
                  </a:cubicBezTo>
                  <a:cubicBezTo>
                    <a:pt x="16113" y="2496"/>
                    <a:pt x="16251" y="2688"/>
                    <a:pt x="16389" y="2880"/>
                  </a:cubicBezTo>
                  <a:cubicBezTo>
                    <a:pt x="16528" y="3072"/>
                    <a:pt x="16666" y="3264"/>
                    <a:pt x="16796" y="3504"/>
                  </a:cubicBezTo>
                  <a:cubicBezTo>
                    <a:pt x="16926" y="3744"/>
                    <a:pt x="17049" y="4032"/>
                    <a:pt x="17179" y="4272"/>
                  </a:cubicBezTo>
                  <a:cubicBezTo>
                    <a:pt x="17309" y="4512"/>
                    <a:pt x="17447" y="4704"/>
                    <a:pt x="17580" y="4944"/>
                  </a:cubicBezTo>
                  <a:cubicBezTo>
                    <a:pt x="17712" y="5184"/>
                    <a:pt x="17838" y="5472"/>
                    <a:pt x="17964" y="5760"/>
                  </a:cubicBezTo>
                  <a:cubicBezTo>
                    <a:pt x="18091" y="6048"/>
                    <a:pt x="18217" y="6336"/>
                    <a:pt x="18397" y="6672"/>
                  </a:cubicBezTo>
                  <a:cubicBezTo>
                    <a:pt x="18576" y="7008"/>
                    <a:pt x="18809" y="7392"/>
                    <a:pt x="18983" y="7728"/>
                  </a:cubicBezTo>
                  <a:cubicBezTo>
                    <a:pt x="19157" y="8064"/>
                    <a:pt x="19271" y="8352"/>
                    <a:pt x="19427" y="8688"/>
                  </a:cubicBezTo>
                  <a:cubicBezTo>
                    <a:pt x="19583" y="9024"/>
                    <a:pt x="19780" y="9408"/>
                    <a:pt x="19982" y="9792"/>
                  </a:cubicBezTo>
                  <a:cubicBezTo>
                    <a:pt x="20183" y="10176"/>
                    <a:pt x="20388" y="10560"/>
                    <a:pt x="20582" y="10944"/>
                  </a:cubicBezTo>
                  <a:cubicBezTo>
                    <a:pt x="20775" y="11328"/>
                    <a:pt x="20957" y="11712"/>
                    <a:pt x="21124" y="12096"/>
                  </a:cubicBezTo>
                  <a:cubicBezTo>
                    <a:pt x="21292" y="12480"/>
                    <a:pt x="21446" y="12864"/>
                    <a:pt x="21600" y="132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373591" y="4894499"/>
              <a:ext cx="178859" cy="306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288" fill="norm" stroke="1" extrusionOk="0">
                  <a:moveTo>
                    <a:pt x="21223" y="2298"/>
                  </a:moveTo>
                  <a:cubicBezTo>
                    <a:pt x="20721" y="1563"/>
                    <a:pt x="20218" y="829"/>
                    <a:pt x="19339" y="388"/>
                  </a:cubicBezTo>
                  <a:cubicBezTo>
                    <a:pt x="18460" y="-53"/>
                    <a:pt x="17204" y="-200"/>
                    <a:pt x="15195" y="388"/>
                  </a:cubicBezTo>
                  <a:cubicBezTo>
                    <a:pt x="13186" y="976"/>
                    <a:pt x="10423" y="2298"/>
                    <a:pt x="7660" y="4796"/>
                  </a:cubicBezTo>
                  <a:cubicBezTo>
                    <a:pt x="4897" y="7294"/>
                    <a:pt x="2135" y="10967"/>
                    <a:pt x="879" y="13833"/>
                  </a:cubicBezTo>
                  <a:cubicBezTo>
                    <a:pt x="-377" y="16698"/>
                    <a:pt x="-126" y="18755"/>
                    <a:pt x="628" y="19931"/>
                  </a:cubicBezTo>
                  <a:cubicBezTo>
                    <a:pt x="1381" y="21106"/>
                    <a:pt x="2637" y="21400"/>
                    <a:pt x="5274" y="21253"/>
                  </a:cubicBezTo>
                  <a:cubicBezTo>
                    <a:pt x="7911" y="21106"/>
                    <a:pt x="11930" y="20518"/>
                    <a:pt x="15949" y="199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602136" y="4945127"/>
              <a:ext cx="102202" cy="206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0" h="21065" fill="norm" stroke="1" extrusionOk="0">
                  <a:moveTo>
                    <a:pt x="16741" y="3395"/>
                  </a:moveTo>
                  <a:cubicBezTo>
                    <a:pt x="16741" y="2315"/>
                    <a:pt x="16741" y="1235"/>
                    <a:pt x="15682" y="587"/>
                  </a:cubicBezTo>
                  <a:cubicBezTo>
                    <a:pt x="14623" y="-61"/>
                    <a:pt x="12505" y="-277"/>
                    <a:pt x="10176" y="479"/>
                  </a:cubicBezTo>
                  <a:cubicBezTo>
                    <a:pt x="7847" y="1235"/>
                    <a:pt x="5305" y="2963"/>
                    <a:pt x="3188" y="5987"/>
                  </a:cubicBezTo>
                  <a:cubicBezTo>
                    <a:pt x="1070" y="9011"/>
                    <a:pt x="-624" y="13331"/>
                    <a:pt x="223" y="16247"/>
                  </a:cubicBezTo>
                  <a:cubicBezTo>
                    <a:pt x="1070" y="19163"/>
                    <a:pt x="4458" y="20675"/>
                    <a:pt x="8058" y="20999"/>
                  </a:cubicBezTo>
                  <a:cubicBezTo>
                    <a:pt x="11658" y="21323"/>
                    <a:pt x="15470" y="20459"/>
                    <a:pt x="17800" y="18299"/>
                  </a:cubicBezTo>
                  <a:cubicBezTo>
                    <a:pt x="20129" y="16139"/>
                    <a:pt x="20976" y="12683"/>
                    <a:pt x="20129" y="10091"/>
                  </a:cubicBezTo>
                  <a:cubicBezTo>
                    <a:pt x="19282" y="7499"/>
                    <a:pt x="16741" y="5771"/>
                    <a:pt x="14200" y="40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736600" y="4927599"/>
              <a:ext cx="196850" cy="205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340"/>
                  </a:moveTo>
                  <a:cubicBezTo>
                    <a:pt x="929" y="2672"/>
                    <a:pt x="1858" y="2004"/>
                    <a:pt x="2903" y="2227"/>
                  </a:cubicBezTo>
                  <a:cubicBezTo>
                    <a:pt x="3948" y="2449"/>
                    <a:pt x="5110" y="3563"/>
                    <a:pt x="6735" y="6569"/>
                  </a:cubicBezTo>
                  <a:cubicBezTo>
                    <a:pt x="8361" y="9575"/>
                    <a:pt x="10452" y="14474"/>
                    <a:pt x="11613" y="17480"/>
                  </a:cubicBezTo>
                  <a:cubicBezTo>
                    <a:pt x="12774" y="20487"/>
                    <a:pt x="13006" y="21600"/>
                    <a:pt x="13587" y="21600"/>
                  </a:cubicBezTo>
                  <a:cubicBezTo>
                    <a:pt x="14168" y="21600"/>
                    <a:pt x="15097" y="20487"/>
                    <a:pt x="16026" y="17035"/>
                  </a:cubicBezTo>
                  <a:cubicBezTo>
                    <a:pt x="16955" y="13584"/>
                    <a:pt x="17884" y="7794"/>
                    <a:pt x="18813" y="4565"/>
                  </a:cubicBezTo>
                  <a:cubicBezTo>
                    <a:pt x="19742" y="1336"/>
                    <a:pt x="20671" y="66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1057958" y="4774680"/>
              <a:ext cx="110443" cy="387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1" h="21375" fill="norm" stroke="1" extrusionOk="0">
                  <a:moveTo>
                    <a:pt x="20871" y="3882"/>
                  </a:moveTo>
                  <a:cubicBezTo>
                    <a:pt x="20871" y="2714"/>
                    <a:pt x="20871" y="1547"/>
                    <a:pt x="19871" y="846"/>
                  </a:cubicBezTo>
                  <a:cubicBezTo>
                    <a:pt x="18871" y="146"/>
                    <a:pt x="16871" y="-88"/>
                    <a:pt x="14871" y="29"/>
                  </a:cubicBezTo>
                  <a:cubicBezTo>
                    <a:pt x="12871" y="146"/>
                    <a:pt x="10871" y="613"/>
                    <a:pt x="8071" y="2306"/>
                  </a:cubicBezTo>
                  <a:cubicBezTo>
                    <a:pt x="5271" y="3998"/>
                    <a:pt x="1671" y="6917"/>
                    <a:pt x="471" y="10011"/>
                  </a:cubicBezTo>
                  <a:cubicBezTo>
                    <a:pt x="-729" y="13106"/>
                    <a:pt x="471" y="16375"/>
                    <a:pt x="2871" y="18360"/>
                  </a:cubicBezTo>
                  <a:cubicBezTo>
                    <a:pt x="5271" y="20344"/>
                    <a:pt x="8871" y="21045"/>
                    <a:pt x="11871" y="21278"/>
                  </a:cubicBezTo>
                  <a:cubicBezTo>
                    <a:pt x="14871" y="21512"/>
                    <a:pt x="17271" y="21278"/>
                    <a:pt x="19671" y="2104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1192596" y="4861983"/>
              <a:ext cx="236155" cy="263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520" fill="norm" stroke="1" extrusionOk="0">
                  <a:moveTo>
                    <a:pt x="1267" y="1728"/>
                  </a:moveTo>
                  <a:cubicBezTo>
                    <a:pt x="688" y="864"/>
                    <a:pt x="110" y="0"/>
                    <a:pt x="13" y="0"/>
                  </a:cubicBezTo>
                  <a:cubicBezTo>
                    <a:pt x="-83" y="0"/>
                    <a:pt x="303" y="864"/>
                    <a:pt x="2713" y="3283"/>
                  </a:cubicBezTo>
                  <a:cubicBezTo>
                    <a:pt x="5124" y="5702"/>
                    <a:pt x="9560" y="9677"/>
                    <a:pt x="12646" y="12701"/>
                  </a:cubicBezTo>
                  <a:cubicBezTo>
                    <a:pt x="15731" y="15725"/>
                    <a:pt x="17467" y="17798"/>
                    <a:pt x="18624" y="19267"/>
                  </a:cubicBezTo>
                  <a:cubicBezTo>
                    <a:pt x="19781" y="20736"/>
                    <a:pt x="20360" y="21600"/>
                    <a:pt x="20746" y="21514"/>
                  </a:cubicBezTo>
                  <a:cubicBezTo>
                    <a:pt x="21131" y="21427"/>
                    <a:pt x="21324" y="20390"/>
                    <a:pt x="21517" y="193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1250950" y="4846055"/>
              <a:ext cx="158750" cy="354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5" fill="norm" stroke="1" extrusionOk="0">
                  <a:moveTo>
                    <a:pt x="21600" y="4513"/>
                  </a:moveTo>
                  <a:cubicBezTo>
                    <a:pt x="21024" y="2480"/>
                    <a:pt x="20448" y="447"/>
                    <a:pt x="19440" y="66"/>
                  </a:cubicBezTo>
                  <a:cubicBezTo>
                    <a:pt x="18432" y="-315"/>
                    <a:pt x="16992" y="956"/>
                    <a:pt x="14688" y="3433"/>
                  </a:cubicBezTo>
                  <a:cubicBezTo>
                    <a:pt x="12384" y="5911"/>
                    <a:pt x="9216" y="9596"/>
                    <a:pt x="6624" y="12772"/>
                  </a:cubicBezTo>
                  <a:cubicBezTo>
                    <a:pt x="4032" y="15949"/>
                    <a:pt x="2016" y="18617"/>
                    <a:pt x="0" y="212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1460500" y="5079999"/>
              <a:ext cx="317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1650999" y="4800600"/>
              <a:ext cx="13970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73" y="5143"/>
                    <a:pt x="6545" y="10286"/>
                    <a:pt x="10145" y="13886"/>
                  </a:cubicBezTo>
                  <a:cubicBezTo>
                    <a:pt x="13745" y="17486"/>
                    <a:pt x="17673" y="195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1785292" y="4787899"/>
              <a:ext cx="75258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600" fill="norm" stroke="1" extrusionOk="0">
                  <a:moveTo>
                    <a:pt x="21333" y="0"/>
                  </a:moveTo>
                  <a:cubicBezTo>
                    <a:pt x="15933" y="2663"/>
                    <a:pt x="10533" y="5326"/>
                    <a:pt x="6633" y="8285"/>
                  </a:cubicBezTo>
                  <a:cubicBezTo>
                    <a:pt x="2733" y="11244"/>
                    <a:pt x="333" y="14499"/>
                    <a:pt x="33" y="16767"/>
                  </a:cubicBezTo>
                  <a:cubicBezTo>
                    <a:pt x="-267" y="19036"/>
                    <a:pt x="1533" y="20318"/>
                    <a:pt x="333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1987550" y="4724400"/>
              <a:ext cx="110117" cy="46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9" h="21600" fill="norm" stroke="1" extrusionOk="0">
                  <a:moveTo>
                    <a:pt x="0" y="0"/>
                  </a:moveTo>
                  <a:cubicBezTo>
                    <a:pt x="7200" y="3255"/>
                    <a:pt x="14400" y="6510"/>
                    <a:pt x="18000" y="9518"/>
                  </a:cubicBezTo>
                  <a:cubicBezTo>
                    <a:pt x="21600" y="12526"/>
                    <a:pt x="21600" y="15288"/>
                    <a:pt x="18800" y="17260"/>
                  </a:cubicBezTo>
                  <a:cubicBezTo>
                    <a:pt x="16000" y="19233"/>
                    <a:pt x="10400" y="20416"/>
                    <a:pt x="48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2520950" y="4861422"/>
              <a:ext cx="184150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2979" y="12302"/>
                    <a:pt x="5959" y="4448"/>
                    <a:pt x="9559" y="1502"/>
                  </a:cubicBezTo>
                  <a:cubicBezTo>
                    <a:pt x="13159" y="-1443"/>
                    <a:pt x="17379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2565399" y="4965699"/>
              <a:ext cx="152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00" y="16200"/>
                    <a:pt x="11400" y="10800"/>
                    <a:pt x="15000" y="7200"/>
                  </a:cubicBezTo>
                  <a:cubicBezTo>
                    <a:pt x="18600" y="3600"/>
                    <a:pt x="201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3325092" y="4628625"/>
              <a:ext cx="249959" cy="473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491" fill="norm" stroke="1" extrusionOk="0">
                  <a:moveTo>
                    <a:pt x="21435" y="888"/>
                  </a:moveTo>
                  <a:cubicBezTo>
                    <a:pt x="19801" y="504"/>
                    <a:pt x="18168" y="120"/>
                    <a:pt x="15717" y="24"/>
                  </a:cubicBezTo>
                  <a:cubicBezTo>
                    <a:pt x="13267" y="-72"/>
                    <a:pt x="10000" y="120"/>
                    <a:pt x="7731" y="648"/>
                  </a:cubicBezTo>
                  <a:cubicBezTo>
                    <a:pt x="5462" y="1176"/>
                    <a:pt x="4191" y="2040"/>
                    <a:pt x="3374" y="3864"/>
                  </a:cubicBezTo>
                  <a:cubicBezTo>
                    <a:pt x="2558" y="5688"/>
                    <a:pt x="2195" y="8472"/>
                    <a:pt x="1741" y="11208"/>
                  </a:cubicBezTo>
                  <a:cubicBezTo>
                    <a:pt x="1287" y="13944"/>
                    <a:pt x="743" y="16632"/>
                    <a:pt x="380" y="18312"/>
                  </a:cubicBezTo>
                  <a:cubicBezTo>
                    <a:pt x="17" y="19992"/>
                    <a:pt x="-165" y="20664"/>
                    <a:pt x="198" y="21048"/>
                  </a:cubicBezTo>
                  <a:cubicBezTo>
                    <a:pt x="561" y="21432"/>
                    <a:pt x="1469" y="21528"/>
                    <a:pt x="4464" y="21480"/>
                  </a:cubicBezTo>
                  <a:cubicBezTo>
                    <a:pt x="7459" y="21432"/>
                    <a:pt x="12541" y="21240"/>
                    <a:pt x="15627" y="21000"/>
                  </a:cubicBezTo>
                  <a:cubicBezTo>
                    <a:pt x="18712" y="20760"/>
                    <a:pt x="19801" y="20472"/>
                    <a:pt x="20890" y="201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3333750" y="4883150"/>
              <a:ext cx="1968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97" y="16457"/>
                    <a:pt x="1394" y="11314"/>
                    <a:pt x="4994" y="7714"/>
                  </a:cubicBezTo>
                  <a:cubicBezTo>
                    <a:pt x="8594" y="4114"/>
                    <a:pt x="15097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3785157" y="4548301"/>
              <a:ext cx="278843" cy="562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490" fill="norm" stroke="1" extrusionOk="0">
                  <a:moveTo>
                    <a:pt x="21557" y="420"/>
                  </a:moveTo>
                  <a:cubicBezTo>
                    <a:pt x="20902" y="178"/>
                    <a:pt x="20248" y="-65"/>
                    <a:pt x="17957" y="16"/>
                  </a:cubicBezTo>
                  <a:cubicBezTo>
                    <a:pt x="15666" y="97"/>
                    <a:pt x="11739" y="501"/>
                    <a:pt x="9366" y="744"/>
                  </a:cubicBezTo>
                  <a:cubicBezTo>
                    <a:pt x="6993" y="987"/>
                    <a:pt x="6175" y="1068"/>
                    <a:pt x="5357" y="1229"/>
                  </a:cubicBezTo>
                  <a:cubicBezTo>
                    <a:pt x="4539" y="1391"/>
                    <a:pt x="3721" y="1634"/>
                    <a:pt x="3312" y="1957"/>
                  </a:cubicBezTo>
                  <a:cubicBezTo>
                    <a:pt x="2902" y="2281"/>
                    <a:pt x="2902" y="2686"/>
                    <a:pt x="2984" y="3980"/>
                  </a:cubicBezTo>
                  <a:cubicBezTo>
                    <a:pt x="3066" y="5274"/>
                    <a:pt x="3230" y="7459"/>
                    <a:pt x="2821" y="9966"/>
                  </a:cubicBezTo>
                  <a:cubicBezTo>
                    <a:pt x="2412" y="12474"/>
                    <a:pt x="1430" y="15306"/>
                    <a:pt x="857" y="17086"/>
                  </a:cubicBezTo>
                  <a:cubicBezTo>
                    <a:pt x="284" y="18865"/>
                    <a:pt x="121" y="19593"/>
                    <a:pt x="39" y="20160"/>
                  </a:cubicBezTo>
                  <a:cubicBezTo>
                    <a:pt x="-43" y="20726"/>
                    <a:pt x="-43" y="21131"/>
                    <a:pt x="530" y="21333"/>
                  </a:cubicBezTo>
                  <a:cubicBezTo>
                    <a:pt x="1102" y="21535"/>
                    <a:pt x="2248" y="21535"/>
                    <a:pt x="5275" y="21373"/>
                  </a:cubicBezTo>
                  <a:cubicBezTo>
                    <a:pt x="8302" y="21211"/>
                    <a:pt x="13212" y="20888"/>
                    <a:pt x="18121" y="2056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4269086" y="4601917"/>
              <a:ext cx="163215" cy="422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31" fill="norm" stroke="1" extrusionOk="0">
                  <a:moveTo>
                    <a:pt x="21353" y="1376"/>
                  </a:moveTo>
                  <a:cubicBezTo>
                    <a:pt x="20245" y="841"/>
                    <a:pt x="19138" y="307"/>
                    <a:pt x="17753" y="93"/>
                  </a:cubicBezTo>
                  <a:cubicBezTo>
                    <a:pt x="16368" y="-121"/>
                    <a:pt x="14707" y="-14"/>
                    <a:pt x="12215" y="948"/>
                  </a:cubicBezTo>
                  <a:cubicBezTo>
                    <a:pt x="9722" y="1911"/>
                    <a:pt x="6399" y="3729"/>
                    <a:pt x="3907" y="6241"/>
                  </a:cubicBezTo>
                  <a:cubicBezTo>
                    <a:pt x="1415" y="8754"/>
                    <a:pt x="-247" y="11962"/>
                    <a:pt x="30" y="14635"/>
                  </a:cubicBezTo>
                  <a:cubicBezTo>
                    <a:pt x="307" y="17309"/>
                    <a:pt x="2522" y="19447"/>
                    <a:pt x="5153" y="20463"/>
                  </a:cubicBezTo>
                  <a:cubicBezTo>
                    <a:pt x="7784" y="21479"/>
                    <a:pt x="10830" y="21372"/>
                    <a:pt x="13876" y="212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4591050" y="4686299"/>
              <a:ext cx="241300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877"/>
                    <a:pt x="7200" y="7754"/>
                    <a:pt x="10800" y="11354"/>
                  </a:cubicBezTo>
                  <a:cubicBezTo>
                    <a:pt x="14400" y="14954"/>
                    <a:pt x="18000" y="182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4610049" y="4629150"/>
              <a:ext cx="247701" cy="464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554" fill="norm" stroke="1" extrusionOk="0">
                  <a:moveTo>
                    <a:pt x="21421" y="0"/>
                  </a:moveTo>
                  <a:cubicBezTo>
                    <a:pt x="19957" y="589"/>
                    <a:pt x="18492" y="1178"/>
                    <a:pt x="16845" y="2651"/>
                  </a:cubicBezTo>
                  <a:cubicBezTo>
                    <a:pt x="15197" y="4124"/>
                    <a:pt x="13367" y="6480"/>
                    <a:pt x="11079" y="9327"/>
                  </a:cubicBezTo>
                  <a:cubicBezTo>
                    <a:pt x="8790" y="12175"/>
                    <a:pt x="6045" y="15513"/>
                    <a:pt x="4489" y="17427"/>
                  </a:cubicBezTo>
                  <a:cubicBezTo>
                    <a:pt x="2933" y="19342"/>
                    <a:pt x="2567" y="19833"/>
                    <a:pt x="1926" y="20373"/>
                  </a:cubicBezTo>
                  <a:cubicBezTo>
                    <a:pt x="1285" y="20913"/>
                    <a:pt x="370" y="21502"/>
                    <a:pt x="96" y="21551"/>
                  </a:cubicBezTo>
                  <a:cubicBezTo>
                    <a:pt x="-179" y="21600"/>
                    <a:pt x="187" y="21109"/>
                    <a:pt x="553" y="20716"/>
                  </a:cubicBezTo>
                  <a:cubicBezTo>
                    <a:pt x="919" y="20324"/>
                    <a:pt x="1285" y="20029"/>
                    <a:pt x="1652" y="197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4978399" y="4851399"/>
              <a:ext cx="228601" cy="31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82" fill="norm" stroke="1" extrusionOk="0">
                  <a:moveTo>
                    <a:pt x="0" y="16200"/>
                  </a:moveTo>
                  <a:cubicBezTo>
                    <a:pt x="3800" y="18900"/>
                    <a:pt x="7600" y="21600"/>
                    <a:pt x="11100" y="19575"/>
                  </a:cubicBezTo>
                  <a:cubicBezTo>
                    <a:pt x="14600" y="17550"/>
                    <a:pt x="17800" y="10800"/>
                    <a:pt x="19500" y="6750"/>
                  </a:cubicBezTo>
                  <a:cubicBezTo>
                    <a:pt x="21200" y="2700"/>
                    <a:pt x="21400" y="135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5378450" y="4636497"/>
              <a:ext cx="317500" cy="380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0" y="21543"/>
                  </a:moveTo>
                  <a:cubicBezTo>
                    <a:pt x="2448" y="18543"/>
                    <a:pt x="4896" y="15543"/>
                    <a:pt x="6480" y="12243"/>
                  </a:cubicBezTo>
                  <a:cubicBezTo>
                    <a:pt x="8064" y="8943"/>
                    <a:pt x="8784" y="5343"/>
                    <a:pt x="9216" y="3123"/>
                  </a:cubicBezTo>
                  <a:cubicBezTo>
                    <a:pt x="9648" y="903"/>
                    <a:pt x="9792" y="63"/>
                    <a:pt x="9648" y="3"/>
                  </a:cubicBezTo>
                  <a:cubicBezTo>
                    <a:pt x="9504" y="-57"/>
                    <a:pt x="9072" y="663"/>
                    <a:pt x="8568" y="2883"/>
                  </a:cubicBezTo>
                  <a:cubicBezTo>
                    <a:pt x="8064" y="5103"/>
                    <a:pt x="7488" y="8823"/>
                    <a:pt x="7200" y="11643"/>
                  </a:cubicBezTo>
                  <a:cubicBezTo>
                    <a:pt x="6912" y="14463"/>
                    <a:pt x="6912" y="16383"/>
                    <a:pt x="6984" y="17643"/>
                  </a:cubicBezTo>
                  <a:cubicBezTo>
                    <a:pt x="7056" y="18903"/>
                    <a:pt x="7200" y="19503"/>
                    <a:pt x="7560" y="19983"/>
                  </a:cubicBezTo>
                  <a:cubicBezTo>
                    <a:pt x="7920" y="20463"/>
                    <a:pt x="8496" y="20823"/>
                    <a:pt x="9288" y="20403"/>
                  </a:cubicBezTo>
                  <a:cubicBezTo>
                    <a:pt x="10080" y="19983"/>
                    <a:pt x="11088" y="18783"/>
                    <a:pt x="12312" y="16263"/>
                  </a:cubicBezTo>
                  <a:cubicBezTo>
                    <a:pt x="13536" y="13743"/>
                    <a:pt x="14976" y="9903"/>
                    <a:pt x="15696" y="7683"/>
                  </a:cubicBezTo>
                  <a:cubicBezTo>
                    <a:pt x="16416" y="5463"/>
                    <a:pt x="16416" y="4863"/>
                    <a:pt x="16344" y="5763"/>
                  </a:cubicBezTo>
                  <a:cubicBezTo>
                    <a:pt x="16272" y="6663"/>
                    <a:pt x="16128" y="9063"/>
                    <a:pt x="16200" y="11403"/>
                  </a:cubicBezTo>
                  <a:cubicBezTo>
                    <a:pt x="16272" y="13743"/>
                    <a:pt x="16560" y="16023"/>
                    <a:pt x="16920" y="17403"/>
                  </a:cubicBezTo>
                  <a:cubicBezTo>
                    <a:pt x="17280" y="18783"/>
                    <a:pt x="17712" y="19263"/>
                    <a:pt x="18288" y="19563"/>
                  </a:cubicBezTo>
                  <a:cubicBezTo>
                    <a:pt x="18864" y="19863"/>
                    <a:pt x="19584" y="19983"/>
                    <a:pt x="20160" y="19803"/>
                  </a:cubicBezTo>
                  <a:cubicBezTo>
                    <a:pt x="20736" y="19623"/>
                    <a:pt x="21168" y="19143"/>
                    <a:pt x="21600" y="186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5708650" y="4921250"/>
              <a:ext cx="10160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5738506" y="4927600"/>
              <a:ext cx="84445" cy="161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363" fill="norm" stroke="1" extrusionOk="0">
                  <a:moveTo>
                    <a:pt x="21018" y="0"/>
                  </a:moveTo>
                  <a:cubicBezTo>
                    <a:pt x="18384" y="281"/>
                    <a:pt x="15750" y="561"/>
                    <a:pt x="12062" y="3506"/>
                  </a:cubicBezTo>
                  <a:cubicBezTo>
                    <a:pt x="8374" y="6452"/>
                    <a:pt x="3633" y="12062"/>
                    <a:pt x="1525" y="15569"/>
                  </a:cubicBezTo>
                  <a:cubicBezTo>
                    <a:pt x="-582" y="19075"/>
                    <a:pt x="-55" y="20478"/>
                    <a:pt x="472" y="21039"/>
                  </a:cubicBezTo>
                  <a:cubicBezTo>
                    <a:pt x="998" y="21600"/>
                    <a:pt x="1525" y="21319"/>
                    <a:pt x="2052" y="210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5892800" y="4622799"/>
              <a:ext cx="109164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600" fill="norm" stroke="1" extrusionOk="0">
                  <a:moveTo>
                    <a:pt x="0" y="0"/>
                  </a:moveTo>
                  <a:cubicBezTo>
                    <a:pt x="6231" y="3086"/>
                    <a:pt x="12462" y="6171"/>
                    <a:pt x="16200" y="9314"/>
                  </a:cubicBezTo>
                  <a:cubicBezTo>
                    <a:pt x="19938" y="12457"/>
                    <a:pt x="21185" y="15657"/>
                    <a:pt x="21392" y="17600"/>
                  </a:cubicBezTo>
                  <a:cubicBezTo>
                    <a:pt x="21600" y="19543"/>
                    <a:pt x="20769" y="20229"/>
                    <a:pt x="18069" y="20686"/>
                  </a:cubicBezTo>
                  <a:cubicBezTo>
                    <a:pt x="15369" y="21143"/>
                    <a:pt x="10800" y="21371"/>
                    <a:pt x="623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6417018" y="4559043"/>
              <a:ext cx="104433" cy="381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409" fill="norm" stroke="1" extrusionOk="0">
                  <a:moveTo>
                    <a:pt x="21314" y="3575"/>
                  </a:moveTo>
                  <a:cubicBezTo>
                    <a:pt x="21314" y="2982"/>
                    <a:pt x="21314" y="2388"/>
                    <a:pt x="21314" y="1676"/>
                  </a:cubicBezTo>
                  <a:cubicBezTo>
                    <a:pt x="21314" y="964"/>
                    <a:pt x="21314" y="133"/>
                    <a:pt x="20234" y="15"/>
                  </a:cubicBezTo>
                  <a:cubicBezTo>
                    <a:pt x="19154" y="-104"/>
                    <a:pt x="16994" y="489"/>
                    <a:pt x="13538" y="2626"/>
                  </a:cubicBezTo>
                  <a:cubicBezTo>
                    <a:pt x="10082" y="4762"/>
                    <a:pt x="5330" y="8441"/>
                    <a:pt x="2738" y="11645"/>
                  </a:cubicBezTo>
                  <a:cubicBezTo>
                    <a:pt x="146" y="14850"/>
                    <a:pt x="-286" y="17580"/>
                    <a:pt x="146" y="19182"/>
                  </a:cubicBezTo>
                  <a:cubicBezTo>
                    <a:pt x="578" y="20784"/>
                    <a:pt x="1874" y="21259"/>
                    <a:pt x="4682" y="21377"/>
                  </a:cubicBezTo>
                  <a:cubicBezTo>
                    <a:pt x="7490" y="21496"/>
                    <a:pt x="11810" y="21259"/>
                    <a:pt x="16130" y="210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6686550" y="4597400"/>
              <a:ext cx="15240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00" y="6646"/>
                    <a:pt x="11400" y="13292"/>
                    <a:pt x="15000" y="16892"/>
                  </a:cubicBezTo>
                  <a:cubicBezTo>
                    <a:pt x="18600" y="20492"/>
                    <a:pt x="20100" y="210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6820605" y="4635499"/>
              <a:ext cx="69146" cy="300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3" h="21463" fill="norm" stroke="1" extrusionOk="0">
                  <a:moveTo>
                    <a:pt x="20753" y="0"/>
                  </a:moveTo>
                  <a:cubicBezTo>
                    <a:pt x="18212" y="453"/>
                    <a:pt x="15671" y="906"/>
                    <a:pt x="13129" y="3021"/>
                  </a:cubicBezTo>
                  <a:cubicBezTo>
                    <a:pt x="10588" y="5136"/>
                    <a:pt x="8047" y="8912"/>
                    <a:pt x="6141" y="11782"/>
                  </a:cubicBezTo>
                  <a:cubicBezTo>
                    <a:pt x="4235" y="14652"/>
                    <a:pt x="2965" y="16615"/>
                    <a:pt x="1694" y="18277"/>
                  </a:cubicBezTo>
                  <a:cubicBezTo>
                    <a:pt x="424" y="19938"/>
                    <a:pt x="-847" y="21298"/>
                    <a:pt x="741" y="21449"/>
                  </a:cubicBezTo>
                  <a:cubicBezTo>
                    <a:pt x="2329" y="21600"/>
                    <a:pt x="6777" y="20543"/>
                    <a:pt x="9953" y="19712"/>
                  </a:cubicBezTo>
                  <a:cubicBezTo>
                    <a:pt x="13129" y="18881"/>
                    <a:pt x="15035" y="18277"/>
                    <a:pt x="16941" y="176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6946900" y="4857750"/>
              <a:ext cx="1905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7334250" y="4650904"/>
              <a:ext cx="330200" cy="302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8" fill="norm" stroke="1" extrusionOk="0">
                  <a:moveTo>
                    <a:pt x="0" y="21408"/>
                  </a:moveTo>
                  <a:cubicBezTo>
                    <a:pt x="1938" y="18558"/>
                    <a:pt x="3877" y="15708"/>
                    <a:pt x="5400" y="12633"/>
                  </a:cubicBezTo>
                  <a:cubicBezTo>
                    <a:pt x="6923" y="9558"/>
                    <a:pt x="8031" y="6258"/>
                    <a:pt x="8723" y="3933"/>
                  </a:cubicBezTo>
                  <a:cubicBezTo>
                    <a:pt x="9415" y="1608"/>
                    <a:pt x="9692" y="258"/>
                    <a:pt x="9692" y="33"/>
                  </a:cubicBezTo>
                  <a:cubicBezTo>
                    <a:pt x="9692" y="-192"/>
                    <a:pt x="9415" y="708"/>
                    <a:pt x="9138" y="3183"/>
                  </a:cubicBezTo>
                  <a:cubicBezTo>
                    <a:pt x="8862" y="5658"/>
                    <a:pt x="8585" y="9708"/>
                    <a:pt x="8446" y="12108"/>
                  </a:cubicBezTo>
                  <a:cubicBezTo>
                    <a:pt x="8308" y="14508"/>
                    <a:pt x="8308" y="15258"/>
                    <a:pt x="8654" y="15858"/>
                  </a:cubicBezTo>
                  <a:cubicBezTo>
                    <a:pt x="9000" y="16458"/>
                    <a:pt x="9692" y="16908"/>
                    <a:pt x="10315" y="16908"/>
                  </a:cubicBezTo>
                  <a:cubicBezTo>
                    <a:pt x="10938" y="16908"/>
                    <a:pt x="11492" y="16458"/>
                    <a:pt x="12808" y="14058"/>
                  </a:cubicBezTo>
                  <a:cubicBezTo>
                    <a:pt x="14123" y="11658"/>
                    <a:pt x="16200" y="7308"/>
                    <a:pt x="17377" y="4683"/>
                  </a:cubicBezTo>
                  <a:cubicBezTo>
                    <a:pt x="18554" y="2058"/>
                    <a:pt x="18831" y="1158"/>
                    <a:pt x="18831" y="1383"/>
                  </a:cubicBezTo>
                  <a:cubicBezTo>
                    <a:pt x="18831" y="1608"/>
                    <a:pt x="18554" y="2958"/>
                    <a:pt x="18623" y="5583"/>
                  </a:cubicBezTo>
                  <a:cubicBezTo>
                    <a:pt x="18692" y="8208"/>
                    <a:pt x="19108" y="12108"/>
                    <a:pt x="19662" y="14358"/>
                  </a:cubicBezTo>
                  <a:cubicBezTo>
                    <a:pt x="20215" y="16608"/>
                    <a:pt x="20908" y="17208"/>
                    <a:pt x="21600" y="178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7747000" y="4806949"/>
              <a:ext cx="7620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7835900" y="4832349"/>
              <a:ext cx="952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476"/>
                    <a:pt x="12000" y="6952"/>
                    <a:pt x="8400" y="10552"/>
                  </a:cubicBezTo>
                  <a:cubicBezTo>
                    <a:pt x="4800" y="14152"/>
                    <a:pt x="2400" y="178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7988300" y="4660900"/>
              <a:ext cx="87218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8" h="21600" fill="norm" stroke="1" extrusionOk="0">
                  <a:moveTo>
                    <a:pt x="0" y="0"/>
                  </a:moveTo>
                  <a:cubicBezTo>
                    <a:pt x="5891" y="1800"/>
                    <a:pt x="11782" y="3600"/>
                    <a:pt x="15709" y="6162"/>
                  </a:cubicBezTo>
                  <a:cubicBezTo>
                    <a:pt x="19636" y="8723"/>
                    <a:pt x="21600" y="12046"/>
                    <a:pt x="19145" y="14746"/>
                  </a:cubicBezTo>
                  <a:cubicBezTo>
                    <a:pt x="16691" y="17446"/>
                    <a:pt x="9818" y="19523"/>
                    <a:pt x="294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7791450" y="4889500"/>
              <a:ext cx="1016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8007350" y="4471340"/>
              <a:ext cx="284100" cy="678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570" fill="norm" stroke="1" extrusionOk="0">
                  <a:moveTo>
                    <a:pt x="11040" y="1383"/>
                  </a:moveTo>
                  <a:cubicBezTo>
                    <a:pt x="10880" y="1047"/>
                    <a:pt x="10720" y="710"/>
                    <a:pt x="11040" y="475"/>
                  </a:cubicBezTo>
                  <a:cubicBezTo>
                    <a:pt x="11360" y="239"/>
                    <a:pt x="12160" y="105"/>
                    <a:pt x="13360" y="37"/>
                  </a:cubicBezTo>
                  <a:cubicBezTo>
                    <a:pt x="14560" y="-30"/>
                    <a:pt x="16160" y="-30"/>
                    <a:pt x="17600" y="239"/>
                  </a:cubicBezTo>
                  <a:cubicBezTo>
                    <a:pt x="19040" y="508"/>
                    <a:pt x="20320" y="1047"/>
                    <a:pt x="20960" y="1989"/>
                  </a:cubicBezTo>
                  <a:cubicBezTo>
                    <a:pt x="21600" y="2931"/>
                    <a:pt x="21600" y="4277"/>
                    <a:pt x="21200" y="5959"/>
                  </a:cubicBezTo>
                  <a:cubicBezTo>
                    <a:pt x="20800" y="7641"/>
                    <a:pt x="20000" y="9660"/>
                    <a:pt x="19440" y="11779"/>
                  </a:cubicBezTo>
                  <a:cubicBezTo>
                    <a:pt x="18880" y="13899"/>
                    <a:pt x="18560" y="16120"/>
                    <a:pt x="18400" y="17398"/>
                  </a:cubicBezTo>
                  <a:cubicBezTo>
                    <a:pt x="18240" y="18677"/>
                    <a:pt x="18240" y="19013"/>
                    <a:pt x="18240" y="19349"/>
                  </a:cubicBezTo>
                  <a:cubicBezTo>
                    <a:pt x="18240" y="19686"/>
                    <a:pt x="18240" y="20022"/>
                    <a:pt x="17760" y="20258"/>
                  </a:cubicBezTo>
                  <a:cubicBezTo>
                    <a:pt x="17280" y="20493"/>
                    <a:pt x="16320" y="20628"/>
                    <a:pt x="13280" y="20830"/>
                  </a:cubicBezTo>
                  <a:cubicBezTo>
                    <a:pt x="10240" y="21032"/>
                    <a:pt x="5120" y="21301"/>
                    <a:pt x="0" y="215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2540000" y="5852437"/>
              <a:ext cx="234950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1358"/>
                  </a:moveTo>
                  <a:cubicBezTo>
                    <a:pt x="5254" y="88"/>
                    <a:pt x="10508" y="-1183"/>
                    <a:pt x="14108" y="1993"/>
                  </a:cubicBezTo>
                  <a:cubicBezTo>
                    <a:pt x="17708" y="5170"/>
                    <a:pt x="19654" y="12793"/>
                    <a:pt x="21600" y="204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2603499" y="5994399"/>
              <a:ext cx="177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29" y="10800"/>
                    <a:pt x="9257" y="21600"/>
                    <a:pt x="12857" y="21600"/>
                  </a:cubicBezTo>
                  <a:cubicBezTo>
                    <a:pt x="16457" y="21600"/>
                    <a:pt x="19029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3398804" y="5713317"/>
              <a:ext cx="265147" cy="419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317" fill="norm" stroke="1" extrusionOk="0">
                  <a:moveTo>
                    <a:pt x="17874" y="408"/>
                  </a:moveTo>
                  <a:cubicBezTo>
                    <a:pt x="15817" y="85"/>
                    <a:pt x="13760" y="-237"/>
                    <a:pt x="12045" y="247"/>
                  </a:cubicBezTo>
                  <a:cubicBezTo>
                    <a:pt x="10331" y="730"/>
                    <a:pt x="8960" y="2020"/>
                    <a:pt x="7588" y="4169"/>
                  </a:cubicBezTo>
                  <a:cubicBezTo>
                    <a:pt x="6217" y="6318"/>
                    <a:pt x="4845" y="9327"/>
                    <a:pt x="3560" y="11960"/>
                  </a:cubicBezTo>
                  <a:cubicBezTo>
                    <a:pt x="2274" y="14593"/>
                    <a:pt x="1074" y="16850"/>
                    <a:pt x="474" y="18354"/>
                  </a:cubicBezTo>
                  <a:cubicBezTo>
                    <a:pt x="-126" y="19859"/>
                    <a:pt x="-126" y="20611"/>
                    <a:pt x="303" y="20987"/>
                  </a:cubicBezTo>
                  <a:cubicBezTo>
                    <a:pt x="731" y="21363"/>
                    <a:pt x="1588" y="21363"/>
                    <a:pt x="4331" y="21256"/>
                  </a:cubicBezTo>
                  <a:cubicBezTo>
                    <a:pt x="7074" y="21148"/>
                    <a:pt x="11703" y="20933"/>
                    <a:pt x="14874" y="20718"/>
                  </a:cubicBezTo>
                  <a:cubicBezTo>
                    <a:pt x="18045" y="20503"/>
                    <a:pt x="19760" y="20288"/>
                    <a:pt x="21474" y="200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3448050" y="5911850"/>
              <a:ext cx="1905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6457"/>
                    <a:pt x="12000" y="11314"/>
                    <a:pt x="15600" y="7714"/>
                  </a:cubicBezTo>
                  <a:cubicBezTo>
                    <a:pt x="19200" y="4114"/>
                    <a:pt x="204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3953679" y="5658794"/>
              <a:ext cx="256371" cy="556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526" fill="norm" stroke="1" extrusionOk="0">
                  <a:moveTo>
                    <a:pt x="20382" y="700"/>
                  </a:moveTo>
                  <a:cubicBezTo>
                    <a:pt x="18611" y="373"/>
                    <a:pt x="16841" y="46"/>
                    <a:pt x="14893" y="5"/>
                  </a:cubicBezTo>
                  <a:cubicBezTo>
                    <a:pt x="12946" y="-36"/>
                    <a:pt x="10821" y="209"/>
                    <a:pt x="9228" y="659"/>
                  </a:cubicBezTo>
                  <a:cubicBezTo>
                    <a:pt x="7634" y="1109"/>
                    <a:pt x="6572" y="1764"/>
                    <a:pt x="5775" y="3114"/>
                  </a:cubicBezTo>
                  <a:cubicBezTo>
                    <a:pt x="4978" y="4464"/>
                    <a:pt x="4447" y="6509"/>
                    <a:pt x="3739" y="8637"/>
                  </a:cubicBezTo>
                  <a:cubicBezTo>
                    <a:pt x="3031" y="10764"/>
                    <a:pt x="2146" y="12973"/>
                    <a:pt x="1526" y="14773"/>
                  </a:cubicBezTo>
                  <a:cubicBezTo>
                    <a:pt x="906" y="16573"/>
                    <a:pt x="552" y="17964"/>
                    <a:pt x="287" y="19028"/>
                  </a:cubicBezTo>
                  <a:cubicBezTo>
                    <a:pt x="21" y="20091"/>
                    <a:pt x="-156" y="20828"/>
                    <a:pt x="198" y="21196"/>
                  </a:cubicBezTo>
                  <a:cubicBezTo>
                    <a:pt x="552" y="21564"/>
                    <a:pt x="1437" y="21564"/>
                    <a:pt x="4270" y="21482"/>
                  </a:cubicBezTo>
                  <a:cubicBezTo>
                    <a:pt x="7103" y="21400"/>
                    <a:pt x="11883" y="21237"/>
                    <a:pt x="15070" y="21073"/>
                  </a:cubicBezTo>
                  <a:cubicBezTo>
                    <a:pt x="18257" y="20909"/>
                    <a:pt x="19851" y="20746"/>
                    <a:pt x="21444" y="205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4432300" y="5797550"/>
              <a:ext cx="273050" cy="322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7" fill="norm" stroke="1" extrusionOk="0">
                  <a:moveTo>
                    <a:pt x="0" y="0"/>
                  </a:moveTo>
                  <a:cubicBezTo>
                    <a:pt x="3181" y="2965"/>
                    <a:pt x="6363" y="5929"/>
                    <a:pt x="9042" y="9247"/>
                  </a:cubicBezTo>
                  <a:cubicBezTo>
                    <a:pt x="11721" y="12565"/>
                    <a:pt x="13898" y="16235"/>
                    <a:pt x="15572" y="18424"/>
                  </a:cubicBezTo>
                  <a:cubicBezTo>
                    <a:pt x="17247" y="20612"/>
                    <a:pt x="18419" y="21318"/>
                    <a:pt x="19340" y="21459"/>
                  </a:cubicBezTo>
                  <a:cubicBezTo>
                    <a:pt x="20260" y="21600"/>
                    <a:pt x="20930" y="21176"/>
                    <a:pt x="21600" y="207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4500937" y="5765800"/>
              <a:ext cx="236164" cy="390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547" fill="norm" stroke="1" extrusionOk="0">
                  <a:moveTo>
                    <a:pt x="21518" y="0"/>
                  </a:moveTo>
                  <a:cubicBezTo>
                    <a:pt x="19782" y="584"/>
                    <a:pt x="18047" y="1168"/>
                    <a:pt x="15732" y="3036"/>
                  </a:cubicBezTo>
                  <a:cubicBezTo>
                    <a:pt x="13418" y="4904"/>
                    <a:pt x="10525" y="8056"/>
                    <a:pt x="7922" y="11150"/>
                  </a:cubicBezTo>
                  <a:cubicBezTo>
                    <a:pt x="5318" y="14244"/>
                    <a:pt x="3004" y="17280"/>
                    <a:pt x="1654" y="19090"/>
                  </a:cubicBezTo>
                  <a:cubicBezTo>
                    <a:pt x="304" y="20899"/>
                    <a:pt x="-82" y="21483"/>
                    <a:pt x="14" y="21542"/>
                  </a:cubicBezTo>
                  <a:cubicBezTo>
                    <a:pt x="111" y="21600"/>
                    <a:pt x="689" y="21133"/>
                    <a:pt x="1364" y="20666"/>
                  </a:cubicBezTo>
                  <a:cubicBezTo>
                    <a:pt x="2039" y="20199"/>
                    <a:pt x="2811" y="19732"/>
                    <a:pt x="3582" y="192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4946650" y="5740400"/>
              <a:ext cx="133350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57" y="5400"/>
                    <a:pt x="8914" y="10800"/>
                    <a:pt x="12514" y="14400"/>
                  </a:cubicBezTo>
                  <a:cubicBezTo>
                    <a:pt x="16114" y="18000"/>
                    <a:pt x="18857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5054600" y="5746750"/>
              <a:ext cx="101600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50" y="4320"/>
                    <a:pt x="11700" y="8640"/>
                    <a:pt x="8100" y="12240"/>
                  </a:cubicBezTo>
                  <a:cubicBezTo>
                    <a:pt x="4500" y="15840"/>
                    <a:pt x="2250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5365750" y="5975350"/>
              <a:ext cx="2984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89" y="14400"/>
                    <a:pt x="8579" y="7200"/>
                    <a:pt x="12179" y="3600"/>
                  </a:cubicBezTo>
                  <a:cubicBezTo>
                    <a:pt x="15779" y="0"/>
                    <a:pt x="1868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5829299" y="5721350"/>
              <a:ext cx="241301" cy="241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0" y="0"/>
                  </a:moveTo>
                  <a:cubicBezTo>
                    <a:pt x="2653" y="2630"/>
                    <a:pt x="5305" y="5259"/>
                    <a:pt x="7768" y="8358"/>
                  </a:cubicBezTo>
                  <a:cubicBezTo>
                    <a:pt x="10232" y="11457"/>
                    <a:pt x="12505" y="15026"/>
                    <a:pt x="14021" y="17186"/>
                  </a:cubicBezTo>
                  <a:cubicBezTo>
                    <a:pt x="15537" y="19346"/>
                    <a:pt x="16295" y="20097"/>
                    <a:pt x="17147" y="20661"/>
                  </a:cubicBezTo>
                  <a:cubicBezTo>
                    <a:pt x="18000" y="21224"/>
                    <a:pt x="18947" y="21600"/>
                    <a:pt x="19705" y="21318"/>
                  </a:cubicBezTo>
                  <a:cubicBezTo>
                    <a:pt x="20463" y="21037"/>
                    <a:pt x="21032" y="20097"/>
                    <a:pt x="21600" y="1915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6000741" y="5734050"/>
              <a:ext cx="152410" cy="3792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504" fill="norm" stroke="1" extrusionOk="0">
                  <a:moveTo>
                    <a:pt x="21305" y="0"/>
                  </a:moveTo>
                  <a:cubicBezTo>
                    <a:pt x="18938" y="1800"/>
                    <a:pt x="16571" y="3600"/>
                    <a:pt x="13908" y="6180"/>
                  </a:cubicBezTo>
                  <a:cubicBezTo>
                    <a:pt x="11245" y="8760"/>
                    <a:pt x="8286" y="12120"/>
                    <a:pt x="6067" y="14580"/>
                  </a:cubicBezTo>
                  <a:cubicBezTo>
                    <a:pt x="3847" y="17040"/>
                    <a:pt x="2368" y="18600"/>
                    <a:pt x="1332" y="19680"/>
                  </a:cubicBezTo>
                  <a:cubicBezTo>
                    <a:pt x="297" y="20760"/>
                    <a:pt x="-295" y="21360"/>
                    <a:pt x="149" y="21480"/>
                  </a:cubicBezTo>
                  <a:cubicBezTo>
                    <a:pt x="593" y="21600"/>
                    <a:pt x="2072" y="21240"/>
                    <a:pt x="3552" y="208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6197600" y="5858732"/>
              <a:ext cx="330200" cy="262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4" fill="norm" stroke="1" extrusionOk="0">
                  <a:moveTo>
                    <a:pt x="0" y="21444"/>
                  </a:moveTo>
                  <a:cubicBezTo>
                    <a:pt x="1938" y="17297"/>
                    <a:pt x="3877" y="13150"/>
                    <a:pt x="5262" y="9953"/>
                  </a:cubicBezTo>
                  <a:cubicBezTo>
                    <a:pt x="6646" y="6756"/>
                    <a:pt x="7477" y="4510"/>
                    <a:pt x="8100" y="2782"/>
                  </a:cubicBezTo>
                  <a:cubicBezTo>
                    <a:pt x="8723" y="1054"/>
                    <a:pt x="9138" y="-156"/>
                    <a:pt x="9069" y="17"/>
                  </a:cubicBezTo>
                  <a:cubicBezTo>
                    <a:pt x="9000" y="190"/>
                    <a:pt x="8446" y="1745"/>
                    <a:pt x="7962" y="4769"/>
                  </a:cubicBezTo>
                  <a:cubicBezTo>
                    <a:pt x="7477" y="7793"/>
                    <a:pt x="7062" y="12286"/>
                    <a:pt x="6854" y="14964"/>
                  </a:cubicBezTo>
                  <a:cubicBezTo>
                    <a:pt x="6646" y="17642"/>
                    <a:pt x="6646" y="18506"/>
                    <a:pt x="7062" y="19025"/>
                  </a:cubicBezTo>
                  <a:cubicBezTo>
                    <a:pt x="7477" y="19543"/>
                    <a:pt x="8308" y="19716"/>
                    <a:pt x="9623" y="18420"/>
                  </a:cubicBezTo>
                  <a:cubicBezTo>
                    <a:pt x="10938" y="17124"/>
                    <a:pt x="12738" y="14359"/>
                    <a:pt x="14262" y="11681"/>
                  </a:cubicBezTo>
                  <a:cubicBezTo>
                    <a:pt x="15785" y="9002"/>
                    <a:pt x="17031" y="6410"/>
                    <a:pt x="17792" y="4682"/>
                  </a:cubicBezTo>
                  <a:cubicBezTo>
                    <a:pt x="18554" y="2954"/>
                    <a:pt x="18831" y="2090"/>
                    <a:pt x="18831" y="2090"/>
                  </a:cubicBezTo>
                  <a:cubicBezTo>
                    <a:pt x="18831" y="2090"/>
                    <a:pt x="18554" y="2954"/>
                    <a:pt x="18415" y="4942"/>
                  </a:cubicBezTo>
                  <a:cubicBezTo>
                    <a:pt x="18277" y="6929"/>
                    <a:pt x="18277" y="10039"/>
                    <a:pt x="18415" y="12113"/>
                  </a:cubicBezTo>
                  <a:cubicBezTo>
                    <a:pt x="18554" y="14186"/>
                    <a:pt x="18831" y="15223"/>
                    <a:pt x="19385" y="16001"/>
                  </a:cubicBezTo>
                  <a:cubicBezTo>
                    <a:pt x="19938" y="16778"/>
                    <a:pt x="20769" y="17297"/>
                    <a:pt x="21600" y="178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6591300" y="5994400"/>
              <a:ext cx="12065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1636"/>
                    <a:pt x="0" y="3273"/>
                    <a:pt x="3600" y="6873"/>
                  </a:cubicBezTo>
                  <a:cubicBezTo>
                    <a:pt x="7200" y="10473"/>
                    <a:pt x="14400" y="160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6591300" y="5981700"/>
              <a:ext cx="114300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800" y="4800"/>
                    <a:pt x="8000" y="9600"/>
                    <a:pt x="4400" y="13200"/>
                  </a:cubicBezTo>
                  <a:cubicBezTo>
                    <a:pt x="800" y="16800"/>
                    <a:pt x="40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6915150" y="5988050"/>
              <a:ext cx="2603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44" y="21600"/>
                    <a:pt x="10888" y="21600"/>
                    <a:pt x="14488" y="18000"/>
                  </a:cubicBezTo>
                  <a:cubicBezTo>
                    <a:pt x="18088" y="14400"/>
                    <a:pt x="19844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7283450" y="5822950"/>
              <a:ext cx="241300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42" y="2592"/>
                    <a:pt x="5684" y="5184"/>
                    <a:pt x="9284" y="8784"/>
                  </a:cubicBezTo>
                  <a:cubicBezTo>
                    <a:pt x="12884" y="12384"/>
                    <a:pt x="17242" y="169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7321550" y="5797550"/>
              <a:ext cx="222250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131" y="1200"/>
                    <a:pt x="16663" y="2400"/>
                    <a:pt x="14194" y="4533"/>
                  </a:cubicBezTo>
                  <a:cubicBezTo>
                    <a:pt x="11726" y="6667"/>
                    <a:pt x="9257" y="9733"/>
                    <a:pt x="6891" y="12400"/>
                  </a:cubicBezTo>
                  <a:cubicBezTo>
                    <a:pt x="4526" y="15067"/>
                    <a:pt x="2263" y="17333"/>
                    <a:pt x="1131" y="18800"/>
                  </a:cubicBezTo>
                  <a:cubicBezTo>
                    <a:pt x="0" y="20267"/>
                    <a:pt x="0" y="209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7626350" y="5867887"/>
              <a:ext cx="260350" cy="272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6" fill="norm" stroke="1" extrusionOk="0">
                  <a:moveTo>
                    <a:pt x="0" y="21396"/>
                  </a:moveTo>
                  <a:cubicBezTo>
                    <a:pt x="878" y="19568"/>
                    <a:pt x="1756" y="17741"/>
                    <a:pt x="3161" y="14916"/>
                  </a:cubicBezTo>
                  <a:cubicBezTo>
                    <a:pt x="4566" y="12091"/>
                    <a:pt x="6498" y="8270"/>
                    <a:pt x="7727" y="5861"/>
                  </a:cubicBezTo>
                  <a:cubicBezTo>
                    <a:pt x="8956" y="3451"/>
                    <a:pt x="9483" y="2454"/>
                    <a:pt x="9834" y="1541"/>
                  </a:cubicBezTo>
                  <a:cubicBezTo>
                    <a:pt x="10185" y="627"/>
                    <a:pt x="10361" y="-204"/>
                    <a:pt x="10098" y="45"/>
                  </a:cubicBezTo>
                  <a:cubicBezTo>
                    <a:pt x="9834" y="294"/>
                    <a:pt x="9132" y="1624"/>
                    <a:pt x="8341" y="4199"/>
                  </a:cubicBezTo>
                  <a:cubicBezTo>
                    <a:pt x="7551" y="6774"/>
                    <a:pt x="6673" y="10596"/>
                    <a:pt x="6234" y="12922"/>
                  </a:cubicBezTo>
                  <a:cubicBezTo>
                    <a:pt x="5795" y="15248"/>
                    <a:pt x="5795" y="16079"/>
                    <a:pt x="6234" y="16661"/>
                  </a:cubicBezTo>
                  <a:cubicBezTo>
                    <a:pt x="6673" y="17242"/>
                    <a:pt x="7551" y="17574"/>
                    <a:pt x="8780" y="17076"/>
                  </a:cubicBezTo>
                  <a:cubicBezTo>
                    <a:pt x="10010" y="16578"/>
                    <a:pt x="11590" y="15248"/>
                    <a:pt x="13346" y="13171"/>
                  </a:cubicBezTo>
                  <a:cubicBezTo>
                    <a:pt x="15102" y="11094"/>
                    <a:pt x="17034" y="8270"/>
                    <a:pt x="18263" y="6442"/>
                  </a:cubicBezTo>
                  <a:cubicBezTo>
                    <a:pt x="19493" y="4614"/>
                    <a:pt x="20020" y="3784"/>
                    <a:pt x="20283" y="3867"/>
                  </a:cubicBezTo>
                  <a:cubicBezTo>
                    <a:pt x="20546" y="3950"/>
                    <a:pt x="20546" y="4947"/>
                    <a:pt x="20283" y="6774"/>
                  </a:cubicBezTo>
                  <a:cubicBezTo>
                    <a:pt x="20020" y="8602"/>
                    <a:pt x="19493" y="11261"/>
                    <a:pt x="19668" y="13504"/>
                  </a:cubicBezTo>
                  <a:cubicBezTo>
                    <a:pt x="19844" y="15747"/>
                    <a:pt x="20722" y="17574"/>
                    <a:pt x="21600" y="194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7962900" y="6064250"/>
              <a:ext cx="10160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50" y="4800"/>
                    <a:pt x="4500" y="9600"/>
                    <a:pt x="8100" y="13200"/>
                  </a:cubicBezTo>
                  <a:cubicBezTo>
                    <a:pt x="11700" y="16800"/>
                    <a:pt x="1665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7994650" y="6115050"/>
              <a:ext cx="9525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20" y="4235"/>
                    <a:pt x="11040" y="8471"/>
                    <a:pt x="7440" y="12071"/>
                  </a:cubicBezTo>
                  <a:cubicBezTo>
                    <a:pt x="3840" y="15671"/>
                    <a:pt x="1920" y="186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8299450" y="6041743"/>
              <a:ext cx="20320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625" y="11375"/>
                    <a:pt x="11250" y="2735"/>
                    <a:pt x="14850" y="575"/>
                  </a:cubicBezTo>
                  <a:cubicBezTo>
                    <a:pt x="18450" y="-1585"/>
                    <a:pt x="20025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8407400" y="5975350"/>
              <a:ext cx="2540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234"/>
                    <a:pt x="7200" y="4469"/>
                    <a:pt x="3600" y="8069"/>
                  </a:cubicBezTo>
                  <a:cubicBezTo>
                    <a:pt x="0" y="11669"/>
                    <a:pt x="0" y="166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8610600" y="5884021"/>
              <a:ext cx="215900" cy="231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3" fill="norm" stroke="1" extrusionOk="0">
                  <a:moveTo>
                    <a:pt x="0" y="19666"/>
                  </a:moveTo>
                  <a:cubicBezTo>
                    <a:pt x="1906" y="14953"/>
                    <a:pt x="3812" y="10240"/>
                    <a:pt x="5082" y="7393"/>
                  </a:cubicBezTo>
                  <a:cubicBezTo>
                    <a:pt x="6353" y="4546"/>
                    <a:pt x="6988" y="3564"/>
                    <a:pt x="7518" y="2484"/>
                  </a:cubicBezTo>
                  <a:cubicBezTo>
                    <a:pt x="8047" y="1404"/>
                    <a:pt x="8471" y="226"/>
                    <a:pt x="8259" y="29"/>
                  </a:cubicBezTo>
                  <a:cubicBezTo>
                    <a:pt x="8047" y="-167"/>
                    <a:pt x="7200" y="618"/>
                    <a:pt x="6141" y="2975"/>
                  </a:cubicBezTo>
                  <a:cubicBezTo>
                    <a:pt x="5082" y="5331"/>
                    <a:pt x="3812" y="9258"/>
                    <a:pt x="3176" y="11909"/>
                  </a:cubicBezTo>
                  <a:cubicBezTo>
                    <a:pt x="2541" y="14560"/>
                    <a:pt x="2541" y="15935"/>
                    <a:pt x="2965" y="16917"/>
                  </a:cubicBezTo>
                  <a:cubicBezTo>
                    <a:pt x="3388" y="17898"/>
                    <a:pt x="4235" y="18488"/>
                    <a:pt x="5400" y="18586"/>
                  </a:cubicBezTo>
                  <a:cubicBezTo>
                    <a:pt x="6565" y="18684"/>
                    <a:pt x="8047" y="18291"/>
                    <a:pt x="10165" y="16426"/>
                  </a:cubicBezTo>
                  <a:cubicBezTo>
                    <a:pt x="12282" y="14560"/>
                    <a:pt x="15035" y="11222"/>
                    <a:pt x="16729" y="8768"/>
                  </a:cubicBezTo>
                  <a:cubicBezTo>
                    <a:pt x="18424" y="6313"/>
                    <a:pt x="19059" y="4742"/>
                    <a:pt x="19694" y="3466"/>
                  </a:cubicBezTo>
                  <a:cubicBezTo>
                    <a:pt x="20329" y="2189"/>
                    <a:pt x="20965" y="1208"/>
                    <a:pt x="21282" y="1208"/>
                  </a:cubicBezTo>
                  <a:cubicBezTo>
                    <a:pt x="21600" y="1208"/>
                    <a:pt x="21600" y="2189"/>
                    <a:pt x="21600" y="5724"/>
                  </a:cubicBezTo>
                  <a:cubicBezTo>
                    <a:pt x="21600" y="9258"/>
                    <a:pt x="21600" y="15346"/>
                    <a:pt x="21600" y="214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8870949" y="6045200"/>
              <a:ext cx="825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15" y="4050"/>
                    <a:pt x="4431" y="8100"/>
                    <a:pt x="8031" y="11700"/>
                  </a:cubicBezTo>
                  <a:cubicBezTo>
                    <a:pt x="11631" y="15300"/>
                    <a:pt x="16615" y="184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8845550" y="6038850"/>
              <a:ext cx="12700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5322"/>
                    <a:pt x="10080" y="10643"/>
                    <a:pt x="6480" y="14243"/>
                  </a:cubicBezTo>
                  <a:cubicBezTo>
                    <a:pt x="2880" y="17843"/>
                    <a:pt x="1440" y="197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9034449" y="5870485"/>
              <a:ext cx="248309" cy="250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517" fill="norm" stroke="1" extrusionOk="0">
                  <a:moveTo>
                    <a:pt x="137" y="21517"/>
                  </a:moveTo>
                  <a:cubicBezTo>
                    <a:pt x="-44" y="20609"/>
                    <a:pt x="-226" y="19702"/>
                    <a:pt x="863" y="17705"/>
                  </a:cubicBezTo>
                  <a:cubicBezTo>
                    <a:pt x="1952" y="15709"/>
                    <a:pt x="4312" y="12623"/>
                    <a:pt x="6127" y="10082"/>
                  </a:cubicBezTo>
                  <a:cubicBezTo>
                    <a:pt x="7942" y="7541"/>
                    <a:pt x="9213" y="5544"/>
                    <a:pt x="10120" y="4183"/>
                  </a:cubicBezTo>
                  <a:cubicBezTo>
                    <a:pt x="11028" y="2821"/>
                    <a:pt x="11572" y="2095"/>
                    <a:pt x="12117" y="1369"/>
                  </a:cubicBezTo>
                  <a:cubicBezTo>
                    <a:pt x="12661" y="643"/>
                    <a:pt x="13206" y="-83"/>
                    <a:pt x="13206" y="8"/>
                  </a:cubicBezTo>
                  <a:cubicBezTo>
                    <a:pt x="13206" y="99"/>
                    <a:pt x="12661" y="1006"/>
                    <a:pt x="11663" y="3456"/>
                  </a:cubicBezTo>
                  <a:cubicBezTo>
                    <a:pt x="10665" y="5907"/>
                    <a:pt x="9213" y="9900"/>
                    <a:pt x="8668" y="12351"/>
                  </a:cubicBezTo>
                  <a:cubicBezTo>
                    <a:pt x="8124" y="14801"/>
                    <a:pt x="8487" y="15709"/>
                    <a:pt x="9122" y="16072"/>
                  </a:cubicBezTo>
                  <a:cubicBezTo>
                    <a:pt x="9757" y="16435"/>
                    <a:pt x="10665" y="16253"/>
                    <a:pt x="12026" y="14801"/>
                  </a:cubicBezTo>
                  <a:cubicBezTo>
                    <a:pt x="13387" y="13349"/>
                    <a:pt x="15203" y="10626"/>
                    <a:pt x="16382" y="8902"/>
                  </a:cubicBezTo>
                  <a:cubicBezTo>
                    <a:pt x="17562" y="7178"/>
                    <a:pt x="18107" y="6451"/>
                    <a:pt x="18651" y="5544"/>
                  </a:cubicBezTo>
                  <a:cubicBezTo>
                    <a:pt x="19196" y="4636"/>
                    <a:pt x="19740" y="3547"/>
                    <a:pt x="20285" y="2640"/>
                  </a:cubicBezTo>
                  <a:cubicBezTo>
                    <a:pt x="20829" y="1732"/>
                    <a:pt x="21374" y="1006"/>
                    <a:pt x="21283" y="1460"/>
                  </a:cubicBezTo>
                  <a:cubicBezTo>
                    <a:pt x="21192" y="1914"/>
                    <a:pt x="20466" y="3547"/>
                    <a:pt x="20013" y="5998"/>
                  </a:cubicBezTo>
                  <a:cubicBezTo>
                    <a:pt x="19559" y="8448"/>
                    <a:pt x="19377" y="11715"/>
                    <a:pt x="19559" y="13712"/>
                  </a:cubicBezTo>
                  <a:cubicBezTo>
                    <a:pt x="19740" y="15709"/>
                    <a:pt x="20285" y="16435"/>
                    <a:pt x="20829" y="171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9340850" y="6026150"/>
              <a:ext cx="4445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9342311" y="6070600"/>
              <a:ext cx="87439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1" h="21600" fill="norm" stroke="1" extrusionOk="0">
                  <a:moveTo>
                    <a:pt x="20751" y="0"/>
                  </a:moveTo>
                  <a:cubicBezTo>
                    <a:pt x="18239" y="0"/>
                    <a:pt x="15728" y="0"/>
                    <a:pt x="11960" y="2743"/>
                  </a:cubicBezTo>
                  <a:cubicBezTo>
                    <a:pt x="8193" y="5486"/>
                    <a:pt x="3170" y="10971"/>
                    <a:pt x="1160" y="14571"/>
                  </a:cubicBezTo>
                  <a:cubicBezTo>
                    <a:pt x="-849" y="18171"/>
                    <a:pt x="156" y="19886"/>
                    <a:pt x="116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9423400" y="5760458"/>
              <a:ext cx="237067" cy="441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1" fill="norm" stroke="1" extrusionOk="0">
                  <a:moveTo>
                    <a:pt x="12729" y="2431"/>
                  </a:moveTo>
                  <a:cubicBezTo>
                    <a:pt x="12729" y="1915"/>
                    <a:pt x="12729" y="1398"/>
                    <a:pt x="13596" y="984"/>
                  </a:cubicBezTo>
                  <a:cubicBezTo>
                    <a:pt x="14464" y="571"/>
                    <a:pt x="16200" y="261"/>
                    <a:pt x="17550" y="106"/>
                  </a:cubicBezTo>
                  <a:cubicBezTo>
                    <a:pt x="18900" y="-49"/>
                    <a:pt x="19864" y="-49"/>
                    <a:pt x="20539" y="209"/>
                  </a:cubicBezTo>
                  <a:cubicBezTo>
                    <a:pt x="21214" y="468"/>
                    <a:pt x="21600" y="984"/>
                    <a:pt x="21600" y="2896"/>
                  </a:cubicBezTo>
                  <a:cubicBezTo>
                    <a:pt x="21600" y="4808"/>
                    <a:pt x="21214" y="8116"/>
                    <a:pt x="20250" y="11164"/>
                  </a:cubicBezTo>
                  <a:cubicBezTo>
                    <a:pt x="19286" y="14213"/>
                    <a:pt x="17743" y="17004"/>
                    <a:pt x="16875" y="18657"/>
                  </a:cubicBezTo>
                  <a:cubicBezTo>
                    <a:pt x="16007" y="20311"/>
                    <a:pt x="15814" y="20828"/>
                    <a:pt x="15236" y="21138"/>
                  </a:cubicBezTo>
                  <a:cubicBezTo>
                    <a:pt x="14657" y="21448"/>
                    <a:pt x="13693" y="21551"/>
                    <a:pt x="11089" y="21551"/>
                  </a:cubicBezTo>
                  <a:cubicBezTo>
                    <a:pt x="8486" y="21551"/>
                    <a:pt x="4243" y="21448"/>
                    <a:pt x="0" y="2134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2457449" y="6915150"/>
              <a:ext cx="2095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2444750" y="7054850"/>
              <a:ext cx="17780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17673"/>
                  </a:moveTo>
                  <a:cubicBezTo>
                    <a:pt x="2571" y="19636"/>
                    <a:pt x="5143" y="21600"/>
                    <a:pt x="8743" y="18655"/>
                  </a:cubicBezTo>
                  <a:cubicBezTo>
                    <a:pt x="12343" y="15709"/>
                    <a:pt x="16971" y="78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2343149" y="6610350"/>
              <a:ext cx="146051" cy="202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0"/>
                  </a:moveTo>
                  <a:cubicBezTo>
                    <a:pt x="0" y="6075"/>
                    <a:pt x="0" y="12150"/>
                    <a:pt x="313" y="15750"/>
                  </a:cubicBezTo>
                  <a:cubicBezTo>
                    <a:pt x="626" y="19350"/>
                    <a:pt x="1252" y="20475"/>
                    <a:pt x="2661" y="21037"/>
                  </a:cubicBezTo>
                  <a:cubicBezTo>
                    <a:pt x="4070" y="21600"/>
                    <a:pt x="6261" y="21600"/>
                    <a:pt x="9548" y="21262"/>
                  </a:cubicBezTo>
                  <a:cubicBezTo>
                    <a:pt x="12835" y="20925"/>
                    <a:pt x="17217" y="20250"/>
                    <a:pt x="21600" y="195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2518747" y="6667500"/>
              <a:ext cx="121056" cy="115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8" h="21047" fill="norm" stroke="1" extrusionOk="0">
                  <a:moveTo>
                    <a:pt x="10266" y="0"/>
                  </a:moveTo>
                  <a:cubicBezTo>
                    <a:pt x="8435" y="386"/>
                    <a:pt x="6605" y="771"/>
                    <a:pt x="4774" y="3279"/>
                  </a:cubicBezTo>
                  <a:cubicBezTo>
                    <a:pt x="2944" y="5786"/>
                    <a:pt x="1113" y="10414"/>
                    <a:pt x="381" y="13693"/>
                  </a:cubicBezTo>
                  <a:cubicBezTo>
                    <a:pt x="-351" y="16971"/>
                    <a:pt x="15" y="18900"/>
                    <a:pt x="1113" y="20057"/>
                  </a:cubicBezTo>
                  <a:cubicBezTo>
                    <a:pt x="2212" y="21214"/>
                    <a:pt x="4042" y="21600"/>
                    <a:pt x="7520" y="19864"/>
                  </a:cubicBezTo>
                  <a:cubicBezTo>
                    <a:pt x="10998" y="18129"/>
                    <a:pt x="16124" y="14271"/>
                    <a:pt x="18686" y="11379"/>
                  </a:cubicBezTo>
                  <a:cubicBezTo>
                    <a:pt x="21249" y="8486"/>
                    <a:pt x="21249" y="6557"/>
                    <a:pt x="20517" y="4821"/>
                  </a:cubicBezTo>
                  <a:cubicBezTo>
                    <a:pt x="19785" y="3086"/>
                    <a:pt x="18320" y="1543"/>
                    <a:pt x="1685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2675528" y="6576991"/>
              <a:ext cx="156573" cy="228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198" fill="norm" stroke="1" extrusionOk="0">
                  <a:moveTo>
                    <a:pt x="18712" y="3094"/>
                  </a:moveTo>
                  <a:cubicBezTo>
                    <a:pt x="18712" y="1916"/>
                    <a:pt x="18712" y="738"/>
                    <a:pt x="17992" y="247"/>
                  </a:cubicBezTo>
                  <a:cubicBezTo>
                    <a:pt x="17272" y="-244"/>
                    <a:pt x="15832" y="-48"/>
                    <a:pt x="13528" y="1229"/>
                  </a:cubicBezTo>
                  <a:cubicBezTo>
                    <a:pt x="11224" y="2505"/>
                    <a:pt x="8056" y="4861"/>
                    <a:pt x="5608" y="7709"/>
                  </a:cubicBezTo>
                  <a:cubicBezTo>
                    <a:pt x="3160" y="10556"/>
                    <a:pt x="1432" y="13894"/>
                    <a:pt x="568" y="16054"/>
                  </a:cubicBezTo>
                  <a:cubicBezTo>
                    <a:pt x="-296" y="18214"/>
                    <a:pt x="-296" y="19196"/>
                    <a:pt x="1432" y="19981"/>
                  </a:cubicBezTo>
                  <a:cubicBezTo>
                    <a:pt x="3160" y="20767"/>
                    <a:pt x="6616" y="21356"/>
                    <a:pt x="10216" y="21160"/>
                  </a:cubicBezTo>
                  <a:cubicBezTo>
                    <a:pt x="13816" y="20963"/>
                    <a:pt x="17560" y="19981"/>
                    <a:pt x="21304" y="190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2705100" y="6718300"/>
              <a:ext cx="1270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3306233" y="6758354"/>
              <a:ext cx="243417" cy="380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9" fill="norm" stroke="1" extrusionOk="0">
                  <a:moveTo>
                    <a:pt x="21600" y="1670"/>
                  </a:moveTo>
                  <a:cubicBezTo>
                    <a:pt x="20849" y="1077"/>
                    <a:pt x="20097" y="483"/>
                    <a:pt x="18783" y="187"/>
                  </a:cubicBezTo>
                  <a:cubicBezTo>
                    <a:pt x="17468" y="-110"/>
                    <a:pt x="15590" y="-110"/>
                    <a:pt x="13430" y="602"/>
                  </a:cubicBezTo>
                  <a:cubicBezTo>
                    <a:pt x="11270" y="1314"/>
                    <a:pt x="8828" y="2738"/>
                    <a:pt x="6668" y="5349"/>
                  </a:cubicBezTo>
                  <a:cubicBezTo>
                    <a:pt x="4508" y="7960"/>
                    <a:pt x="2630" y="11758"/>
                    <a:pt x="1503" y="14310"/>
                  </a:cubicBezTo>
                  <a:cubicBezTo>
                    <a:pt x="376" y="16861"/>
                    <a:pt x="0" y="18167"/>
                    <a:pt x="0" y="19116"/>
                  </a:cubicBezTo>
                  <a:cubicBezTo>
                    <a:pt x="0" y="20066"/>
                    <a:pt x="376" y="20659"/>
                    <a:pt x="1033" y="21015"/>
                  </a:cubicBezTo>
                  <a:cubicBezTo>
                    <a:pt x="1690" y="21371"/>
                    <a:pt x="2630" y="21490"/>
                    <a:pt x="5071" y="21015"/>
                  </a:cubicBezTo>
                  <a:cubicBezTo>
                    <a:pt x="7513" y="20541"/>
                    <a:pt x="11457" y="19472"/>
                    <a:pt x="15402" y="184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3327399" y="6972300"/>
              <a:ext cx="1333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3614329" y="6725291"/>
              <a:ext cx="290921" cy="480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507" fill="norm" stroke="1" extrusionOk="0">
                  <a:moveTo>
                    <a:pt x="21513" y="539"/>
                  </a:moveTo>
                  <a:cubicBezTo>
                    <a:pt x="19009" y="350"/>
                    <a:pt x="16504" y="160"/>
                    <a:pt x="14861" y="66"/>
                  </a:cubicBezTo>
                  <a:cubicBezTo>
                    <a:pt x="13217" y="-29"/>
                    <a:pt x="12435" y="-29"/>
                    <a:pt x="11652" y="113"/>
                  </a:cubicBezTo>
                  <a:cubicBezTo>
                    <a:pt x="10870" y="255"/>
                    <a:pt x="10087" y="539"/>
                    <a:pt x="9226" y="1676"/>
                  </a:cubicBezTo>
                  <a:cubicBezTo>
                    <a:pt x="8365" y="2813"/>
                    <a:pt x="7426" y="4803"/>
                    <a:pt x="6174" y="7503"/>
                  </a:cubicBezTo>
                  <a:cubicBezTo>
                    <a:pt x="4922" y="10203"/>
                    <a:pt x="3356" y="13613"/>
                    <a:pt x="2261" y="15839"/>
                  </a:cubicBezTo>
                  <a:cubicBezTo>
                    <a:pt x="1165" y="18066"/>
                    <a:pt x="539" y="19108"/>
                    <a:pt x="226" y="19866"/>
                  </a:cubicBezTo>
                  <a:cubicBezTo>
                    <a:pt x="-87" y="20624"/>
                    <a:pt x="-87" y="21097"/>
                    <a:pt x="304" y="21334"/>
                  </a:cubicBezTo>
                  <a:cubicBezTo>
                    <a:pt x="696" y="21571"/>
                    <a:pt x="1478" y="21571"/>
                    <a:pt x="3200" y="21287"/>
                  </a:cubicBezTo>
                  <a:cubicBezTo>
                    <a:pt x="4922" y="21003"/>
                    <a:pt x="7583" y="20434"/>
                    <a:pt x="10243" y="198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3905250" y="6819900"/>
              <a:ext cx="177800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2095"/>
                    <a:pt x="4114" y="4189"/>
                    <a:pt x="6814" y="7265"/>
                  </a:cubicBezTo>
                  <a:cubicBezTo>
                    <a:pt x="9514" y="10342"/>
                    <a:pt x="12857" y="14400"/>
                    <a:pt x="15429" y="16953"/>
                  </a:cubicBezTo>
                  <a:cubicBezTo>
                    <a:pt x="18000" y="19505"/>
                    <a:pt x="19800" y="205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3949700" y="6819900"/>
              <a:ext cx="158750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56" y="2400"/>
                    <a:pt x="14112" y="4800"/>
                    <a:pt x="10512" y="7453"/>
                  </a:cubicBezTo>
                  <a:cubicBezTo>
                    <a:pt x="6912" y="10105"/>
                    <a:pt x="3456" y="13011"/>
                    <a:pt x="1728" y="15411"/>
                  </a:cubicBezTo>
                  <a:cubicBezTo>
                    <a:pt x="0" y="17811"/>
                    <a:pt x="0" y="197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4254500" y="6756400"/>
              <a:ext cx="12700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5929"/>
                    <a:pt x="11520" y="11859"/>
                    <a:pt x="15120" y="15459"/>
                  </a:cubicBezTo>
                  <a:cubicBezTo>
                    <a:pt x="18720" y="19059"/>
                    <a:pt x="20160" y="203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4340882" y="6826249"/>
              <a:ext cx="110468" cy="325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1436" fill="norm" stroke="1" extrusionOk="0">
                  <a:moveTo>
                    <a:pt x="21270" y="0"/>
                  </a:moveTo>
                  <a:cubicBezTo>
                    <a:pt x="16379" y="3902"/>
                    <a:pt x="11489" y="7804"/>
                    <a:pt x="8025" y="11009"/>
                  </a:cubicBezTo>
                  <a:cubicBezTo>
                    <a:pt x="4561" y="14214"/>
                    <a:pt x="2523" y="16723"/>
                    <a:pt x="1300" y="18465"/>
                  </a:cubicBezTo>
                  <a:cubicBezTo>
                    <a:pt x="78" y="20206"/>
                    <a:pt x="-330" y="21182"/>
                    <a:pt x="281" y="21391"/>
                  </a:cubicBezTo>
                  <a:cubicBezTo>
                    <a:pt x="893" y="21600"/>
                    <a:pt x="2523" y="21043"/>
                    <a:pt x="4153" y="204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4457700" y="6772005"/>
              <a:ext cx="227278" cy="498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566" fill="norm" stroke="1" extrusionOk="0">
                  <a:moveTo>
                    <a:pt x="7200" y="973"/>
                  </a:moveTo>
                  <a:cubicBezTo>
                    <a:pt x="10000" y="698"/>
                    <a:pt x="12800" y="424"/>
                    <a:pt x="14700" y="241"/>
                  </a:cubicBezTo>
                  <a:cubicBezTo>
                    <a:pt x="16600" y="58"/>
                    <a:pt x="17600" y="-34"/>
                    <a:pt x="18600" y="12"/>
                  </a:cubicBezTo>
                  <a:cubicBezTo>
                    <a:pt x="19600" y="58"/>
                    <a:pt x="20600" y="241"/>
                    <a:pt x="21100" y="652"/>
                  </a:cubicBezTo>
                  <a:cubicBezTo>
                    <a:pt x="21600" y="1064"/>
                    <a:pt x="21600" y="1705"/>
                    <a:pt x="21100" y="3581"/>
                  </a:cubicBezTo>
                  <a:cubicBezTo>
                    <a:pt x="20600" y="5458"/>
                    <a:pt x="19600" y="8569"/>
                    <a:pt x="18900" y="11041"/>
                  </a:cubicBezTo>
                  <a:cubicBezTo>
                    <a:pt x="18200" y="13512"/>
                    <a:pt x="17800" y="15342"/>
                    <a:pt x="17600" y="16486"/>
                  </a:cubicBezTo>
                  <a:cubicBezTo>
                    <a:pt x="17400" y="17630"/>
                    <a:pt x="17400" y="18088"/>
                    <a:pt x="17400" y="18637"/>
                  </a:cubicBezTo>
                  <a:cubicBezTo>
                    <a:pt x="17400" y="19186"/>
                    <a:pt x="17400" y="19827"/>
                    <a:pt x="16700" y="20147"/>
                  </a:cubicBezTo>
                  <a:cubicBezTo>
                    <a:pt x="16000" y="20468"/>
                    <a:pt x="14600" y="20468"/>
                    <a:pt x="11700" y="20651"/>
                  </a:cubicBezTo>
                  <a:cubicBezTo>
                    <a:pt x="8800" y="20834"/>
                    <a:pt x="4400" y="21200"/>
                    <a:pt x="0" y="2156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4991100" y="7084483"/>
              <a:ext cx="254000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80" y="10800"/>
                    <a:pt x="11160" y="0"/>
                    <a:pt x="14760" y="0"/>
                  </a:cubicBezTo>
                  <a:cubicBezTo>
                    <a:pt x="18360" y="0"/>
                    <a:pt x="1998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5867400" y="6235881"/>
              <a:ext cx="768350" cy="95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9" fill="norm" stroke="1" extrusionOk="0">
                  <a:moveTo>
                    <a:pt x="0" y="4279"/>
                  </a:moveTo>
                  <a:cubicBezTo>
                    <a:pt x="982" y="3319"/>
                    <a:pt x="1964" y="2359"/>
                    <a:pt x="3020" y="1759"/>
                  </a:cubicBezTo>
                  <a:cubicBezTo>
                    <a:pt x="4076" y="1159"/>
                    <a:pt x="5207" y="919"/>
                    <a:pt x="6307" y="679"/>
                  </a:cubicBezTo>
                  <a:cubicBezTo>
                    <a:pt x="7408" y="439"/>
                    <a:pt x="8479" y="199"/>
                    <a:pt x="9565" y="79"/>
                  </a:cubicBezTo>
                  <a:cubicBezTo>
                    <a:pt x="10651" y="-41"/>
                    <a:pt x="11752" y="-41"/>
                    <a:pt x="12838" y="199"/>
                  </a:cubicBezTo>
                  <a:cubicBezTo>
                    <a:pt x="13924" y="439"/>
                    <a:pt x="14995" y="919"/>
                    <a:pt x="15992" y="1639"/>
                  </a:cubicBezTo>
                  <a:cubicBezTo>
                    <a:pt x="16988" y="2359"/>
                    <a:pt x="17911" y="3319"/>
                    <a:pt x="18000" y="3799"/>
                  </a:cubicBezTo>
                  <a:cubicBezTo>
                    <a:pt x="18089" y="4279"/>
                    <a:pt x="17345" y="4279"/>
                    <a:pt x="16349" y="4399"/>
                  </a:cubicBezTo>
                  <a:cubicBezTo>
                    <a:pt x="15352" y="4519"/>
                    <a:pt x="14102" y="4759"/>
                    <a:pt x="12823" y="4879"/>
                  </a:cubicBezTo>
                  <a:cubicBezTo>
                    <a:pt x="11544" y="4999"/>
                    <a:pt x="10235" y="4999"/>
                    <a:pt x="9000" y="5119"/>
                  </a:cubicBezTo>
                  <a:cubicBezTo>
                    <a:pt x="7765" y="5239"/>
                    <a:pt x="6605" y="5479"/>
                    <a:pt x="5460" y="5839"/>
                  </a:cubicBezTo>
                  <a:cubicBezTo>
                    <a:pt x="4314" y="6199"/>
                    <a:pt x="3183" y="6679"/>
                    <a:pt x="2499" y="6919"/>
                  </a:cubicBezTo>
                  <a:cubicBezTo>
                    <a:pt x="1815" y="7159"/>
                    <a:pt x="1577" y="7159"/>
                    <a:pt x="1562" y="7519"/>
                  </a:cubicBezTo>
                  <a:cubicBezTo>
                    <a:pt x="1547" y="7879"/>
                    <a:pt x="1755" y="8599"/>
                    <a:pt x="2395" y="9319"/>
                  </a:cubicBezTo>
                  <a:cubicBezTo>
                    <a:pt x="3035" y="10039"/>
                    <a:pt x="4106" y="10759"/>
                    <a:pt x="5117" y="11359"/>
                  </a:cubicBezTo>
                  <a:cubicBezTo>
                    <a:pt x="6129" y="11959"/>
                    <a:pt x="7081" y="12439"/>
                    <a:pt x="8167" y="12799"/>
                  </a:cubicBezTo>
                  <a:cubicBezTo>
                    <a:pt x="9253" y="13159"/>
                    <a:pt x="10473" y="13399"/>
                    <a:pt x="11707" y="13759"/>
                  </a:cubicBezTo>
                  <a:cubicBezTo>
                    <a:pt x="12942" y="14119"/>
                    <a:pt x="14192" y="14599"/>
                    <a:pt x="15516" y="15439"/>
                  </a:cubicBezTo>
                  <a:cubicBezTo>
                    <a:pt x="16840" y="16279"/>
                    <a:pt x="18238" y="17479"/>
                    <a:pt x="19264" y="18559"/>
                  </a:cubicBezTo>
                  <a:cubicBezTo>
                    <a:pt x="20291" y="19639"/>
                    <a:pt x="20945" y="20599"/>
                    <a:pt x="21600" y="215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5524499" y="6949016"/>
              <a:ext cx="311151" cy="334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04" y="16815"/>
                    <a:pt x="4408" y="12030"/>
                    <a:pt x="5731" y="8886"/>
                  </a:cubicBezTo>
                  <a:cubicBezTo>
                    <a:pt x="7053" y="5742"/>
                    <a:pt x="7494" y="4238"/>
                    <a:pt x="7861" y="2803"/>
                  </a:cubicBezTo>
                  <a:cubicBezTo>
                    <a:pt x="8229" y="1367"/>
                    <a:pt x="8522" y="0"/>
                    <a:pt x="8449" y="0"/>
                  </a:cubicBezTo>
                  <a:cubicBezTo>
                    <a:pt x="8376" y="0"/>
                    <a:pt x="7935" y="1367"/>
                    <a:pt x="7347" y="3965"/>
                  </a:cubicBezTo>
                  <a:cubicBezTo>
                    <a:pt x="6759" y="6562"/>
                    <a:pt x="6024" y="10390"/>
                    <a:pt x="5657" y="12714"/>
                  </a:cubicBezTo>
                  <a:cubicBezTo>
                    <a:pt x="5290" y="15038"/>
                    <a:pt x="5290" y="15858"/>
                    <a:pt x="5363" y="16610"/>
                  </a:cubicBezTo>
                  <a:cubicBezTo>
                    <a:pt x="5437" y="17362"/>
                    <a:pt x="5584" y="18046"/>
                    <a:pt x="6024" y="18387"/>
                  </a:cubicBezTo>
                  <a:cubicBezTo>
                    <a:pt x="6465" y="18729"/>
                    <a:pt x="7200" y="18729"/>
                    <a:pt x="8522" y="17567"/>
                  </a:cubicBezTo>
                  <a:cubicBezTo>
                    <a:pt x="9845" y="16405"/>
                    <a:pt x="11755" y="14081"/>
                    <a:pt x="13739" y="11278"/>
                  </a:cubicBezTo>
                  <a:cubicBezTo>
                    <a:pt x="15722" y="8476"/>
                    <a:pt x="17780" y="5195"/>
                    <a:pt x="18882" y="3213"/>
                  </a:cubicBezTo>
                  <a:cubicBezTo>
                    <a:pt x="19984" y="1230"/>
                    <a:pt x="20131" y="547"/>
                    <a:pt x="19984" y="547"/>
                  </a:cubicBezTo>
                  <a:cubicBezTo>
                    <a:pt x="19837" y="547"/>
                    <a:pt x="19396" y="1230"/>
                    <a:pt x="19029" y="3144"/>
                  </a:cubicBezTo>
                  <a:cubicBezTo>
                    <a:pt x="18661" y="5058"/>
                    <a:pt x="18367" y="8203"/>
                    <a:pt x="18808" y="10937"/>
                  </a:cubicBezTo>
                  <a:cubicBezTo>
                    <a:pt x="19249" y="13671"/>
                    <a:pt x="20424" y="15995"/>
                    <a:pt x="21600" y="183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5892799" y="7162800"/>
              <a:ext cx="13970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73" y="4457"/>
                    <a:pt x="6545" y="8914"/>
                    <a:pt x="10145" y="12514"/>
                  </a:cubicBezTo>
                  <a:cubicBezTo>
                    <a:pt x="13745" y="16114"/>
                    <a:pt x="17673" y="188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5911850" y="7174126"/>
              <a:ext cx="127000" cy="172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8" fill="norm" stroke="1" extrusionOk="0">
                  <a:moveTo>
                    <a:pt x="21600" y="168"/>
                  </a:moveTo>
                  <a:cubicBezTo>
                    <a:pt x="19800" y="-92"/>
                    <a:pt x="18000" y="-352"/>
                    <a:pt x="15120" y="1860"/>
                  </a:cubicBezTo>
                  <a:cubicBezTo>
                    <a:pt x="12240" y="4072"/>
                    <a:pt x="8280" y="8756"/>
                    <a:pt x="5580" y="12400"/>
                  </a:cubicBezTo>
                  <a:cubicBezTo>
                    <a:pt x="2880" y="16043"/>
                    <a:pt x="1440" y="18646"/>
                    <a:pt x="0" y="212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6153150" y="711200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6330950" y="6896285"/>
              <a:ext cx="273050" cy="3173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3" fill="norm" stroke="1" extrusionOk="0">
                  <a:moveTo>
                    <a:pt x="0" y="21303"/>
                  </a:moveTo>
                  <a:cubicBezTo>
                    <a:pt x="2177" y="17892"/>
                    <a:pt x="4353" y="14482"/>
                    <a:pt x="5777" y="11498"/>
                  </a:cubicBezTo>
                  <a:cubicBezTo>
                    <a:pt x="7200" y="8514"/>
                    <a:pt x="7870" y="5956"/>
                    <a:pt x="8288" y="3966"/>
                  </a:cubicBezTo>
                  <a:cubicBezTo>
                    <a:pt x="8707" y="1977"/>
                    <a:pt x="8874" y="556"/>
                    <a:pt x="8707" y="129"/>
                  </a:cubicBezTo>
                  <a:cubicBezTo>
                    <a:pt x="8540" y="-297"/>
                    <a:pt x="8037" y="271"/>
                    <a:pt x="7367" y="2687"/>
                  </a:cubicBezTo>
                  <a:cubicBezTo>
                    <a:pt x="6698" y="5103"/>
                    <a:pt x="5860" y="9366"/>
                    <a:pt x="5442" y="12279"/>
                  </a:cubicBezTo>
                  <a:cubicBezTo>
                    <a:pt x="5023" y="15192"/>
                    <a:pt x="5023" y="16756"/>
                    <a:pt x="5274" y="17821"/>
                  </a:cubicBezTo>
                  <a:cubicBezTo>
                    <a:pt x="5526" y="18887"/>
                    <a:pt x="6028" y="19456"/>
                    <a:pt x="6698" y="19598"/>
                  </a:cubicBezTo>
                  <a:cubicBezTo>
                    <a:pt x="7367" y="19740"/>
                    <a:pt x="8205" y="19456"/>
                    <a:pt x="9544" y="18106"/>
                  </a:cubicBezTo>
                  <a:cubicBezTo>
                    <a:pt x="10884" y="16756"/>
                    <a:pt x="12726" y="14340"/>
                    <a:pt x="14316" y="11853"/>
                  </a:cubicBezTo>
                  <a:cubicBezTo>
                    <a:pt x="15907" y="9366"/>
                    <a:pt x="17247" y="6808"/>
                    <a:pt x="18167" y="4890"/>
                  </a:cubicBezTo>
                  <a:cubicBezTo>
                    <a:pt x="19088" y="2971"/>
                    <a:pt x="19591" y="1692"/>
                    <a:pt x="19842" y="1621"/>
                  </a:cubicBezTo>
                  <a:cubicBezTo>
                    <a:pt x="20093" y="1550"/>
                    <a:pt x="20093" y="2687"/>
                    <a:pt x="19758" y="5103"/>
                  </a:cubicBezTo>
                  <a:cubicBezTo>
                    <a:pt x="19423" y="7519"/>
                    <a:pt x="18753" y="11214"/>
                    <a:pt x="18419" y="13629"/>
                  </a:cubicBezTo>
                  <a:cubicBezTo>
                    <a:pt x="18084" y="16045"/>
                    <a:pt x="18084" y="17182"/>
                    <a:pt x="18251" y="18106"/>
                  </a:cubicBezTo>
                  <a:cubicBezTo>
                    <a:pt x="18419" y="19029"/>
                    <a:pt x="18753" y="19740"/>
                    <a:pt x="19340" y="20095"/>
                  </a:cubicBezTo>
                  <a:cubicBezTo>
                    <a:pt x="19926" y="20450"/>
                    <a:pt x="20763" y="20450"/>
                    <a:pt x="21600" y="204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6661150" y="7124700"/>
              <a:ext cx="95250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6699250" y="7156449"/>
              <a:ext cx="13335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273"/>
                    <a:pt x="12000" y="6545"/>
                    <a:pt x="8571" y="9164"/>
                  </a:cubicBezTo>
                  <a:cubicBezTo>
                    <a:pt x="5143" y="11782"/>
                    <a:pt x="3086" y="13745"/>
                    <a:pt x="1886" y="15709"/>
                  </a:cubicBezTo>
                  <a:cubicBezTo>
                    <a:pt x="686" y="17673"/>
                    <a:pt x="343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7105650" y="7086600"/>
              <a:ext cx="215900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3388" y="17280"/>
                    <a:pt x="6776" y="21600"/>
                    <a:pt x="10376" y="19440"/>
                  </a:cubicBezTo>
                  <a:cubicBezTo>
                    <a:pt x="13976" y="17280"/>
                    <a:pt x="17788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7550150" y="6938818"/>
              <a:ext cx="275978" cy="300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421" fill="norm" stroke="1" extrusionOk="0">
                  <a:moveTo>
                    <a:pt x="0" y="21421"/>
                  </a:moveTo>
                  <a:cubicBezTo>
                    <a:pt x="824" y="19759"/>
                    <a:pt x="1649" y="18098"/>
                    <a:pt x="2803" y="15681"/>
                  </a:cubicBezTo>
                  <a:cubicBezTo>
                    <a:pt x="3957" y="13264"/>
                    <a:pt x="5441" y="10092"/>
                    <a:pt x="6431" y="8053"/>
                  </a:cubicBezTo>
                  <a:cubicBezTo>
                    <a:pt x="7420" y="6014"/>
                    <a:pt x="7915" y="5108"/>
                    <a:pt x="8327" y="4050"/>
                  </a:cubicBezTo>
                  <a:cubicBezTo>
                    <a:pt x="8739" y="2993"/>
                    <a:pt x="9069" y="1785"/>
                    <a:pt x="9069" y="1634"/>
                  </a:cubicBezTo>
                  <a:cubicBezTo>
                    <a:pt x="9069" y="1483"/>
                    <a:pt x="8739" y="2389"/>
                    <a:pt x="8079" y="4881"/>
                  </a:cubicBezTo>
                  <a:cubicBezTo>
                    <a:pt x="7420" y="7373"/>
                    <a:pt x="6431" y="11452"/>
                    <a:pt x="5936" y="13944"/>
                  </a:cubicBezTo>
                  <a:cubicBezTo>
                    <a:pt x="5441" y="16436"/>
                    <a:pt x="5441" y="17343"/>
                    <a:pt x="5853" y="17871"/>
                  </a:cubicBezTo>
                  <a:cubicBezTo>
                    <a:pt x="6266" y="18400"/>
                    <a:pt x="7090" y="18551"/>
                    <a:pt x="8244" y="17871"/>
                  </a:cubicBezTo>
                  <a:cubicBezTo>
                    <a:pt x="9398" y="17192"/>
                    <a:pt x="10882" y="15681"/>
                    <a:pt x="12614" y="13264"/>
                  </a:cubicBezTo>
                  <a:cubicBezTo>
                    <a:pt x="14345" y="10848"/>
                    <a:pt x="16324" y="7524"/>
                    <a:pt x="17643" y="5334"/>
                  </a:cubicBezTo>
                  <a:cubicBezTo>
                    <a:pt x="18962" y="3144"/>
                    <a:pt x="19621" y="2087"/>
                    <a:pt x="20198" y="1256"/>
                  </a:cubicBezTo>
                  <a:cubicBezTo>
                    <a:pt x="20776" y="425"/>
                    <a:pt x="21270" y="-179"/>
                    <a:pt x="21435" y="48"/>
                  </a:cubicBezTo>
                  <a:cubicBezTo>
                    <a:pt x="21600" y="274"/>
                    <a:pt x="21435" y="1331"/>
                    <a:pt x="21023" y="4201"/>
                  </a:cubicBezTo>
                  <a:cubicBezTo>
                    <a:pt x="20611" y="7071"/>
                    <a:pt x="19951" y="11754"/>
                    <a:pt x="19704" y="14624"/>
                  </a:cubicBezTo>
                  <a:cubicBezTo>
                    <a:pt x="19456" y="17494"/>
                    <a:pt x="19621" y="18551"/>
                    <a:pt x="19786" y="196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7867650" y="7143750"/>
              <a:ext cx="8890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7920808" y="7194550"/>
              <a:ext cx="92892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1600" fill="norm" stroke="1" extrusionOk="0">
                  <a:moveTo>
                    <a:pt x="20607" y="0"/>
                  </a:moveTo>
                  <a:cubicBezTo>
                    <a:pt x="13094" y="5959"/>
                    <a:pt x="5581" y="11917"/>
                    <a:pt x="2294" y="15517"/>
                  </a:cubicBezTo>
                  <a:cubicBezTo>
                    <a:pt x="-993" y="19117"/>
                    <a:pt x="-54" y="20359"/>
                    <a:pt x="88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8115300" y="7162800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8204200" y="6963833"/>
              <a:ext cx="285750" cy="275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20" y="18775"/>
                    <a:pt x="3840" y="15951"/>
                    <a:pt x="5680" y="12628"/>
                  </a:cubicBezTo>
                  <a:cubicBezTo>
                    <a:pt x="7520" y="9305"/>
                    <a:pt x="9280" y="5483"/>
                    <a:pt x="10160" y="3157"/>
                  </a:cubicBezTo>
                  <a:cubicBezTo>
                    <a:pt x="11040" y="831"/>
                    <a:pt x="11040" y="0"/>
                    <a:pt x="10800" y="0"/>
                  </a:cubicBezTo>
                  <a:cubicBezTo>
                    <a:pt x="10560" y="0"/>
                    <a:pt x="10080" y="831"/>
                    <a:pt x="9280" y="3074"/>
                  </a:cubicBezTo>
                  <a:cubicBezTo>
                    <a:pt x="8480" y="5317"/>
                    <a:pt x="7360" y="8972"/>
                    <a:pt x="6720" y="11215"/>
                  </a:cubicBezTo>
                  <a:cubicBezTo>
                    <a:pt x="6080" y="13458"/>
                    <a:pt x="5920" y="14289"/>
                    <a:pt x="5840" y="15120"/>
                  </a:cubicBezTo>
                  <a:cubicBezTo>
                    <a:pt x="5760" y="15951"/>
                    <a:pt x="5760" y="16782"/>
                    <a:pt x="6240" y="17280"/>
                  </a:cubicBezTo>
                  <a:cubicBezTo>
                    <a:pt x="6720" y="17778"/>
                    <a:pt x="7680" y="17945"/>
                    <a:pt x="8880" y="17197"/>
                  </a:cubicBezTo>
                  <a:cubicBezTo>
                    <a:pt x="10080" y="16449"/>
                    <a:pt x="11520" y="14788"/>
                    <a:pt x="13200" y="12462"/>
                  </a:cubicBezTo>
                  <a:cubicBezTo>
                    <a:pt x="14880" y="10135"/>
                    <a:pt x="16800" y="7145"/>
                    <a:pt x="18160" y="4985"/>
                  </a:cubicBezTo>
                  <a:cubicBezTo>
                    <a:pt x="19520" y="2825"/>
                    <a:pt x="20320" y="1495"/>
                    <a:pt x="20480" y="1495"/>
                  </a:cubicBezTo>
                  <a:cubicBezTo>
                    <a:pt x="20640" y="1495"/>
                    <a:pt x="20160" y="2825"/>
                    <a:pt x="19680" y="5234"/>
                  </a:cubicBezTo>
                  <a:cubicBezTo>
                    <a:pt x="19200" y="7643"/>
                    <a:pt x="18720" y="11132"/>
                    <a:pt x="19040" y="13458"/>
                  </a:cubicBezTo>
                  <a:cubicBezTo>
                    <a:pt x="19360" y="15785"/>
                    <a:pt x="20480" y="16948"/>
                    <a:pt x="21600" y="181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8553450" y="7137400"/>
              <a:ext cx="8255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8496300" y="7150099"/>
              <a:ext cx="19685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55" y="3716"/>
                    <a:pt x="12310" y="7432"/>
                    <a:pt x="8710" y="11032"/>
                  </a:cubicBezTo>
                  <a:cubicBezTo>
                    <a:pt x="5110" y="14632"/>
                    <a:pt x="2555" y="181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8864600" y="7137399"/>
              <a:ext cx="2159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8972549" y="7073900"/>
              <a:ext cx="3810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075"/>
                    <a:pt x="7200" y="12150"/>
                    <a:pt x="3600" y="15750"/>
                  </a:cubicBezTo>
                  <a:cubicBezTo>
                    <a:pt x="0" y="19350"/>
                    <a:pt x="0" y="204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8604249" y="6345766"/>
              <a:ext cx="769482" cy="86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2" h="21600" fill="norm" stroke="1" extrusionOk="0">
                  <a:moveTo>
                    <a:pt x="0" y="1054"/>
                  </a:moveTo>
                  <a:cubicBezTo>
                    <a:pt x="2018" y="527"/>
                    <a:pt x="4035" y="0"/>
                    <a:pt x="6142" y="0"/>
                  </a:cubicBezTo>
                  <a:cubicBezTo>
                    <a:pt x="8248" y="0"/>
                    <a:pt x="10444" y="527"/>
                    <a:pt x="12402" y="1317"/>
                  </a:cubicBezTo>
                  <a:cubicBezTo>
                    <a:pt x="14360" y="2107"/>
                    <a:pt x="16081" y="3161"/>
                    <a:pt x="17476" y="3951"/>
                  </a:cubicBezTo>
                  <a:cubicBezTo>
                    <a:pt x="18870" y="4741"/>
                    <a:pt x="19938" y="5268"/>
                    <a:pt x="20621" y="5795"/>
                  </a:cubicBezTo>
                  <a:cubicBezTo>
                    <a:pt x="21303" y="6322"/>
                    <a:pt x="21600" y="6849"/>
                    <a:pt x="21570" y="6849"/>
                  </a:cubicBezTo>
                  <a:cubicBezTo>
                    <a:pt x="21541" y="6849"/>
                    <a:pt x="21185" y="6322"/>
                    <a:pt x="19820" y="5795"/>
                  </a:cubicBezTo>
                  <a:cubicBezTo>
                    <a:pt x="18455" y="5268"/>
                    <a:pt x="16081" y="4741"/>
                    <a:pt x="13797" y="4215"/>
                  </a:cubicBezTo>
                  <a:cubicBezTo>
                    <a:pt x="11512" y="3688"/>
                    <a:pt x="9316" y="3161"/>
                    <a:pt x="7329" y="3424"/>
                  </a:cubicBezTo>
                  <a:cubicBezTo>
                    <a:pt x="5341" y="3688"/>
                    <a:pt x="3560" y="4741"/>
                    <a:pt x="2463" y="5532"/>
                  </a:cubicBezTo>
                  <a:cubicBezTo>
                    <a:pt x="1365" y="6322"/>
                    <a:pt x="949" y="6849"/>
                    <a:pt x="890" y="7639"/>
                  </a:cubicBezTo>
                  <a:cubicBezTo>
                    <a:pt x="831" y="8429"/>
                    <a:pt x="1127" y="9483"/>
                    <a:pt x="2225" y="10537"/>
                  </a:cubicBezTo>
                  <a:cubicBezTo>
                    <a:pt x="3323" y="11590"/>
                    <a:pt x="5222" y="12644"/>
                    <a:pt x="7240" y="13434"/>
                  </a:cubicBezTo>
                  <a:cubicBezTo>
                    <a:pt x="9257" y="14224"/>
                    <a:pt x="11393" y="14751"/>
                    <a:pt x="13322" y="15278"/>
                  </a:cubicBezTo>
                  <a:cubicBezTo>
                    <a:pt x="15251" y="15805"/>
                    <a:pt x="16971" y="16332"/>
                    <a:pt x="17980" y="16859"/>
                  </a:cubicBezTo>
                  <a:cubicBezTo>
                    <a:pt x="18989" y="17385"/>
                    <a:pt x="19286" y="17912"/>
                    <a:pt x="18455" y="17385"/>
                  </a:cubicBezTo>
                  <a:cubicBezTo>
                    <a:pt x="17624" y="16859"/>
                    <a:pt x="15666" y="15278"/>
                    <a:pt x="13530" y="14224"/>
                  </a:cubicBezTo>
                  <a:cubicBezTo>
                    <a:pt x="11393" y="13171"/>
                    <a:pt x="9079" y="12644"/>
                    <a:pt x="7210" y="12380"/>
                  </a:cubicBezTo>
                  <a:cubicBezTo>
                    <a:pt x="5341" y="12117"/>
                    <a:pt x="3916" y="12117"/>
                    <a:pt x="2997" y="12380"/>
                  </a:cubicBezTo>
                  <a:cubicBezTo>
                    <a:pt x="2077" y="12644"/>
                    <a:pt x="1662" y="13171"/>
                    <a:pt x="1810" y="13434"/>
                  </a:cubicBezTo>
                  <a:cubicBezTo>
                    <a:pt x="1958" y="13698"/>
                    <a:pt x="2670" y="13698"/>
                    <a:pt x="4035" y="13961"/>
                  </a:cubicBezTo>
                  <a:cubicBezTo>
                    <a:pt x="5400" y="14224"/>
                    <a:pt x="7418" y="14751"/>
                    <a:pt x="9940" y="16068"/>
                  </a:cubicBezTo>
                  <a:cubicBezTo>
                    <a:pt x="12462" y="17385"/>
                    <a:pt x="15488" y="19493"/>
                    <a:pt x="1851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9340850" y="6970183"/>
              <a:ext cx="349250" cy="287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87" y="16994"/>
                    <a:pt x="4975" y="12388"/>
                    <a:pt x="6545" y="9053"/>
                  </a:cubicBezTo>
                  <a:cubicBezTo>
                    <a:pt x="8116" y="5718"/>
                    <a:pt x="8771" y="3653"/>
                    <a:pt x="9295" y="2224"/>
                  </a:cubicBezTo>
                  <a:cubicBezTo>
                    <a:pt x="9818" y="794"/>
                    <a:pt x="10211" y="0"/>
                    <a:pt x="10211" y="0"/>
                  </a:cubicBezTo>
                  <a:cubicBezTo>
                    <a:pt x="10211" y="0"/>
                    <a:pt x="9818" y="794"/>
                    <a:pt x="8902" y="3335"/>
                  </a:cubicBezTo>
                  <a:cubicBezTo>
                    <a:pt x="7985" y="5876"/>
                    <a:pt x="6545" y="10165"/>
                    <a:pt x="5825" y="13024"/>
                  </a:cubicBezTo>
                  <a:cubicBezTo>
                    <a:pt x="5105" y="15882"/>
                    <a:pt x="5105" y="17312"/>
                    <a:pt x="5564" y="18106"/>
                  </a:cubicBezTo>
                  <a:cubicBezTo>
                    <a:pt x="6022" y="18900"/>
                    <a:pt x="6938" y="19059"/>
                    <a:pt x="8247" y="18106"/>
                  </a:cubicBezTo>
                  <a:cubicBezTo>
                    <a:pt x="9556" y="17153"/>
                    <a:pt x="11258" y="15088"/>
                    <a:pt x="12764" y="12626"/>
                  </a:cubicBezTo>
                  <a:cubicBezTo>
                    <a:pt x="14269" y="10165"/>
                    <a:pt x="15578" y="7306"/>
                    <a:pt x="16560" y="5162"/>
                  </a:cubicBezTo>
                  <a:cubicBezTo>
                    <a:pt x="17542" y="3018"/>
                    <a:pt x="18196" y="1588"/>
                    <a:pt x="18524" y="1588"/>
                  </a:cubicBezTo>
                  <a:cubicBezTo>
                    <a:pt x="18851" y="1588"/>
                    <a:pt x="18851" y="3018"/>
                    <a:pt x="18720" y="5479"/>
                  </a:cubicBezTo>
                  <a:cubicBezTo>
                    <a:pt x="18589" y="7941"/>
                    <a:pt x="18327" y="11435"/>
                    <a:pt x="18785" y="13818"/>
                  </a:cubicBezTo>
                  <a:cubicBezTo>
                    <a:pt x="19244" y="16200"/>
                    <a:pt x="20422" y="17471"/>
                    <a:pt x="21600" y="187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9702800" y="7150100"/>
              <a:ext cx="7620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1800"/>
                    <a:pt x="0" y="3600"/>
                    <a:pt x="3600" y="7200"/>
                  </a:cubicBezTo>
                  <a:cubicBezTo>
                    <a:pt x="7200" y="10800"/>
                    <a:pt x="14400" y="16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9690099" y="7143750"/>
              <a:ext cx="13970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09" y="4371"/>
                    <a:pt x="9818" y="8743"/>
                    <a:pt x="6218" y="12343"/>
                  </a:cubicBezTo>
                  <a:cubicBezTo>
                    <a:pt x="2618" y="15943"/>
                    <a:pt x="1309" y="187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9931400" y="6983312"/>
              <a:ext cx="255221" cy="249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382" fill="norm" stroke="1" extrusionOk="0">
                  <a:moveTo>
                    <a:pt x="0" y="21382"/>
                  </a:moveTo>
                  <a:cubicBezTo>
                    <a:pt x="2321" y="17933"/>
                    <a:pt x="4641" y="14485"/>
                    <a:pt x="6426" y="11399"/>
                  </a:cubicBezTo>
                  <a:cubicBezTo>
                    <a:pt x="8212" y="8313"/>
                    <a:pt x="9461" y="5590"/>
                    <a:pt x="10086" y="3594"/>
                  </a:cubicBezTo>
                  <a:cubicBezTo>
                    <a:pt x="10711" y="1597"/>
                    <a:pt x="10711" y="327"/>
                    <a:pt x="10443" y="54"/>
                  </a:cubicBezTo>
                  <a:cubicBezTo>
                    <a:pt x="10175" y="-218"/>
                    <a:pt x="9640" y="508"/>
                    <a:pt x="8747" y="2958"/>
                  </a:cubicBezTo>
                  <a:cubicBezTo>
                    <a:pt x="7855" y="5409"/>
                    <a:pt x="6605" y="9584"/>
                    <a:pt x="5980" y="12125"/>
                  </a:cubicBezTo>
                  <a:cubicBezTo>
                    <a:pt x="5355" y="14666"/>
                    <a:pt x="5355" y="15574"/>
                    <a:pt x="5802" y="16209"/>
                  </a:cubicBezTo>
                  <a:cubicBezTo>
                    <a:pt x="6248" y="16844"/>
                    <a:pt x="7140" y="17207"/>
                    <a:pt x="8390" y="16935"/>
                  </a:cubicBezTo>
                  <a:cubicBezTo>
                    <a:pt x="9640" y="16663"/>
                    <a:pt x="11246" y="15755"/>
                    <a:pt x="13299" y="13486"/>
                  </a:cubicBezTo>
                  <a:cubicBezTo>
                    <a:pt x="15352" y="11217"/>
                    <a:pt x="17851" y="7587"/>
                    <a:pt x="19369" y="5409"/>
                  </a:cubicBezTo>
                  <a:cubicBezTo>
                    <a:pt x="20886" y="3231"/>
                    <a:pt x="21421" y="2505"/>
                    <a:pt x="21511" y="2958"/>
                  </a:cubicBezTo>
                  <a:cubicBezTo>
                    <a:pt x="21600" y="3412"/>
                    <a:pt x="21243" y="5046"/>
                    <a:pt x="20707" y="7133"/>
                  </a:cubicBezTo>
                  <a:cubicBezTo>
                    <a:pt x="20172" y="9221"/>
                    <a:pt x="19458" y="11762"/>
                    <a:pt x="19547" y="14031"/>
                  </a:cubicBezTo>
                  <a:cubicBezTo>
                    <a:pt x="19636" y="16300"/>
                    <a:pt x="20529" y="18296"/>
                    <a:pt x="21421" y="202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10255250" y="7169150"/>
              <a:ext cx="7620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00" y="6171"/>
                    <a:pt x="8400" y="12343"/>
                    <a:pt x="12000" y="15943"/>
                  </a:cubicBezTo>
                  <a:cubicBezTo>
                    <a:pt x="15600" y="19543"/>
                    <a:pt x="18600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10204449" y="7213600"/>
              <a:ext cx="16510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15" y="232"/>
                    <a:pt x="18831" y="465"/>
                    <a:pt x="15646" y="3252"/>
                  </a:cubicBezTo>
                  <a:cubicBezTo>
                    <a:pt x="12462" y="6039"/>
                    <a:pt x="7477" y="11381"/>
                    <a:pt x="4569" y="14865"/>
                  </a:cubicBezTo>
                  <a:cubicBezTo>
                    <a:pt x="1662" y="18348"/>
                    <a:pt x="831" y="199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9271000" y="6946900"/>
              <a:ext cx="1035050" cy="520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69" y="20107"/>
                    <a:pt x="2739" y="18615"/>
                    <a:pt x="4152" y="17034"/>
                  </a:cubicBezTo>
                  <a:cubicBezTo>
                    <a:pt x="5566" y="15454"/>
                    <a:pt x="7023" y="13785"/>
                    <a:pt x="8459" y="12161"/>
                  </a:cubicBezTo>
                  <a:cubicBezTo>
                    <a:pt x="9894" y="10537"/>
                    <a:pt x="11308" y="8956"/>
                    <a:pt x="12920" y="7332"/>
                  </a:cubicBezTo>
                  <a:cubicBezTo>
                    <a:pt x="14533" y="5707"/>
                    <a:pt x="16344" y="4039"/>
                    <a:pt x="17823" y="2810"/>
                  </a:cubicBezTo>
                  <a:cubicBezTo>
                    <a:pt x="19303" y="1580"/>
                    <a:pt x="20452" y="79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7600950" y="6940550"/>
              <a:ext cx="1206500" cy="546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61" y="20344"/>
                    <a:pt x="2122" y="19088"/>
                    <a:pt x="3240" y="17791"/>
                  </a:cubicBezTo>
                  <a:cubicBezTo>
                    <a:pt x="4358" y="16493"/>
                    <a:pt x="5533" y="15153"/>
                    <a:pt x="6821" y="13730"/>
                  </a:cubicBezTo>
                  <a:cubicBezTo>
                    <a:pt x="8109" y="12307"/>
                    <a:pt x="9512" y="10800"/>
                    <a:pt x="10895" y="9377"/>
                  </a:cubicBezTo>
                  <a:cubicBezTo>
                    <a:pt x="12278" y="7953"/>
                    <a:pt x="13642" y="6614"/>
                    <a:pt x="15101" y="5358"/>
                  </a:cubicBezTo>
                  <a:cubicBezTo>
                    <a:pt x="16560" y="4102"/>
                    <a:pt x="18114" y="2930"/>
                    <a:pt x="19213" y="2051"/>
                  </a:cubicBezTo>
                  <a:cubicBezTo>
                    <a:pt x="20312" y="1172"/>
                    <a:pt x="20956" y="5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2330450" y="7880350"/>
              <a:ext cx="2413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05" y="18000"/>
                    <a:pt x="10611" y="14400"/>
                    <a:pt x="14211" y="10800"/>
                  </a:cubicBezTo>
                  <a:cubicBezTo>
                    <a:pt x="17811" y="7200"/>
                    <a:pt x="19705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2400300" y="7962900"/>
              <a:ext cx="1460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3118320" y="7640372"/>
              <a:ext cx="272581" cy="375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385" fill="norm" stroke="1" extrusionOk="0">
                  <a:moveTo>
                    <a:pt x="21563" y="1735"/>
                  </a:moveTo>
                  <a:cubicBezTo>
                    <a:pt x="21563" y="1132"/>
                    <a:pt x="21563" y="528"/>
                    <a:pt x="21144" y="227"/>
                  </a:cubicBezTo>
                  <a:cubicBezTo>
                    <a:pt x="20726" y="-75"/>
                    <a:pt x="19889" y="-75"/>
                    <a:pt x="17879" y="227"/>
                  </a:cubicBezTo>
                  <a:cubicBezTo>
                    <a:pt x="15870" y="528"/>
                    <a:pt x="12689" y="1132"/>
                    <a:pt x="9842" y="2037"/>
                  </a:cubicBezTo>
                  <a:cubicBezTo>
                    <a:pt x="6996" y="2942"/>
                    <a:pt x="4484" y="4148"/>
                    <a:pt x="2893" y="5959"/>
                  </a:cubicBezTo>
                  <a:cubicBezTo>
                    <a:pt x="1303" y="7769"/>
                    <a:pt x="633" y="10182"/>
                    <a:pt x="298" y="12354"/>
                  </a:cubicBezTo>
                  <a:cubicBezTo>
                    <a:pt x="-37" y="14526"/>
                    <a:pt x="-37" y="16457"/>
                    <a:pt x="47" y="17905"/>
                  </a:cubicBezTo>
                  <a:cubicBezTo>
                    <a:pt x="130" y="19353"/>
                    <a:pt x="298" y="20318"/>
                    <a:pt x="800" y="20861"/>
                  </a:cubicBezTo>
                  <a:cubicBezTo>
                    <a:pt x="1303" y="21404"/>
                    <a:pt x="2140" y="21525"/>
                    <a:pt x="4903" y="21223"/>
                  </a:cubicBezTo>
                  <a:cubicBezTo>
                    <a:pt x="7665" y="20922"/>
                    <a:pt x="12354" y="20198"/>
                    <a:pt x="17042" y="194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3149600" y="7804150"/>
              <a:ext cx="1333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3457756" y="7564673"/>
              <a:ext cx="276045" cy="404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503" fill="norm" stroke="1" extrusionOk="0">
                  <a:moveTo>
                    <a:pt x="21503" y="2603"/>
                  </a:moveTo>
                  <a:cubicBezTo>
                    <a:pt x="21173" y="1703"/>
                    <a:pt x="20843" y="803"/>
                    <a:pt x="20184" y="353"/>
                  </a:cubicBezTo>
                  <a:cubicBezTo>
                    <a:pt x="19524" y="-97"/>
                    <a:pt x="18535" y="-97"/>
                    <a:pt x="16556" y="240"/>
                  </a:cubicBezTo>
                  <a:cubicBezTo>
                    <a:pt x="14578" y="578"/>
                    <a:pt x="11610" y="1253"/>
                    <a:pt x="8807" y="2772"/>
                  </a:cubicBezTo>
                  <a:cubicBezTo>
                    <a:pt x="6004" y="4290"/>
                    <a:pt x="3366" y="6653"/>
                    <a:pt x="1964" y="8847"/>
                  </a:cubicBezTo>
                  <a:cubicBezTo>
                    <a:pt x="563" y="11041"/>
                    <a:pt x="398" y="13066"/>
                    <a:pt x="233" y="14865"/>
                  </a:cubicBezTo>
                  <a:cubicBezTo>
                    <a:pt x="68" y="16665"/>
                    <a:pt x="-97" y="18240"/>
                    <a:pt x="68" y="19253"/>
                  </a:cubicBezTo>
                  <a:cubicBezTo>
                    <a:pt x="233" y="20265"/>
                    <a:pt x="727" y="20715"/>
                    <a:pt x="3118" y="20997"/>
                  </a:cubicBezTo>
                  <a:cubicBezTo>
                    <a:pt x="5509" y="21278"/>
                    <a:pt x="9796" y="21390"/>
                    <a:pt x="14083" y="215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3683000" y="7689850"/>
              <a:ext cx="196850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13" y="4032"/>
                    <a:pt x="8826" y="8064"/>
                    <a:pt x="12426" y="11664"/>
                  </a:cubicBezTo>
                  <a:cubicBezTo>
                    <a:pt x="16026" y="15264"/>
                    <a:pt x="18813" y="184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3678723" y="7702550"/>
              <a:ext cx="194777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600" fill="norm" stroke="1" extrusionOk="0">
                  <a:moveTo>
                    <a:pt x="21373" y="0"/>
                  </a:moveTo>
                  <a:cubicBezTo>
                    <a:pt x="17425" y="2016"/>
                    <a:pt x="13476" y="4032"/>
                    <a:pt x="9876" y="7128"/>
                  </a:cubicBezTo>
                  <a:cubicBezTo>
                    <a:pt x="6276" y="10224"/>
                    <a:pt x="3025" y="14400"/>
                    <a:pt x="1399" y="16920"/>
                  </a:cubicBezTo>
                  <a:cubicBezTo>
                    <a:pt x="-227" y="19440"/>
                    <a:pt x="-227" y="20304"/>
                    <a:pt x="354" y="20808"/>
                  </a:cubicBezTo>
                  <a:cubicBezTo>
                    <a:pt x="934" y="21312"/>
                    <a:pt x="2096" y="21456"/>
                    <a:pt x="325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3949700" y="7645400"/>
              <a:ext cx="13335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221"/>
                    <a:pt x="4800" y="8441"/>
                    <a:pt x="8400" y="12041"/>
                  </a:cubicBezTo>
                  <a:cubicBezTo>
                    <a:pt x="12000" y="15641"/>
                    <a:pt x="16800" y="186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4048858" y="7689849"/>
              <a:ext cx="123092" cy="277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275" fill="norm" stroke="1" extrusionOk="0">
                  <a:moveTo>
                    <a:pt x="21290" y="0"/>
                  </a:moveTo>
                  <a:cubicBezTo>
                    <a:pt x="17629" y="2436"/>
                    <a:pt x="13968" y="4872"/>
                    <a:pt x="10856" y="7389"/>
                  </a:cubicBezTo>
                  <a:cubicBezTo>
                    <a:pt x="7744" y="9907"/>
                    <a:pt x="5182" y="12505"/>
                    <a:pt x="3168" y="14941"/>
                  </a:cubicBezTo>
                  <a:cubicBezTo>
                    <a:pt x="1154" y="17377"/>
                    <a:pt x="-310" y="19651"/>
                    <a:pt x="56" y="20626"/>
                  </a:cubicBezTo>
                  <a:cubicBezTo>
                    <a:pt x="422" y="21600"/>
                    <a:pt x="2619" y="21275"/>
                    <a:pt x="4815" y="209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4248150" y="7564404"/>
              <a:ext cx="186195" cy="468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529" fill="norm" stroke="1" extrusionOk="0">
                  <a:moveTo>
                    <a:pt x="0" y="1972"/>
                  </a:moveTo>
                  <a:cubicBezTo>
                    <a:pt x="971" y="1291"/>
                    <a:pt x="1942" y="610"/>
                    <a:pt x="4369" y="270"/>
                  </a:cubicBezTo>
                  <a:cubicBezTo>
                    <a:pt x="6796" y="-71"/>
                    <a:pt x="10679" y="-71"/>
                    <a:pt x="13712" y="172"/>
                  </a:cubicBezTo>
                  <a:cubicBezTo>
                    <a:pt x="16746" y="415"/>
                    <a:pt x="18930" y="902"/>
                    <a:pt x="20144" y="1826"/>
                  </a:cubicBezTo>
                  <a:cubicBezTo>
                    <a:pt x="21357" y="2751"/>
                    <a:pt x="21600" y="4113"/>
                    <a:pt x="21115" y="6253"/>
                  </a:cubicBezTo>
                  <a:cubicBezTo>
                    <a:pt x="20629" y="8394"/>
                    <a:pt x="19416" y="11313"/>
                    <a:pt x="18688" y="13502"/>
                  </a:cubicBezTo>
                  <a:cubicBezTo>
                    <a:pt x="17960" y="15691"/>
                    <a:pt x="17717" y="17151"/>
                    <a:pt x="17960" y="18270"/>
                  </a:cubicBezTo>
                  <a:cubicBezTo>
                    <a:pt x="18202" y="19388"/>
                    <a:pt x="18930" y="20167"/>
                    <a:pt x="18688" y="20653"/>
                  </a:cubicBezTo>
                  <a:cubicBezTo>
                    <a:pt x="18445" y="21140"/>
                    <a:pt x="17231" y="21334"/>
                    <a:pt x="15290" y="21432"/>
                  </a:cubicBezTo>
                  <a:cubicBezTo>
                    <a:pt x="13348" y="21529"/>
                    <a:pt x="10679" y="21529"/>
                    <a:pt x="8737" y="21529"/>
                  </a:cubicBezTo>
                  <a:cubicBezTo>
                    <a:pt x="6796" y="21529"/>
                    <a:pt x="5582" y="21529"/>
                    <a:pt x="4975" y="21529"/>
                  </a:cubicBezTo>
                  <a:cubicBezTo>
                    <a:pt x="4369" y="21529"/>
                    <a:pt x="4369" y="21529"/>
                    <a:pt x="4369" y="215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4806950" y="7848600"/>
              <a:ext cx="3238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4400"/>
                    <a:pt x="9600" y="7200"/>
                    <a:pt x="13200" y="3600"/>
                  </a:cubicBezTo>
                  <a:cubicBezTo>
                    <a:pt x="16800" y="0"/>
                    <a:pt x="19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5447090" y="7709842"/>
              <a:ext cx="229810" cy="280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528" fill="norm" stroke="1" extrusionOk="0">
                  <a:moveTo>
                    <a:pt x="20326" y="902"/>
                  </a:moveTo>
                  <a:cubicBezTo>
                    <a:pt x="19335" y="415"/>
                    <a:pt x="18344" y="-72"/>
                    <a:pt x="16561" y="9"/>
                  </a:cubicBezTo>
                  <a:cubicBezTo>
                    <a:pt x="14777" y="90"/>
                    <a:pt x="12201" y="740"/>
                    <a:pt x="9427" y="2526"/>
                  </a:cubicBezTo>
                  <a:cubicBezTo>
                    <a:pt x="6653" y="4313"/>
                    <a:pt x="3680" y="7236"/>
                    <a:pt x="1996" y="10078"/>
                  </a:cubicBezTo>
                  <a:cubicBezTo>
                    <a:pt x="311" y="12920"/>
                    <a:pt x="-85" y="15681"/>
                    <a:pt x="14" y="17468"/>
                  </a:cubicBezTo>
                  <a:cubicBezTo>
                    <a:pt x="113" y="19254"/>
                    <a:pt x="708" y="20066"/>
                    <a:pt x="3185" y="20635"/>
                  </a:cubicBezTo>
                  <a:cubicBezTo>
                    <a:pt x="5662" y="21203"/>
                    <a:pt x="10021" y="21528"/>
                    <a:pt x="13390" y="21528"/>
                  </a:cubicBezTo>
                  <a:cubicBezTo>
                    <a:pt x="16759" y="21528"/>
                    <a:pt x="19137" y="21203"/>
                    <a:pt x="21515" y="208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5460999" y="7848600"/>
              <a:ext cx="1714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5725900" y="7637657"/>
              <a:ext cx="274850" cy="361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347" fill="norm" stroke="1" extrusionOk="0">
                  <a:moveTo>
                    <a:pt x="21410" y="1955"/>
                  </a:moveTo>
                  <a:cubicBezTo>
                    <a:pt x="20091" y="1205"/>
                    <a:pt x="18772" y="456"/>
                    <a:pt x="17123" y="144"/>
                  </a:cubicBezTo>
                  <a:cubicBezTo>
                    <a:pt x="15474" y="-168"/>
                    <a:pt x="13495" y="-43"/>
                    <a:pt x="11352" y="1205"/>
                  </a:cubicBezTo>
                  <a:cubicBezTo>
                    <a:pt x="9208" y="2454"/>
                    <a:pt x="6900" y="4826"/>
                    <a:pt x="5334" y="7511"/>
                  </a:cubicBezTo>
                  <a:cubicBezTo>
                    <a:pt x="3767" y="10195"/>
                    <a:pt x="2943" y="13192"/>
                    <a:pt x="2201" y="15189"/>
                  </a:cubicBezTo>
                  <a:cubicBezTo>
                    <a:pt x="1459" y="17187"/>
                    <a:pt x="799" y="18186"/>
                    <a:pt x="387" y="19060"/>
                  </a:cubicBezTo>
                  <a:cubicBezTo>
                    <a:pt x="-25" y="19934"/>
                    <a:pt x="-190" y="20683"/>
                    <a:pt x="305" y="21057"/>
                  </a:cubicBezTo>
                  <a:cubicBezTo>
                    <a:pt x="799" y="21432"/>
                    <a:pt x="1954" y="21432"/>
                    <a:pt x="4015" y="21120"/>
                  </a:cubicBezTo>
                  <a:cubicBezTo>
                    <a:pt x="6076" y="20808"/>
                    <a:pt x="9044" y="20183"/>
                    <a:pt x="12012" y="195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5930900" y="7772400"/>
              <a:ext cx="152400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00" y="4364"/>
                    <a:pt x="10200" y="8727"/>
                    <a:pt x="13800" y="12327"/>
                  </a:cubicBezTo>
                  <a:cubicBezTo>
                    <a:pt x="17400" y="15927"/>
                    <a:pt x="19500" y="187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5928819" y="7797800"/>
              <a:ext cx="16083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600" fill="norm" stroke="1" extrusionOk="0">
                  <a:moveTo>
                    <a:pt x="21315" y="0"/>
                  </a:moveTo>
                  <a:cubicBezTo>
                    <a:pt x="15144" y="4235"/>
                    <a:pt x="8972" y="8471"/>
                    <a:pt x="5466" y="11224"/>
                  </a:cubicBezTo>
                  <a:cubicBezTo>
                    <a:pt x="1959" y="13976"/>
                    <a:pt x="1118" y="15247"/>
                    <a:pt x="557" y="16412"/>
                  </a:cubicBezTo>
                  <a:cubicBezTo>
                    <a:pt x="-4" y="17576"/>
                    <a:pt x="-285" y="18635"/>
                    <a:pt x="416" y="19482"/>
                  </a:cubicBezTo>
                  <a:cubicBezTo>
                    <a:pt x="1118" y="20329"/>
                    <a:pt x="2801" y="20965"/>
                    <a:pt x="448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6165850" y="7675687"/>
              <a:ext cx="128741" cy="331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421" fill="norm" stroke="1" extrusionOk="0">
                  <a:moveTo>
                    <a:pt x="1045" y="1735"/>
                  </a:moveTo>
                  <a:cubicBezTo>
                    <a:pt x="2090" y="1188"/>
                    <a:pt x="3135" y="641"/>
                    <a:pt x="5574" y="299"/>
                  </a:cubicBezTo>
                  <a:cubicBezTo>
                    <a:pt x="8013" y="-42"/>
                    <a:pt x="11845" y="-179"/>
                    <a:pt x="14981" y="368"/>
                  </a:cubicBezTo>
                  <a:cubicBezTo>
                    <a:pt x="18116" y="915"/>
                    <a:pt x="20555" y="2145"/>
                    <a:pt x="21077" y="3854"/>
                  </a:cubicBezTo>
                  <a:cubicBezTo>
                    <a:pt x="21600" y="5563"/>
                    <a:pt x="20206" y="7750"/>
                    <a:pt x="18813" y="10348"/>
                  </a:cubicBezTo>
                  <a:cubicBezTo>
                    <a:pt x="17419" y="12945"/>
                    <a:pt x="16026" y="15953"/>
                    <a:pt x="14806" y="17798"/>
                  </a:cubicBezTo>
                  <a:cubicBezTo>
                    <a:pt x="13587" y="19644"/>
                    <a:pt x="12542" y="20327"/>
                    <a:pt x="10103" y="20737"/>
                  </a:cubicBezTo>
                  <a:cubicBezTo>
                    <a:pt x="7665" y="21148"/>
                    <a:pt x="3832" y="21284"/>
                    <a:pt x="0" y="214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6388100" y="7981950"/>
              <a:ext cx="190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6567079" y="7653456"/>
              <a:ext cx="246471" cy="320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85" fill="norm" stroke="1" extrusionOk="0">
                  <a:moveTo>
                    <a:pt x="21497" y="2869"/>
                  </a:moveTo>
                  <a:cubicBezTo>
                    <a:pt x="21497" y="2159"/>
                    <a:pt x="21497" y="1448"/>
                    <a:pt x="21128" y="880"/>
                  </a:cubicBezTo>
                  <a:cubicBezTo>
                    <a:pt x="20759" y="311"/>
                    <a:pt x="20020" y="-115"/>
                    <a:pt x="18451" y="27"/>
                  </a:cubicBezTo>
                  <a:cubicBezTo>
                    <a:pt x="16882" y="169"/>
                    <a:pt x="14482" y="880"/>
                    <a:pt x="11712" y="2869"/>
                  </a:cubicBezTo>
                  <a:cubicBezTo>
                    <a:pt x="8943" y="4859"/>
                    <a:pt x="5805" y="8127"/>
                    <a:pt x="3774" y="10827"/>
                  </a:cubicBezTo>
                  <a:cubicBezTo>
                    <a:pt x="1743" y="13527"/>
                    <a:pt x="820" y="15659"/>
                    <a:pt x="359" y="17151"/>
                  </a:cubicBezTo>
                  <a:cubicBezTo>
                    <a:pt x="-103" y="18643"/>
                    <a:pt x="-103" y="19496"/>
                    <a:pt x="266" y="20206"/>
                  </a:cubicBezTo>
                  <a:cubicBezTo>
                    <a:pt x="635" y="20917"/>
                    <a:pt x="1374" y="21485"/>
                    <a:pt x="4789" y="21485"/>
                  </a:cubicBezTo>
                  <a:cubicBezTo>
                    <a:pt x="8205" y="21485"/>
                    <a:pt x="14297" y="20917"/>
                    <a:pt x="20389" y="203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6629400" y="7804150"/>
              <a:ext cx="2032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25" y="16800"/>
                    <a:pt x="11250" y="12000"/>
                    <a:pt x="14850" y="8400"/>
                  </a:cubicBezTo>
                  <a:cubicBezTo>
                    <a:pt x="18450" y="4800"/>
                    <a:pt x="2002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6842855" y="7595882"/>
              <a:ext cx="275495" cy="416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82" fill="norm" stroke="1" extrusionOk="0">
                  <a:moveTo>
                    <a:pt x="21461" y="1898"/>
                  </a:moveTo>
                  <a:cubicBezTo>
                    <a:pt x="20142" y="1243"/>
                    <a:pt x="18823" y="589"/>
                    <a:pt x="17669" y="261"/>
                  </a:cubicBezTo>
                  <a:cubicBezTo>
                    <a:pt x="16514" y="-66"/>
                    <a:pt x="15525" y="-66"/>
                    <a:pt x="14783" y="152"/>
                  </a:cubicBezTo>
                  <a:cubicBezTo>
                    <a:pt x="14041" y="370"/>
                    <a:pt x="13546" y="807"/>
                    <a:pt x="12063" y="2498"/>
                  </a:cubicBezTo>
                  <a:cubicBezTo>
                    <a:pt x="10579" y="4189"/>
                    <a:pt x="8105" y="7134"/>
                    <a:pt x="6044" y="9970"/>
                  </a:cubicBezTo>
                  <a:cubicBezTo>
                    <a:pt x="3983" y="12807"/>
                    <a:pt x="2334" y="15534"/>
                    <a:pt x="1427" y="17170"/>
                  </a:cubicBezTo>
                  <a:cubicBezTo>
                    <a:pt x="521" y="18807"/>
                    <a:pt x="356" y="19352"/>
                    <a:pt x="191" y="19898"/>
                  </a:cubicBezTo>
                  <a:cubicBezTo>
                    <a:pt x="26" y="20443"/>
                    <a:pt x="-139" y="20989"/>
                    <a:pt x="191" y="21261"/>
                  </a:cubicBezTo>
                  <a:cubicBezTo>
                    <a:pt x="521" y="21534"/>
                    <a:pt x="1345" y="21534"/>
                    <a:pt x="3901" y="21370"/>
                  </a:cubicBezTo>
                  <a:cubicBezTo>
                    <a:pt x="6456" y="21207"/>
                    <a:pt x="10743" y="20879"/>
                    <a:pt x="15030" y="205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7194550" y="7721600"/>
              <a:ext cx="825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7236883" y="7747000"/>
              <a:ext cx="141818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600" fill="norm" stroke="1" extrusionOk="0">
                  <a:moveTo>
                    <a:pt x="21282" y="0"/>
                  </a:moveTo>
                  <a:cubicBezTo>
                    <a:pt x="16200" y="2810"/>
                    <a:pt x="11117" y="5620"/>
                    <a:pt x="7464" y="8517"/>
                  </a:cubicBezTo>
                  <a:cubicBezTo>
                    <a:pt x="3811" y="11415"/>
                    <a:pt x="1588" y="14400"/>
                    <a:pt x="635" y="16595"/>
                  </a:cubicBezTo>
                  <a:cubicBezTo>
                    <a:pt x="-318" y="18790"/>
                    <a:pt x="0" y="20195"/>
                    <a:pt x="31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7372350" y="7675033"/>
              <a:ext cx="206095" cy="481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565" fill="norm" stroke="1" extrusionOk="0">
                  <a:moveTo>
                    <a:pt x="5951" y="1800"/>
                  </a:moveTo>
                  <a:cubicBezTo>
                    <a:pt x="6612" y="1326"/>
                    <a:pt x="7273" y="853"/>
                    <a:pt x="9147" y="521"/>
                  </a:cubicBezTo>
                  <a:cubicBezTo>
                    <a:pt x="11020" y="189"/>
                    <a:pt x="14106" y="0"/>
                    <a:pt x="16310" y="0"/>
                  </a:cubicBezTo>
                  <a:cubicBezTo>
                    <a:pt x="18514" y="0"/>
                    <a:pt x="19837" y="189"/>
                    <a:pt x="20608" y="521"/>
                  </a:cubicBezTo>
                  <a:cubicBezTo>
                    <a:pt x="21380" y="853"/>
                    <a:pt x="21600" y="1326"/>
                    <a:pt x="21380" y="2700"/>
                  </a:cubicBezTo>
                  <a:cubicBezTo>
                    <a:pt x="21159" y="4074"/>
                    <a:pt x="20498" y="6347"/>
                    <a:pt x="19947" y="8858"/>
                  </a:cubicBezTo>
                  <a:cubicBezTo>
                    <a:pt x="19396" y="11368"/>
                    <a:pt x="18955" y="14116"/>
                    <a:pt x="18845" y="15963"/>
                  </a:cubicBezTo>
                  <a:cubicBezTo>
                    <a:pt x="18735" y="17811"/>
                    <a:pt x="18955" y="18758"/>
                    <a:pt x="19065" y="19468"/>
                  </a:cubicBezTo>
                  <a:cubicBezTo>
                    <a:pt x="19176" y="20179"/>
                    <a:pt x="19176" y="20653"/>
                    <a:pt x="18514" y="20984"/>
                  </a:cubicBezTo>
                  <a:cubicBezTo>
                    <a:pt x="17853" y="21316"/>
                    <a:pt x="16531" y="21505"/>
                    <a:pt x="13335" y="21553"/>
                  </a:cubicBezTo>
                  <a:cubicBezTo>
                    <a:pt x="10139" y="21600"/>
                    <a:pt x="5069" y="21505"/>
                    <a:pt x="0" y="214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10217150" y="4296630"/>
              <a:ext cx="2330450" cy="1075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2" fill="norm" stroke="1" extrusionOk="0">
                  <a:moveTo>
                    <a:pt x="0" y="556"/>
                  </a:moveTo>
                  <a:cubicBezTo>
                    <a:pt x="20" y="259"/>
                    <a:pt x="39" y="-38"/>
                    <a:pt x="69" y="4"/>
                  </a:cubicBezTo>
                  <a:cubicBezTo>
                    <a:pt x="98" y="47"/>
                    <a:pt x="137" y="429"/>
                    <a:pt x="167" y="1341"/>
                  </a:cubicBezTo>
                  <a:cubicBezTo>
                    <a:pt x="196" y="2254"/>
                    <a:pt x="216" y="3696"/>
                    <a:pt x="196" y="5097"/>
                  </a:cubicBezTo>
                  <a:cubicBezTo>
                    <a:pt x="177" y="6497"/>
                    <a:pt x="118" y="7855"/>
                    <a:pt x="78" y="9362"/>
                  </a:cubicBezTo>
                  <a:cubicBezTo>
                    <a:pt x="39" y="10868"/>
                    <a:pt x="20" y="12523"/>
                    <a:pt x="20" y="13966"/>
                  </a:cubicBezTo>
                  <a:cubicBezTo>
                    <a:pt x="20" y="15409"/>
                    <a:pt x="39" y="16639"/>
                    <a:pt x="78" y="17446"/>
                  </a:cubicBezTo>
                  <a:cubicBezTo>
                    <a:pt x="118" y="18252"/>
                    <a:pt x="177" y="18634"/>
                    <a:pt x="265" y="18825"/>
                  </a:cubicBezTo>
                  <a:cubicBezTo>
                    <a:pt x="353" y="19016"/>
                    <a:pt x="471" y="19016"/>
                    <a:pt x="893" y="19016"/>
                  </a:cubicBezTo>
                  <a:cubicBezTo>
                    <a:pt x="1314" y="19016"/>
                    <a:pt x="2040" y="19016"/>
                    <a:pt x="2796" y="19016"/>
                  </a:cubicBezTo>
                  <a:cubicBezTo>
                    <a:pt x="3551" y="19016"/>
                    <a:pt x="4336" y="19016"/>
                    <a:pt x="5120" y="19016"/>
                  </a:cubicBezTo>
                  <a:cubicBezTo>
                    <a:pt x="5905" y="19016"/>
                    <a:pt x="6690" y="19016"/>
                    <a:pt x="7367" y="19016"/>
                  </a:cubicBezTo>
                  <a:cubicBezTo>
                    <a:pt x="8044" y="19016"/>
                    <a:pt x="8613" y="19016"/>
                    <a:pt x="9407" y="19016"/>
                  </a:cubicBezTo>
                  <a:cubicBezTo>
                    <a:pt x="10202" y="19016"/>
                    <a:pt x="11222" y="19016"/>
                    <a:pt x="12252" y="19122"/>
                  </a:cubicBezTo>
                  <a:cubicBezTo>
                    <a:pt x="13282" y="19228"/>
                    <a:pt x="14322" y="19440"/>
                    <a:pt x="15185" y="19652"/>
                  </a:cubicBezTo>
                  <a:cubicBezTo>
                    <a:pt x="16048" y="19865"/>
                    <a:pt x="16735" y="20077"/>
                    <a:pt x="17519" y="20331"/>
                  </a:cubicBezTo>
                  <a:cubicBezTo>
                    <a:pt x="18304" y="20586"/>
                    <a:pt x="19187" y="20883"/>
                    <a:pt x="19883" y="21095"/>
                  </a:cubicBezTo>
                  <a:cubicBezTo>
                    <a:pt x="20580" y="21307"/>
                    <a:pt x="21090" y="21435"/>
                    <a:pt x="21600" y="215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10356849" y="4442883"/>
              <a:ext cx="292101" cy="281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0788"/>
                    <a:pt x="0" y="19976"/>
                    <a:pt x="1017" y="17865"/>
                  </a:cubicBezTo>
                  <a:cubicBezTo>
                    <a:pt x="2035" y="15753"/>
                    <a:pt x="4070" y="12343"/>
                    <a:pt x="5557" y="9420"/>
                  </a:cubicBezTo>
                  <a:cubicBezTo>
                    <a:pt x="7043" y="6496"/>
                    <a:pt x="7983" y="4060"/>
                    <a:pt x="8609" y="2436"/>
                  </a:cubicBezTo>
                  <a:cubicBezTo>
                    <a:pt x="9235" y="812"/>
                    <a:pt x="9548" y="0"/>
                    <a:pt x="9470" y="0"/>
                  </a:cubicBezTo>
                  <a:cubicBezTo>
                    <a:pt x="9391" y="0"/>
                    <a:pt x="8922" y="812"/>
                    <a:pt x="8452" y="3411"/>
                  </a:cubicBezTo>
                  <a:cubicBezTo>
                    <a:pt x="7983" y="6009"/>
                    <a:pt x="7513" y="10394"/>
                    <a:pt x="7435" y="13642"/>
                  </a:cubicBezTo>
                  <a:cubicBezTo>
                    <a:pt x="7357" y="16890"/>
                    <a:pt x="7670" y="19002"/>
                    <a:pt x="8452" y="20138"/>
                  </a:cubicBezTo>
                  <a:cubicBezTo>
                    <a:pt x="9235" y="21275"/>
                    <a:pt x="10487" y="21438"/>
                    <a:pt x="11583" y="20707"/>
                  </a:cubicBezTo>
                  <a:cubicBezTo>
                    <a:pt x="12678" y="19976"/>
                    <a:pt x="13617" y="18352"/>
                    <a:pt x="14635" y="15104"/>
                  </a:cubicBezTo>
                  <a:cubicBezTo>
                    <a:pt x="15652" y="11856"/>
                    <a:pt x="16748" y="6983"/>
                    <a:pt x="17296" y="4141"/>
                  </a:cubicBezTo>
                  <a:cubicBezTo>
                    <a:pt x="17843" y="1299"/>
                    <a:pt x="17843" y="487"/>
                    <a:pt x="17687" y="650"/>
                  </a:cubicBezTo>
                  <a:cubicBezTo>
                    <a:pt x="17530" y="812"/>
                    <a:pt x="17217" y="1949"/>
                    <a:pt x="17217" y="4385"/>
                  </a:cubicBezTo>
                  <a:cubicBezTo>
                    <a:pt x="17217" y="6821"/>
                    <a:pt x="17530" y="10556"/>
                    <a:pt x="18313" y="13317"/>
                  </a:cubicBezTo>
                  <a:cubicBezTo>
                    <a:pt x="19096" y="16078"/>
                    <a:pt x="20348" y="17865"/>
                    <a:pt x="21600" y="196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10693400" y="4629150"/>
              <a:ext cx="12700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582"/>
                    <a:pt x="7200" y="9164"/>
                    <a:pt x="10800" y="12764"/>
                  </a:cubicBezTo>
                  <a:cubicBezTo>
                    <a:pt x="14400" y="16364"/>
                    <a:pt x="18000" y="189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10731500" y="4641849"/>
              <a:ext cx="10795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582"/>
                    <a:pt x="7200" y="9164"/>
                    <a:pt x="3600" y="12764"/>
                  </a:cubicBezTo>
                  <a:cubicBezTo>
                    <a:pt x="0" y="16364"/>
                    <a:pt x="0" y="189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10972799" y="4597399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10928349" y="4705349"/>
              <a:ext cx="2095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11291625" y="4494059"/>
              <a:ext cx="189176" cy="281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410" fill="norm" stroke="1" extrusionOk="0">
                  <a:moveTo>
                    <a:pt x="21450" y="1100"/>
                  </a:moveTo>
                  <a:cubicBezTo>
                    <a:pt x="18330" y="455"/>
                    <a:pt x="15210" y="-190"/>
                    <a:pt x="12810" y="52"/>
                  </a:cubicBezTo>
                  <a:cubicBezTo>
                    <a:pt x="10410" y="294"/>
                    <a:pt x="8730" y="1422"/>
                    <a:pt x="6690" y="3759"/>
                  </a:cubicBezTo>
                  <a:cubicBezTo>
                    <a:pt x="4650" y="6097"/>
                    <a:pt x="2250" y="9643"/>
                    <a:pt x="1050" y="12464"/>
                  </a:cubicBezTo>
                  <a:cubicBezTo>
                    <a:pt x="-150" y="15285"/>
                    <a:pt x="-150" y="17380"/>
                    <a:pt x="210" y="18750"/>
                  </a:cubicBezTo>
                  <a:cubicBezTo>
                    <a:pt x="570" y="20120"/>
                    <a:pt x="1290" y="20765"/>
                    <a:pt x="4890" y="21088"/>
                  </a:cubicBezTo>
                  <a:cubicBezTo>
                    <a:pt x="8490" y="21410"/>
                    <a:pt x="14970" y="21410"/>
                    <a:pt x="21450" y="214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11277600" y="4667250"/>
              <a:ext cx="1587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11529397" y="4481877"/>
              <a:ext cx="243504" cy="311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504" fill="norm" stroke="1" extrusionOk="0">
                  <a:moveTo>
                    <a:pt x="21421" y="522"/>
                  </a:moveTo>
                  <a:cubicBezTo>
                    <a:pt x="19187" y="230"/>
                    <a:pt x="16952" y="-62"/>
                    <a:pt x="14997" y="11"/>
                  </a:cubicBezTo>
                  <a:cubicBezTo>
                    <a:pt x="13042" y="84"/>
                    <a:pt x="11366" y="522"/>
                    <a:pt x="9969" y="1397"/>
                  </a:cubicBezTo>
                  <a:cubicBezTo>
                    <a:pt x="8573" y="2273"/>
                    <a:pt x="7455" y="3587"/>
                    <a:pt x="6245" y="5922"/>
                  </a:cubicBezTo>
                  <a:cubicBezTo>
                    <a:pt x="5035" y="8257"/>
                    <a:pt x="3731" y="11614"/>
                    <a:pt x="2614" y="14022"/>
                  </a:cubicBezTo>
                  <a:cubicBezTo>
                    <a:pt x="1497" y="16430"/>
                    <a:pt x="566" y="17889"/>
                    <a:pt x="193" y="18984"/>
                  </a:cubicBezTo>
                  <a:cubicBezTo>
                    <a:pt x="-179" y="20079"/>
                    <a:pt x="7" y="20808"/>
                    <a:pt x="566" y="21173"/>
                  </a:cubicBezTo>
                  <a:cubicBezTo>
                    <a:pt x="1124" y="21538"/>
                    <a:pt x="2055" y="21538"/>
                    <a:pt x="4476" y="21465"/>
                  </a:cubicBezTo>
                  <a:cubicBezTo>
                    <a:pt x="6897" y="21392"/>
                    <a:pt x="10807" y="21246"/>
                    <a:pt x="14718" y="211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11727076" y="4616450"/>
              <a:ext cx="109325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1600" fill="norm" stroke="1" extrusionOk="0">
                  <a:moveTo>
                    <a:pt x="264" y="0"/>
                  </a:moveTo>
                  <a:cubicBezTo>
                    <a:pt x="-143" y="1200"/>
                    <a:pt x="-551" y="2400"/>
                    <a:pt x="2913" y="6000"/>
                  </a:cubicBezTo>
                  <a:cubicBezTo>
                    <a:pt x="6377" y="9600"/>
                    <a:pt x="13713" y="15600"/>
                    <a:pt x="21049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11741150" y="4635500"/>
              <a:ext cx="12065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158" y="4800"/>
                    <a:pt x="8716" y="9600"/>
                    <a:pt x="5116" y="13200"/>
                  </a:cubicBezTo>
                  <a:cubicBezTo>
                    <a:pt x="1516" y="16800"/>
                    <a:pt x="758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11887200" y="4553744"/>
              <a:ext cx="193411" cy="351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504" fill="norm" stroke="1" extrusionOk="0">
                  <a:moveTo>
                    <a:pt x="0" y="1891"/>
                  </a:moveTo>
                  <a:cubicBezTo>
                    <a:pt x="3287" y="1244"/>
                    <a:pt x="6574" y="598"/>
                    <a:pt x="9509" y="274"/>
                  </a:cubicBezTo>
                  <a:cubicBezTo>
                    <a:pt x="12443" y="-49"/>
                    <a:pt x="15026" y="-49"/>
                    <a:pt x="16904" y="80"/>
                  </a:cubicBezTo>
                  <a:cubicBezTo>
                    <a:pt x="18783" y="210"/>
                    <a:pt x="19957" y="468"/>
                    <a:pt x="20661" y="921"/>
                  </a:cubicBezTo>
                  <a:cubicBezTo>
                    <a:pt x="21365" y="1374"/>
                    <a:pt x="21600" y="2020"/>
                    <a:pt x="21365" y="3961"/>
                  </a:cubicBezTo>
                  <a:cubicBezTo>
                    <a:pt x="21130" y="5901"/>
                    <a:pt x="20426" y="9134"/>
                    <a:pt x="19957" y="11850"/>
                  </a:cubicBezTo>
                  <a:cubicBezTo>
                    <a:pt x="19487" y="14567"/>
                    <a:pt x="19252" y="16765"/>
                    <a:pt x="19017" y="18188"/>
                  </a:cubicBezTo>
                  <a:cubicBezTo>
                    <a:pt x="18783" y="19611"/>
                    <a:pt x="18548" y="20258"/>
                    <a:pt x="17257" y="20710"/>
                  </a:cubicBezTo>
                  <a:cubicBezTo>
                    <a:pt x="15965" y="21163"/>
                    <a:pt x="13617" y="21422"/>
                    <a:pt x="10917" y="21486"/>
                  </a:cubicBezTo>
                  <a:cubicBezTo>
                    <a:pt x="8217" y="21551"/>
                    <a:pt x="5165" y="21422"/>
                    <a:pt x="2113" y="212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10382249" y="4945518"/>
              <a:ext cx="279401" cy="244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8" fill="norm" stroke="1" extrusionOk="0">
                  <a:moveTo>
                    <a:pt x="0" y="20037"/>
                  </a:moveTo>
                  <a:cubicBezTo>
                    <a:pt x="491" y="20776"/>
                    <a:pt x="982" y="21514"/>
                    <a:pt x="1636" y="21329"/>
                  </a:cubicBezTo>
                  <a:cubicBezTo>
                    <a:pt x="2291" y="21145"/>
                    <a:pt x="3109" y="20037"/>
                    <a:pt x="4255" y="17268"/>
                  </a:cubicBezTo>
                  <a:cubicBezTo>
                    <a:pt x="5400" y="14499"/>
                    <a:pt x="6873" y="10068"/>
                    <a:pt x="7773" y="7206"/>
                  </a:cubicBezTo>
                  <a:cubicBezTo>
                    <a:pt x="8673" y="4345"/>
                    <a:pt x="9000" y="3052"/>
                    <a:pt x="9245" y="1945"/>
                  </a:cubicBezTo>
                  <a:cubicBezTo>
                    <a:pt x="9491" y="837"/>
                    <a:pt x="9655" y="-86"/>
                    <a:pt x="9573" y="6"/>
                  </a:cubicBezTo>
                  <a:cubicBezTo>
                    <a:pt x="9491" y="99"/>
                    <a:pt x="9164" y="1206"/>
                    <a:pt x="8918" y="3422"/>
                  </a:cubicBezTo>
                  <a:cubicBezTo>
                    <a:pt x="8673" y="5637"/>
                    <a:pt x="8509" y="8960"/>
                    <a:pt x="8427" y="11083"/>
                  </a:cubicBezTo>
                  <a:cubicBezTo>
                    <a:pt x="8345" y="13206"/>
                    <a:pt x="8345" y="14129"/>
                    <a:pt x="8673" y="14960"/>
                  </a:cubicBezTo>
                  <a:cubicBezTo>
                    <a:pt x="9000" y="15791"/>
                    <a:pt x="9655" y="16529"/>
                    <a:pt x="10391" y="16806"/>
                  </a:cubicBezTo>
                  <a:cubicBezTo>
                    <a:pt x="11127" y="17083"/>
                    <a:pt x="11945" y="16899"/>
                    <a:pt x="12927" y="15883"/>
                  </a:cubicBezTo>
                  <a:cubicBezTo>
                    <a:pt x="13909" y="14868"/>
                    <a:pt x="15055" y="13022"/>
                    <a:pt x="15873" y="11360"/>
                  </a:cubicBezTo>
                  <a:cubicBezTo>
                    <a:pt x="16691" y="9699"/>
                    <a:pt x="17182" y="8222"/>
                    <a:pt x="17673" y="6652"/>
                  </a:cubicBezTo>
                  <a:cubicBezTo>
                    <a:pt x="18164" y="5083"/>
                    <a:pt x="18655" y="3422"/>
                    <a:pt x="18900" y="3237"/>
                  </a:cubicBezTo>
                  <a:cubicBezTo>
                    <a:pt x="19145" y="3052"/>
                    <a:pt x="19145" y="4345"/>
                    <a:pt x="19145" y="6191"/>
                  </a:cubicBezTo>
                  <a:cubicBezTo>
                    <a:pt x="19145" y="8037"/>
                    <a:pt x="19145" y="10437"/>
                    <a:pt x="19555" y="12468"/>
                  </a:cubicBezTo>
                  <a:cubicBezTo>
                    <a:pt x="19964" y="14499"/>
                    <a:pt x="20782" y="16160"/>
                    <a:pt x="21600" y="178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10699749" y="5072427"/>
              <a:ext cx="127001" cy="77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0" y="2088"/>
                  </a:moveTo>
                  <a:cubicBezTo>
                    <a:pt x="1800" y="921"/>
                    <a:pt x="3600" y="-247"/>
                    <a:pt x="5220" y="45"/>
                  </a:cubicBezTo>
                  <a:cubicBezTo>
                    <a:pt x="6840" y="337"/>
                    <a:pt x="8280" y="2088"/>
                    <a:pt x="10980" y="5883"/>
                  </a:cubicBezTo>
                  <a:cubicBezTo>
                    <a:pt x="13680" y="9677"/>
                    <a:pt x="17640" y="15515"/>
                    <a:pt x="21600" y="213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10763249" y="5105400"/>
              <a:ext cx="7620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533"/>
                    <a:pt x="7200" y="9067"/>
                    <a:pt x="3600" y="12667"/>
                  </a:cubicBezTo>
                  <a:cubicBezTo>
                    <a:pt x="0" y="16267"/>
                    <a:pt x="0" y="189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11004549" y="5092700"/>
              <a:ext cx="1079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10991850" y="5149850"/>
              <a:ext cx="1460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11318435" y="4964833"/>
              <a:ext cx="143316" cy="204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249" fill="norm" stroke="1" extrusionOk="0">
                  <a:moveTo>
                    <a:pt x="16499" y="2073"/>
                  </a:moveTo>
                  <a:cubicBezTo>
                    <a:pt x="15247" y="1412"/>
                    <a:pt x="13995" y="751"/>
                    <a:pt x="12586" y="310"/>
                  </a:cubicBezTo>
                  <a:cubicBezTo>
                    <a:pt x="11178" y="-131"/>
                    <a:pt x="9612" y="-351"/>
                    <a:pt x="7421" y="1412"/>
                  </a:cubicBezTo>
                  <a:cubicBezTo>
                    <a:pt x="5230" y="3176"/>
                    <a:pt x="2412" y="6922"/>
                    <a:pt x="1004" y="10339"/>
                  </a:cubicBezTo>
                  <a:cubicBezTo>
                    <a:pt x="-405" y="13755"/>
                    <a:pt x="-405" y="16841"/>
                    <a:pt x="1473" y="18714"/>
                  </a:cubicBezTo>
                  <a:cubicBezTo>
                    <a:pt x="3352" y="20588"/>
                    <a:pt x="7108" y="21249"/>
                    <a:pt x="10708" y="21249"/>
                  </a:cubicBezTo>
                  <a:cubicBezTo>
                    <a:pt x="14308" y="21249"/>
                    <a:pt x="17752" y="20588"/>
                    <a:pt x="21195" y="199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11341100" y="5092700"/>
              <a:ext cx="1143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11496455" y="4969680"/>
              <a:ext cx="130395" cy="224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229" fill="norm" stroke="1" extrusionOk="0">
                  <a:moveTo>
                    <a:pt x="21462" y="2024"/>
                  </a:moveTo>
                  <a:cubicBezTo>
                    <a:pt x="20417" y="1224"/>
                    <a:pt x="19372" y="424"/>
                    <a:pt x="17978" y="124"/>
                  </a:cubicBezTo>
                  <a:cubicBezTo>
                    <a:pt x="16585" y="-176"/>
                    <a:pt x="14843" y="24"/>
                    <a:pt x="12927" y="1224"/>
                  </a:cubicBezTo>
                  <a:cubicBezTo>
                    <a:pt x="11010" y="2424"/>
                    <a:pt x="8920" y="4624"/>
                    <a:pt x="7004" y="7224"/>
                  </a:cubicBezTo>
                  <a:cubicBezTo>
                    <a:pt x="5088" y="9824"/>
                    <a:pt x="3346" y="12824"/>
                    <a:pt x="2127" y="14824"/>
                  </a:cubicBezTo>
                  <a:cubicBezTo>
                    <a:pt x="907" y="16824"/>
                    <a:pt x="210" y="17824"/>
                    <a:pt x="36" y="18824"/>
                  </a:cubicBezTo>
                  <a:cubicBezTo>
                    <a:pt x="-138" y="19824"/>
                    <a:pt x="210" y="20824"/>
                    <a:pt x="3520" y="21124"/>
                  </a:cubicBezTo>
                  <a:cubicBezTo>
                    <a:pt x="6830" y="21424"/>
                    <a:pt x="13101" y="21024"/>
                    <a:pt x="19372" y="206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11645900" y="5016500"/>
              <a:ext cx="7620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11710395" y="5067300"/>
              <a:ext cx="75206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2" h="21600" fill="norm" stroke="1" extrusionOk="0">
                  <a:moveTo>
                    <a:pt x="20742" y="0"/>
                  </a:moveTo>
                  <a:cubicBezTo>
                    <a:pt x="17823" y="533"/>
                    <a:pt x="14904" y="1067"/>
                    <a:pt x="11110" y="4000"/>
                  </a:cubicBezTo>
                  <a:cubicBezTo>
                    <a:pt x="7315" y="6933"/>
                    <a:pt x="2645" y="12267"/>
                    <a:pt x="893" y="15600"/>
                  </a:cubicBezTo>
                  <a:cubicBezTo>
                    <a:pt x="-858" y="18933"/>
                    <a:pt x="310" y="20267"/>
                    <a:pt x="147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11804649" y="4993216"/>
              <a:ext cx="153626" cy="348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545" fill="norm" stroke="1" extrusionOk="0">
                  <a:moveTo>
                    <a:pt x="6214" y="1047"/>
                  </a:moveTo>
                  <a:cubicBezTo>
                    <a:pt x="7397" y="524"/>
                    <a:pt x="8581" y="0"/>
                    <a:pt x="10800" y="0"/>
                  </a:cubicBezTo>
                  <a:cubicBezTo>
                    <a:pt x="13019" y="0"/>
                    <a:pt x="16274" y="524"/>
                    <a:pt x="18345" y="1505"/>
                  </a:cubicBezTo>
                  <a:cubicBezTo>
                    <a:pt x="20416" y="2487"/>
                    <a:pt x="21304" y="3927"/>
                    <a:pt x="21452" y="6349"/>
                  </a:cubicBezTo>
                  <a:cubicBezTo>
                    <a:pt x="21600" y="8771"/>
                    <a:pt x="21008" y="12175"/>
                    <a:pt x="20564" y="14727"/>
                  </a:cubicBezTo>
                  <a:cubicBezTo>
                    <a:pt x="20121" y="17280"/>
                    <a:pt x="19825" y="18982"/>
                    <a:pt x="19085" y="20029"/>
                  </a:cubicBezTo>
                  <a:cubicBezTo>
                    <a:pt x="18345" y="21076"/>
                    <a:pt x="17162" y="21469"/>
                    <a:pt x="13907" y="21535"/>
                  </a:cubicBezTo>
                  <a:cubicBezTo>
                    <a:pt x="10652" y="21600"/>
                    <a:pt x="5326" y="21338"/>
                    <a:pt x="0" y="210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2693433" y="7327900"/>
              <a:ext cx="5664096" cy="1187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600" fill="norm" stroke="1" extrusionOk="0">
                  <a:moveTo>
                    <a:pt x="5315" y="3696"/>
                  </a:moveTo>
                  <a:cubicBezTo>
                    <a:pt x="5315" y="3465"/>
                    <a:pt x="5315" y="3234"/>
                    <a:pt x="5275" y="2984"/>
                  </a:cubicBezTo>
                  <a:cubicBezTo>
                    <a:pt x="5235" y="2734"/>
                    <a:pt x="5154" y="2464"/>
                    <a:pt x="5025" y="2175"/>
                  </a:cubicBezTo>
                  <a:cubicBezTo>
                    <a:pt x="4896" y="1887"/>
                    <a:pt x="4719" y="1579"/>
                    <a:pt x="4509" y="1405"/>
                  </a:cubicBezTo>
                  <a:cubicBezTo>
                    <a:pt x="4300" y="1232"/>
                    <a:pt x="4058" y="1194"/>
                    <a:pt x="3788" y="1348"/>
                  </a:cubicBezTo>
                  <a:cubicBezTo>
                    <a:pt x="3518" y="1502"/>
                    <a:pt x="3220" y="1848"/>
                    <a:pt x="2938" y="2252"/>
                  </a:cubicBezTo>
                  <a:cubicBezTo>
                    <a:pt x="2656" y="2657"/>
                    <a:pt x="2390" y="3119"/>
                    <a:pt x="2116" y="3561"/>
                  </a:cubicBezTo>
                  <a:cubicBezTo>
                    <a:pt x="1842" y="4004"/>
                    <a:pt x="1560" y="4428"/>
                    <a:pt x="1306" y="4948"/>
                  </a:cubicBezTo>
                  <a:cubicBezTo>
                    <a:pt x="1052" y="5467"/>
                    <a:pt x="826" y="6083"/>
                    <a:pt x="637" y="6680"/>
                  </a:cubicBezTo>
                  <a:cubicBezTo>
                    <a:pt x="447" y="7277"/>
                    <a:pt x="294" y="7855"/>
                    <a:pt x="189" y="8567"/>
                  </a:cubicBezTo>
                  <a:cubicBezTo>
                    <a:pt x="85" y="9279"/>
                    <a:pt x="28" y="10126"/>
                    <a:pt x="8" y="11070"/>
                  </a:cubicBezTo>
                  <a:cubicBezTo>
                    <a:pt x="-12" y="12013"/>
                    <a:pt x="4" y="13052"/>
                    <a:pt x="69" y="13899"/>
                  </a:cubicBezTo>
                  <a:cubicBezTo>
                    <a:pt x="133" y="14747"/>
                    <a:pt x="246" y="15401"/>
                    <a:pt x="383" y="16056"/>
                  </a:cubicBezTo>
                  <a:cubicBezTo>
                    <a:pt x="520" y="16710"/>
                    <a:pt x="681" y="17365"/>
                    <a:pt x="867" y="17923"/>
                  </a:cubicBezTo>
                  <a:cubicBezTo>
                    <a:pt x="1052" y="18481"/>
                    <a:pt x="1261" y="18943"/>
                    <a:pt x="1503" y="19290"/>
                  </a:cubicBezTo>
                  <a:cubicBezTo>
                    <a:pt x="1745" y="19636"/>
                    <a:pt x="2019" y="19867"/>
                    <a:pt x="2281" y="20041"/>
                  </a:cubicBezTo>
                  <a:cubicBezTo>
                    <a:pt x="2543" y="20214"/>
                    <a:pt x="2793" y="20329"/>
                    <a:pt x="3079" y="20445"/>
                  </a:cubicBezTo>
                  <a:cubicBezTo>
                    <a:pt x="3365" y="20560"/>
                    <a:pt x="3687" y="20676"/>
                    <a:pt x="4002" y="20753"/>
                  </a:cubicBezTo>
                  <a:cubicBezTo>
                    <a:pt x="4316" y="20830"/>
                    <a:pt x="4622" y="20868"/>
                    <a:pt x="4929" y="20907"/>
                  </a:cubicBezTo>
                  <a:cubicBezTo>
                    <a:pt x="5235" y="20945"/>
                    <a:pt x="5541" y="20984"/>
                    <a:pt x="5864" y="21022"/>
                  </a:cubicBezTo>
                  <a:cubicBezTo>
                    <a:pt x="6186" y="21061"/>
                    <a:pt x="6524" y="21099"/>
                    <a:pt x="6835" y="21138"/>
                  </a:cubicBezTo>
                  <a:cubicBezTo>
                    <a:pt x="7145" y="21176"/>
                    <a:pt x="7427" y="21215"/>
                    <a:pt x="7709" y="21253"/>
                  </a:cubicBezTo>
                  <a:cubicBezTo>
                    <a:pt x="7991" y="21292"/>
                    <a:pt x="8273" y="21330"/>
                    <a:pt x="8592" y="21369"/>
                  </a:cubicBezTo>
                  <a:cubicBezTo>
                    <a:pt x="8910" y="21407"/>
                    <a:pt x="9265" y="21446"/>
                    <a:pt x="9619" y="21465"/>
                  </a:cubicBezTo>
                  <a:cubicBezTo>
                    <a:pt x="9974" y="21484"/>
                    <a:pt x="10329" y="21484"/>
                    <a:pt x="10667" y="21504"/>
                  </a:cubicBezTo>
                  <a:cubicBezTo>
                    <a:pt x="11006" y="21523"/>
                    <a:pt x="11328" y="21561"/>
                    <a:pt x="11650" y="21581"/>
                  </a:cubicBezTo>
                  <a:cubicBezTo>
                    <a:pt x="11973" y="21600"/>
                    <a:pt x="12295" y="21600"/>
                    <a:pt x="12634" y="21600"/>
                  </a:cubicBezTo>
                  <a:cubicBezTo>
                    <a:pt x="12972" y="21600"/>
                    <a:pt x="13327" y="21600"/>
                    <a:pt x="13669" y="21581"/>
                  </a:cubicBezTo>
                  <a:cubicBezTo>
                    <a:pt x="14012" y="21561"/>
                    <a:pt x="14342" y="21523"/>
                    <a:pt x="14665" y="21407"/>
                  </a:cubicBezTo>
                  <a:cubicBezTo>
                    <a:pt x="14987" y="21292"/>
                    <a:pt x="15301" y="21099"/>
                    <a:pt x="15616" y="20907"/>
                  </a:cubicBezTo>
                  <a:cubicBezTo>
                    <a:pt x="15930" y="20714"/>
                    <a:pt x="16244" y="20522"/>
                    <a:pt x="16563" y="20310"/>
                  </a:cubicBezTo>
                  <a:cubicBezTo>
                    <a:pt x="16881" y="20098"/>
                    <a:pt x="17204" y="19867"/>
                    <a:pt x="17534" y="19656"/>
                  </a:cubicBezTo>
                  <a:cubicBezTo>
                    <a:pt x="17864" y="19444"/>
                    <a:pt x="18203" y="19251"/>
                    <a:pt x="18529" y="19020"/>
                  </a:cubicBezTo>
                  <a:cubicBezTo>
                    <a:pt x="18856" y="18789"/>
                    <a:pt x="19170" y="18520"/>
                    <a:pt x="19468" y="18231"/>
                  </a:cubicBezTo>
                  <a:cubicBezTo>
                    <a:pt x="19767" y="17942"/>
                    <a:pt x="20049" y="17634"/>
                    <a:pt x="20319" y="17211"/>
                  </a:cubicBezTo>
                  <a:cubicBezTo>
                    <a:pt x="20589" y="16787"/>
                    <a:pt x="20847" y="16248"/>
                    <a:pt x="21056" y="15613"/>
                  </a:cubicBezTo>
                  <a:cubicBezTo>
                    <a:pt x="21266" y="14978"/>
                    <a:pt x="21427" y="14246"/>
                    <a:pt x="21507" y="13476"/>
                  </a:cubicBezTo>
                  <a:cubicBezTo>
                    <a:pt x="21588" y="12706"/>
                    <a:pt x="21588" y="11897"/>
                    <a:pt x="21503" y="11070"/>
                  </a:cubicBezTo>
                  <a:cubicBezTo>
                    <a:pt x="21419" y="10242"/>
                    <a:pt x="21249" y="9395"/>
                    <a:pt x="21044" y="8663"/>
                  </a:cubicBezTo>
                  <a:cubicBezTo>
                    <a:pt x="20838" y="7932"/>
                    <a:pt x="20597" y="7316"/>
                    <a:pt x="20343" y="6776"/>
                  </a:cubicBezTo>
                  <a:cubicBezTo>
                    <a:pt x="20089" y="6237"/>
                    <a:pt x="19823" y="5775"/>
                    <a:pt x="19545" y="5333"/>
                  </a:cubicBezTo>
                  <a:cubicBezTo>
                    <a:pt x="19267" y="4890"/>
                    <a:pt x="18977" y="4466"/>
                    <a:pt x="18703" y="4120"/>
                  </a:cubicBezTo>
                  <a:cubicBezTo>
                    <a:pt x="18429" y="3773"/>
                    <a:pt x="18171" y="3504"/>
                    <a:pt x="17872" y="3196"/>
                  </a:cubicBezTo>
                  <a:cubicBezTo>
                    <a:pt x="17574" y="2888"/>
                    <a:pt x="17236" y="2541"/>
                    <a:pt x="16929" y="2272"/>
                  </a:cubicBezTo>
                  <a:cubicBezTo>
                    <a:pt x="16623" y="2002"/>
                    <a:pt x="16349" y="1810"/>
                    <a:pt x="16059" y="1636"/>
                  </a:cubicBezTo>
                  <a:cubicBezTo>
                    <a:pt x="15769" y="1463"/>
                    <a:pt x="15463" y="1309"/>
                    <a:pt x="15160" y="1174"/>
                  </a:cubicBezTo>
                  <a:cubicBezTo>
                    <a:pt x="14858" y="1040"/>
                    <a:pt x="14560" y="924"/>
                    <a:pt x="14258" y="809"/>
                  </a:cubicBezTo>
                  <a:cubicBezTo>
                    <a:pt x="13955" y="693"/>
                    <a:pt x="13649" y="578"/>
                    <a:pt x="13343" y="481"/>
                  </a:cubicBezTo>
                  <a:cubicBezTo>
                    <a:pt x="13037" y="385"/>
                    <a:pt x="12730" y="308"/>
                    <a:pt x="12420" y="231"/>
                  </a:cubicBezTo>
                  <a:cubicBezTo>
                    <a:pt x="12110" y="154"/>
                    <a:pt x="11795" y="77"/>
                    <a:pt x="11481" y="39"/>
                  </a:cubicBezTo>
                  <a:cubicBezTo>
                    <a:pt x="11167" y="0"/>
                    <a:pt x="10852" y="0"/>
                    <a:pt x="10538" y="0"/>
                  </a:cubicBezTo>
                  <a:cubicBezTo>
                    <a:pt x="10224" y="0"/>
                    <a:pt x="9909" y="0"/>
                    <a:pt x="9595" y="77"/>
                  </a:cubicBezTo>
                  <a:cubicBezTo>
                    <a:pt x="9281" y="154"/>
                    <a:pt x="8967" y="308"/>
                    <a:pt x="8656" y="481"/>
                  </a:cubicBezTo>
                  <a:cubicBezTo>
                    <a:pt x="8346" y="655"/>
                    <a:pt x="8040" y="847"/>
                    <a:pt x="7729" y="1020"/>
                  </a:cubicBezTo>
                  <a:cubicBezTo>
                    <a:pt x="7419" y="1194"/>
                    <a:pt x="7105" y="1348"/>
                    <a:pt x="6794" y="1502"/>
                  </a:cubicBezTo>
                  <a:cubicBezTo>
                    <a:pt x="6484" y="1656"/>
                    <a:pt x="6178" y="1810"/>
                    <a:pt x="5835" y="2002"/>
                  </a:cubicBezTo>
                  <a:cubicBezTo>
                    <a:pt x="5493" y="2195"/>
                    <a:pt x="5114" y="2426"/>
                    <a:pt x="4731" y="2734"/>
                  </a:cubicBezTo>
                  <a:cubicBezTo>
                    <a:pt x="4348" y="3042"/>
                    <a:pt x="3961" y="3427"/>
                    <a:pt x="3575" y="381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4090615" y="5435963"/>
              <a:ext cx="1284840" cy="925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20" fill="norm" stroke="1" extrusionOk="0">
                  <a:moveTo>
                    <a:pt x="16870" y="3386"/>
                  </a:moveTo>
                  <a:cubicBezTo>
                    <a:pt x="17012" y="2648"/>
                    <a:pt x="17153" y="1910"/>
                    <a:pt x="17224" y="1418"/>
                  </a:cubicBezTo>
                  <a:cubicBezTo>
                    <a:pt x="17295" y="926"/>
                    <a:pt x="17295" y="680"/>
                    <a:pt x="17171" y="508"/>
                  </a:cubicBezTo>
                  <a:cubicBezTo>
                    <a:pt x="17047" y="336"/>
                    <a:pt x="16799" y="237"/>
                    <a:pt x="16162" y="139"/>
                  </a:cubicBezTo>
                  <a:cubicBezTo>
                    <a:pt x="15524" y="40"/>
                    <a:pt x="14497" y="-58"/>
                    <a:pt x="13347" y="40"/>
                  </a:cubicBezTo>
                  <a:cubicBezTo>
                    <a:pt x="12196" y="139"/>
                    <a:pt x="10921" y="434"/>
                    <a:pt x="9770" y="901"/>
                  </a:cubicBezTo>
                  <a:cubicBezTo>
                    <a:pt x="8619" y="1369"/>
                    <a:pt x="7593" y="2009"/>
                    <a:pt x="6583" y="2771"/>
                  </a:cubicBezTo>
                  <a:cubicBezTo>
                    <a:pt x="5574" y="3534"/>
                    <a:pt x="4583" y="4419"/>
                    <a:pt x="3609" y="5502"/>
                  </a:cubicBezTo>
                  <a:cubicBezTo>
                    <a:pt x="2635" y="6584"/>
                    <a:pt x="1679" y="7864"/>
                    <a:pt x="1042" y="9192"/>
                  </a:cubicBezTo>
                  <a:cubicBezTo>
                    <a:pt x="404" y="10521"/>
                    <a:pt x="86" y="11898"/>
                    <a:pt x="15" y="13153"/>
                  </a:cubicBezTo>
                  <a:cubicBezTo>
                    <a:pt x="-56" y="14408"/>
                    <a:pt x="121" y="15539"/>
                    <a:pt x="581" y="16523"/>
                  </a:cubicBezTo>
                  <a:cubicBezTo>
                    <a:pt x="1042" y="17507"/>
                    <a:pt x="1785" y="18344"/>
                    <a:pt x="2812" y="19082"/>
                  </a:cubicBezTo>
                  <a:cubicBezTo>
                    <a:pt x="3839" y="19820"/>
                    <a:pt x="5149" y="20460"/>
                    <a:pt x="6459" y="20878"/>
                  </a:cubicBezTo>
                  <a:cubicBezTo>
                    <a:pt x="7770" y="21296"/>
                    <a:pt x="9080" y="21493"/>
                    <a:pt x="10266" y="21517"/>
                  </a:cubicBezTo>
                  <a:cubicBezTo>
                    <a:pt x="11452" y="21542"/>
                    <a:pt x="12514" y="21394"/>
                    <a:pt x="13612" y="21050"/>
                  </a:cubicBezTo>
                  <a:cubicBezTo>
                    <a:pt x="14710" y="20706"/>
                    <a:pt x="15843" y="20164"/>
                    <a:pt x="16834" y="19426"/>
                  </a:cubicBezTo>
                  <a:cubicBezTo>
                    <a:pt x="17826" y="18688"/>
                    <a:pt x="18676" y="17753"/>
                    <a:pt x="19402" y="16622"/>
                  </a:cubicBezTo>
                  <a:cubicBezTo>
                    <a:pt x="20128" y="15490"/>
                    <a:pt x="20730" y="14162"/>
                    <a:pt x="21084" y="12710"/>
                  </a:cubicBezTo>
                  <a:cubicBezTo>
                    <a:pt x="21438" y="11259"/>
                    <a:pt x="21544" y="9684"/>
                    <a:pt x="21473" y="8159"/>
                  </a:cubicBezTo>
                  <a:cubicBezTo>
                    <a:pt x="21402" y="6634"/>
                    <a:pt x="21154" y="5157"/>
                    <a:pt x="20836" y="3927"/>
                  </a:cubicBezTo>
                  <a:cubicBezTo>
                    <a:pt x="20517" y="2697"/>
                    <a:pt x="20128" y="1713"/>
                    <a:pt x="19225" y="1123"/>
                  </a:cubicBezTo>
                  <a:cubicBezTo>
                    <a:pt x="18322" y="532"/>
                    <a:pt x="16905" y="336"/>
                    <a:pt x="15878" y="385"/>
                  </a:cubicBezTo>
                  <a:cubicBezTo>
                    <a:pt x="14852" y="434"/>
                    <a:pt x="14214" y="729"/>
                    <a:pt x="13577" y="1024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5645625" y="5472013"/>
              <a:ext cx="1206196" cy="931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505" fill="norm" stroke="1" extrusionOk="0">
                  <a:moveTo>
                    <a:pt x="14693" y="3411"/>
                  </a:moveTo>
                  <a:cubicBezTo>
                    <a:pt x="14656" y="2873"/>
                    <a:pt x="14618" y="2336"/>
                    <a:pt x="14429" y="1896"/>
                  </a:cubicBezTo>
                  <a:cubicBezTo>
                    <a:pt x="14241" y="1456"/>
                    <a:pt x="13902" y="1114"/>
                    <a:pt x="13449" y="796"/>
                  </a:cubicBezTo>
                  <a:cubicBezTo>
                    <a:pt x="12997" y="479"/>
                    <a:pt x="12431" y="185"/>
                    <a:pt x="11640" y="63"/>
                  </a:cubicBezTo>
                  <a:cubicBezTo>
                    <a:pt x="10848" y="-59"/>
                    <a:pt x="9830" y="-10"/>
                    <a:pt x="8850" y="259"/>
                  </a:cubicBezTo>
                  <a:cubicBezTo>
                    <a:pt x="7870" y="527"/>
                    <a:pt x="6928" y="1016"/>
                    <a:pt x="6117" y="1529"/>
                  </a:cubicBezTo>
                  <a:cubicBezTo>
                    <a:pt x="5307" y="2042"/>
                    <a:pt x="4628" y="2580"/>
                    <a:pt x="3912" y="3411"/>
                  </a:cubicBezTo>
                  <a:cubicBezTo>
                    <a:pt x="3196" y="4241"/>
                    <a:pt x="2442" y="5365"/>
                    <a:pt x="1933" y="6343"/>
                  </a:cubicBezTo>
                  <a:cubicBezTo>
                    <a:pt x="1424" y="7320"/>
                    <a:pt x="1160" y="8151"/>
                    <a:pt x="896" y="9079"/>
                  </a:cubicBezTo>
                  <a:cubicBezTo>
                    <a:pt x="633" y="10008"/>
                    <a:pt x="369" y="11034"/>
                    <a:pt x="199" y="11938"/>
                  </a:cubicBezTo>
                  <a:cubicBezTo>
                    <a:pt x="29" y="12842"/>
                    <a:pt x="-46" y="13624"/>
                    <a:pt x="29" y="14382"/>
                  </a:cubicBezTo>
                  <a:cubicBezTo>
                    <a:pt x="105" y="15139"/>
                    <a:pt x="331" y="15872"/>
                    <a:pt x="708" y="16508"/>
                  </a:cubicBezTo>
                  <a:cubicBezTo>
                    <a:pt x="1085" y="17143"/>
                    <a:pt x="1613" y="17680"/>
                    <a:pt x="2291" y="18193"/>
                  </a:cubicBezTo>
                  <a:cubicBezTo>
                    <a:pt x="2970" y="18707"/>
                    <a:pt x="3799" y="19195"/>
                    <a:pt x="4836" y="19708"/>
                  </a:cubicBezTo>
                  <a:cubicBezTo>
                    <a:pt x="5872" y="20222"/>
                    <a:pt x="7116" y="20759"/>
                    <a:pt x="8228" y="21052"/>
                  </a:cubicBezTo>
                  <a:cubicBezTo>
                    <a:pt x="9340" y="21346"/>
                    <a:pt x="10320" y="21394"/>
                    <a:pt x="11319" y="21443"/>
                  </a:cubicBezTo>
                  <a:cubicBezTo>
                    <a:pt x="12318" y="21492"/>
                    <a:pt x="13336" y="21541"/>
                    <a:pt x="14203" y="21468"/>
                  </a:cubicBezTo>
                  <a:cubicBezTo>
                    <a:pt x="15070" y="21394"/>
                    <a:pt x="15786" y="21199"/>
                    <a:pt x="16559" y="20710"/>
                  </a:cubicBezTo>
                  <a:cubicBezTo>
                    <a:pt x="17332" y="20222"/>
                    <a:pt x="18161" y="19440"/>
                    <a:pt x="18802" y="18780"/>
                  </a:cubicBezTo>
                  <a:cubicBezTo>
                    <a:pt x="19443" y="18120"/>
                    <a:pt x="19895" y="17583"/>
                    <a:pt x="20310" y="16776"/>
                  </a:cubicBezTo>
                  <a:cubicBezTo>
                    <a:pt x="20725" y="15970"/>
                    <a:pt x="21102" y="14895"/>
                    <a:pt x="21309" y="13771"/>
                  </a:cubicBezTo>
                  <a:cubicBezTo>
                    <a:pt x="21516" y="12647"/>
                    <a:pt x="21554" y="11474"/>
                    <a:pt x="21328" y="10130"/>
                  </a:cubicBezTo>
                  <a:cubicBezTo>
                    <a:pt x="21102" y="8786"/>
                    <a:pt x="20612" y="7271"/>
                    <a:pt x="20046" y="5903"/>
                  </a:cubicBezTo>
                  <a:cubicBezTo>
                    <a:pt x="19481" y="4535"/>
                    <a:pt x="18840" y="3313"/>
                    <a:pt x="17992" y="2433"/>
                  </a:cubicBezTo>
                  <a:cubicBezTo>
                    <a:pt x="17144" y="1554"/>
                    <a:pt x="16088" y="1016"/>
                    <a:pt x="15259" y="747"/>
                  </a:cubicBezTo>
                  <a:cubicBezTo>
                    <a:pt x="14429" y="479"/>
                    <a:pt x="13826" y="479"/>
                    <a:pt x="13487" y="601"/>
                  </a:cubicBezTo>
                  <a:cubicBezTo>
                    <a:pt x="13148" y="723"/>
                    <a:pt x="13072" y="967"/>
                    <a:pt x="12997" y="1212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7083813" y="5566513"/>
              <a:ext cx="1044120" cy="831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91" fill="norm" stroke="1" extrusionOk="0">
                  <a:moveTo>
                    <a:pt x="18665" y="3672"/>
                  </a:moveTo>
                  <a:cubicBezTo>
                    <a:pt x="18708" y="2852"/>
                    <a:pt x="18751" y="2032"/>
                    <a:pt x="18686" y="1540"/>
                  </a:cubicBezTo>
                  <a:cubicBezTo>
                    <a:pt x="18621" y="1048"/>
                    <a:pt x="18448" y="884"/>
                    <a:pt x="17754" y="638"/>
                  </a:cubicBezTo>
                  <a:cubicBezTo>
                    <a:pt x="17060" y="391"/>
                    <a:pt x="15845" y="63"/>
                    <a:pt x="14371" y="9"/>
                  </a:cubicBezTo>
                  <a:cubicBezTo>
                    <a:pt x="12896" y="-46"/>
                    <a:pt x="11161" y="173"/>
                    <a:pt x="9491" y="610"/>
                  </a:cubicBezTo>
                  <a:cubicBezTo>
                    <a:pt x="7821" y="1048"/>
                    <a:pt x="6217" y="1704"/>
                    <a:pt x="4937" y="2442"/>
                  </a:cubicBezTo>
                  <a:cubicBezTo>
                    <a:pt x="3657" y="3180"/>
                    <a:pt x="2703" y="4001"/>
                    <a:pt x="1901" y="4958"/>
                  </a:cubicBezTo>
                  <a:cubicBezTo>
                    <a:pt x="1098" y="5915"/>
                    <a:pt x="448" y="7008"/>
                    <a:pt x="166" y="8348"/>
                  </a:cubicBezTo>
                  <a:cubicBezTo>
                    <a:pt x="-116" y="9688"/>
                    <a:pt x="-29" y="11273"/>
                    <a:pt x="361" y="12887"/>
                  </a:cubicBezTo>
                  <a:cubicBezTo>
                    <a:pt x="751" y="14500"/>
                    <a:pt x="1445" y="16140"/>
                    <a:pt x="2378" y="17535"/>
                  </a:cubicBezTo>
                  <a:cubicBezTo>
                    <a:pt x="3311" y="18929"/>
                    <a:pt x="4482" y="20078"/>
                    <a:pt x="5804" y="20734"/>
                  </a:cubicBezTo>
                  <a:cubicBezTo>
                    <a:pt x="7127" y="21390"/>
                    <a:pt x="8602" y="21554"/>
                    <a:pt x="10120" y="21472"/>
                  </a:cubicBezTo>
                  <a:cubicBezTo>
                    <a:pt x="11638" y="21390"/>
                    <a:pt x="13200" y="21062"/>
                    <a:pt x="14588" y="20679"/>
                  </a:cubicBezTo>
                  <a:cubicBezTo>
                    <a:pt x="15976" y="20296"/>
                    <a:pt x="17190" y="19859"/>
                    <a:pt x="18296" y="19175"/>
                  </a:cubicBezTo>
                  <a:cubicBezTo>
                    <a:pt x="19402" y="18492"/>
                    <a:pt x="20400" y="17562"/>
                    <a:pt x="20920" y="16195"/>
                  </a:cubicBezTo>
                  <a:cubicBezTo>
                    <a:pt x="21441" y="14828"/>
                    <a:pt x="21484" y="13023"/>
                    <a:pt x="21289" y="11328"/>
                  </a:cubicBezTo>
                  <a:cubicBezTo>
                    <a:pt x="21094" y="9633"/>
                    <a:pt x="20660" y="8047"/>
                    <a:pt x="19901" y="6953"/>
                  </a:cubicBezTo>
                  <a:cubicBezTo>
                    <a:pt x="19142" y="5860"/>
                    <a:pt x="18057" y="5258"/>
                    <a:pt x="17147" y="5094"/>
                  </a:cubicBezTo>
                  <a:cubicBezTo>
                    <a:pt x="16236" y="4930"/>
                    <a:pt x="15498" y="5204"/>
                    <a:pt x="14761" y="5477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8508694" y="5618610"/>
              <a:ext cx="1050828" cy="716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456" fill="norm" stroke="1" extrusionOk="0">
                  <a:moveTo>
                    <a:pt x="17303" y="3074"/>
                  </a:moveTo>
                  <a:cubicBezTo>
                    <a:pt x="17389" y="2757"/>
                    <a:pt x="17475" y="2441"/>
                    <a:pt x="17540" y="2061"/>
                  </a:cubicBezTo>
                  <a:cubicBezTo>
                    <a:pt x="17604" y="1681"/>
                    <a:pt x="17648" y="1237"/>
                    <a:pt x="17561" y="952"/>
                  </a:cubicBezTo>
                  <a:cubicBezTo>
                    <a:pt x="17475" y="667"/>
                    <a:pt x="17260" y="540"/>
                    <a:pt x="16529" y="350"/>
                  </a:cubicBezTo>
                  <a:cubicBezTo>
                    <a:pt x="15797" y="160"/>
                    <a:pt x="14550" y="-93"/>
                    <a:pt x="13237" y="34"/>
                  </a:cubicBezTo>
                  <a:cubicBezTo>
                    <a:pt x="11925" y="160"/>
                    <a:pt x="10548" y="667"/>
                    <a:pt x="9214" y="1237"/>
                  </a:cubicBezTo>
                  <a:cubicBezTo>
                    <a:pt x="7880" y="1807"/>
                    <a:pt x="6589" y="2441"/>
                    <a:pt x="5385" y="3233"/>
                  </a:cubicBezTo>
                  <a:cubicBezTo>
                    <a:pt x="4180" y="4024"/>
                    <a:pt x="3061" y="4974"/>
                    <a:pt x="2201" y="6178"/>
                  </a:cubicBezTo>
                  <a:cubicBezTo>
                    <a:pt x="1340" y="7381"/>
                    <a:pt x="738" y="8838"/>
                    <a:pt x="372" y="10074"/>
                  </a:cubicBezTo>
                  <a:cubicBezTo>
                    <a:pt x="6" y="11309"/>
                    <a:pt x="-123" y="12322"/>
                    <a:pt x="135" y="13589"/>
                  </a:cubicBezTo>
                  <a:cubicBezTo>
                    <a:pt x="393" y="14856"/>
                    <a:pt x="1039" y="16376"/>
                    <a:pt x="1942" y="17675"/>
                  </a:cubicBezTo>
                  <a:cubicBezTo>
                    <a:pt x="2846" y="18973"/>
                    <a:pt x="4008" y="20050"/>
                    <a:pt x="5277" y="20684"/>
                  </a:cubicBezTo>
                  <a:cubicBezTo>
                    <a:pt x="6546" y="21317"/>
                    <a:pt x="7923" y="21507"/>
                    <a:pt x="9429" y="21444"/>
                  </a:cubicBezTo>
                  <a:cubicBezTo>
                    <a:pt x="10935" y="21380"/>
                    <a:pt x="12570" y="21064"/>
                    <a:pt x="13947" y="20430"/>
                  </a:cubicBezTo>
                  <a:cubicBezTo>
                    <a:pt x="15324" y="19797"/>
                    <a:pt x="16443" y="18847"/>
                    <a:pt x="17389" y="17801"/>
                  </a:cubicBezTo>
                  <a:cubicBezTo>
                    <a:pt x="18336" y="16756"/>
                    <a:pt x="19110" y="15616"/>
                    <a:pt x="19734" y="14223"/>
                  </a:cubicBezTo>
                  <a:cubicBezTo>
                    <a:pt x="20358" y="12829"/>
                    <a:pt x="20832" y="11182"/>
                    <a:pt x="21111" y="9915"/>
                  </a:cubicBezTo>
                  <a:cubicBezTo>
                    <a:pt x="21391" y="8648"/>
                    <a:pt x="21477" y="7762"/>
                    <a:pt x="21154" y="6875"/>
                  </a:cubicBezTo>
                  <a:cubicBezTo>
                    <a:pt x="20832" y="5988"/>
                    <a:pt x="20100" y="5101"/>
                    <a:pt x="19024" y="4468"/>
                  </a:cubicBezTo>
                  <a:cubicBezTo>
                    <a:pt x="17949" y="3834"/>
                    <a:pt x="16529" y="3454"/>
                    <a:pt x="15109" y="3074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2" name="Drawing"/>
          <p:cNvGrpSpPr/>
          <p:nvPr/>
        </p:nvGrpSpPr>
        <p:grpSpPr>
          <a:xfrm>
            <a:off x="63500" y="1067526"/>
            <a:ext cx="12909550" cy="6717575"/>
            <a:chOff x="0" y="0"/>
            <a:chExt cx="12909550" cy="6717573"/>
          </a:xfrm>
        </p:grpSpPr>
        <p:sp>
          <p:nvSpPr>
            <p:cNvPr id="537" name="Line"/>
            <p:cNvSpPr/>
            <p:nvPr/>
          </p:nvSpPr>
          <p:spPr>
            <a:xfrm>
              <a:off x="1962248" y="414960"/>
              <a:ext cx="205453" cy="524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480" fill="norm" stroke="1" extrusionOk="0">
                  <a:moveTo>
                    <a:pt x="3230" y="10290"/>
                  </a:moveTo>
                  <a:cubicBezTo>
                    <a:pt x="6470" y="9249"/>
                    <a:pt x="9710" y="8208"/>
                    <a:pt x="12626" y="6993"/>
                  </a:cubicBezTo>
                  <a:cubicBezTo>
                    <a:pt x="15542" y="5779"/>
                    <a:pt x="18134" y="4391"/>
                    <a:pt x="19538" y="3263"/>
                  </a:cubicBezTo>
                  <a:cubicBezTo>
                    <a:pt x="20942" y="2135"/>
                    <a:pt x="21158" y="1268"/>
                    <a:pt x="20834" y="704"/>
                  </a:cubicBezTo>
                  <a:cubicBezTo>
                    <a:pt x="20510" y="140"/>
                    <a:pt x="19646" y="-120"/>
                    <a:pt x="17270" y="53"/>
                  </a:cubicBezTo>
                  <a:cubicBezTo>
                    <a:pt x="14894" y="227"/>
                    <a:pt x="11006" y="834"/>
                    <a:pt x="7766" y="1875"/>
                  </a:cubicBezTo>
                  <a:cubicBezTo>
                    <a:pt x="4526" y="2916"/>
                    <a:pt x="1934" y="4391"/>
                    <a:pt x="746" y="5779"/>
                  </a:cubicBezTo>
                  <a:cubicBezTo>
                    <a:pt x="-442" y="7167"/>
                    <a:pt x="-226" y="8468"/>
                    <a:pt x="1502" y="9639"/>
                  </a:cubicBezTo>
                  <a:cubicBezTo>
                    <a:pt x="3230" y="10810"/>
                    <a:pt x="6470" y="11851"/>
                    <a:pt x="9278" y="12892"/>
                  </a:cubicBezTo>
                  <a:cubicBezTo>
                    <a:pt x="12086" y="13933"/>
                    <a:pt x="14462" y="14974"/>
                    <a:pt x="15542" y="15928"/>
                  </a:cubicBezTo>
                  <a:cubicBezTo>
                    <a:pt x="16622" y="16882"/>
                    <a:pt x="16406" y="17750"/>
                    <a:pt x="14570" y="18661"/>
                  </a:cubicBezTo>
                  <a:cubicBezTo>
                    <a:pt x="12734" y="19572"/>
                    <a:pt x="9278" y="20526"/>
                    <a:pt x="7334" y="21003"/>
                  </a:cubicBezTo>
                  <a:cubicBezTo>
                    <a:pt x="5390" y="21480"/>
                    <a:pt x="4958" y="21480"/>
                    <a:pt x="4526" y="21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2254250" y="831123"/>
              <a:ext cx="1778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14" y="6075"/>
                    <a:pt x="11829" y="12150"/>
                    <a:pt x="15429" y="15750"/>
                  </a:cubicBezTo>
                  <a:cubicBezTo>
                    <a:pt x="19029" y="19350"/>
                    <a:pt x="20314" y="204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2317750" y="831123"/>
              <a:ext cx="10160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50" y="0"/>
                    <a:pt x="17100" y="0"/>
                    <a:pt x="14400" y="1705"/>
                  </a:cubicBezTo>
                  <a:cubicBezTo>
                    <a:pt x="11700" y="3411"/>
                    <a:pt x="8550" y="6821"/>
                    <a:pt x="6075" y="10421"/>
                  </a:cubicBezTo>
                  <a:cubicBezTo>
                    <a:pt x="3600" y="14021"/>
                    <a:pt x="1800" y="178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2425700" y="1021623"/>
              <a:ext cx="444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2616200" y="799373"/>
              <a:ext cx="825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2667000" y="831123"/>
              <a:ext cx="1206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68" y="1054"/>
                    <a:pt x="15537" y="2107"/>
                    <a:pt x="12126" y="4654"/>
                  </a:cubicBezTo>
                  <a:cubicBezTo>
                    <a:pt x="8716" y="7200"/>
                    <a:pt x="4926" y="11239"/>
                    <a:pt x="2842" y="14312"/>
                  </a:cubicBezTo>
                  <a:cubicBezTo>
                    <a:pt x="758" y="17385"/>
                    <a:pt x="379" y="1949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3314700" y="608873"/>
              <a:ext cx="1841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3333749" y="773973"/>
              <a:ext cx="171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4261491" y="150543"/>
              <a:ext cx="196209" cy="385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502" fill="norm" stroke="1" extrusionOk="0">
                  <a:moveTo>
                    <a:pt x="21530" y="1479"/>
                  </a:moveTo>
                  <a:cubicBezTo>
                    <a:pt x="19440" y="771"/>
                    <a:pt x="17349" y="63"/>
                    <a:pt x="15143" y="4"/>
                  </a:cubicBezTo>
                  <a:cubicBezTo>
                    <a:pt x="12936" y="-55"/>
                    <a:pt x="10614" y="535"/>
                    <a:pt x="8407" y="1834"/>
                  </a:cubicBezTo>
                  <a:cubicBezTo>
                    <a:pt x="6201" y="3132"/>
                    <a:pt x="4111" y="5138"/>
                    <a:pt x="2717" y="7676"/>
                  </a:cubicBezTo>
                  <a:cubicBezTo>
                    <a:pt x="1324" y="10214"/>
                    <a:pt x="627" y="13283"/>
                    <a:pt x="278" y="15289"/>
                  </a:cubicBezTo>
                  <a:cubicBezTo>
                    <a:pt x="-70" y="17296"/>
                    <a:pt x="-70" y="18240"/>
                    <a:pt x="162" y="19007"/>
                  </a:cubicBezTo>
                  <a:cubicBezTo>
                    <a:pt x="395" y="19775"/>
                    <a:pt x="859" y="20365"/>
                    <a:pt x="3414" y="20778"/>
                  </a:cubicBezTo>
                  <a:cubicBezTo>
                    <a:pt x="5969" y="21191"/>
                    <a:pt x="10614" y="21427"/>
                    <a:pt x="13633" y="21486"/>
                  </a:cubicBezTo>
                  <a:cubicBezTo>
                    <a:pt x="16653" y="21545"/>
                    <a:pt x="18046" y="21427"/>
                    <a:pt x="19440" y="21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4286250" y="399323"/>
              <a:ext cx="1016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4553598" y="121246"/>
              <a:ext cx="234303" cy="407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530" fill="norm" stroke="1" extrusionOk="0">
                  <a:moveTo>
                    <a:pt x="21540" y="1609"/>
                  </a:moveTo>
                  <a:cubicBezTo>
                    <a:pt x="20956" y="1049"/>
                    <a:pt x="20372" y="490"/>
                    <a:pt x="19594" y="210"/>
                  </a:cubicBezTo>
                  <a:cubicBezTo>
                    <a:pt x="18816" y="-70"/>
                    <a:pt x="17843" y="-70"/>
                    <a:pt x="16383" y="210"/>
                  </a:cubicBezTo>
                  <a:cubicBezTo>
                    <a:pt x="14924" y="490"/>
                    <a:pt x="12978" y="1049"/>
                    <a:pt x="10643" y="2280"/>
                  </a:cubicBezTo>
                  <a:cubicBezTo>
                    <a:pt x="8308" y="3511"/>
                    <a:pt x="5583" y="5414"/>
                    <a:pt x="3832" y="7820"/>
                  </a:cubicBezTo>
                  <a:cubicBezTo>
                    <a:pt x="2081" y="10226"/>
                    <a:pt x="1302" y="13136"/>
                    <a:pt x="816" y="15151"/>
                  </a:cubicBezTo>
                  <a:cubicBezTo>
                    <a:pt x="329" y="17165"/>
                    <a:pt x="135" y="18284"/>
                    <a:pt x="37" y="19124"/>
                  </a:cubicBezTo>
                  <a:cubicBezTo>
                    <a:pt x="-60" y="19963"/>
                    <a:pt x="-60" y="20523"/>
                    <a:pt x="1205" y="20914"/>
                  </a:cubicBezTo>
                  <a:cubicBezTo>
                    <a:pt x="2470" y="21306"/>
                    <a:pt x="4999" y="21530"/>
                    <a:pt x="7043" y="21530"/>
                  </a:cubicBezTo>
                  <a:cubicBezTo>
                    <a:pt x="9086" y="21530"/>
                    <a:pt x="10643" y="21306"/>
                    <a:pt x="12199" y="210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4813300" y="272323"/>
              <a:ext cx="20955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09" y="3771"/>
                    <a:pt x="7418" y="7543"/>
                    <a:pt x="11018" y="11143"/>
                  </a:cubicBezTo>
                  <a:cubicBezTo>
                    <a:pt x="14618" y="14743"/>
                    <a:pt x="18109" y="181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4851400" y="304073"/>
              <a:ext cx="17145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982"/>
                  </a:moveTo>
                  <a:cubicBezTo>
                    <a:pt x="20533" y="491"/>
                    <a:pt x="19467" y="0"/>
                    <a:pt x="18267" y="0"/>
                  </a:cubicBezTo>
                  <a:cubicBezTo>
                    <a:pt x="17067" y="0"/>
                    <a:pt x="15733" y="491"/>
                    <a:pt x="13600" y="2536"/>
                  </a:cubicBezTo>
                  <a:cubicBezTo>
                    <a:pt x="11467" y="4582"/>
                    <a:pt x="8533" y="8182"/>
                    <a:pt x="6133" y="11618"/>
                  </a:cubicBezTo>
                  <a:cubicBezTo>
                    <a:pt x="3733" y="15055"/>
                    <a:pt x="1867" y="183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5118100" y="215173"/>
              <a:ext cx="1397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64" y="6300"/>
                    <a:pt x="11127" y="12600"/>
                    <a:pt x="14727" y="16200"/>
                  </a:cubicBezTo>
                  <a:cubicBezTo>
                    <a:pt x="18327" y="19800"/>
                    <a:pt x="19964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5232400" y="259623"/>
              <a:ext cx="11430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00" y="2400"/>
                    <a:pt x="12800" y="4800"/>
                    <a:pt x="9200" y="7650"/>
                  </a:cubicBezTo>
                  <a:cubicBezTo>
                    <a:pt x="5600" y="10500"/>
                    <a:pt x="2800" y="13800"/>
                    <a:pt x="1400" y="16200"/>
                  </a:cubicBezTo>
                  <a:cubicBezTo>
                    <a:pt x="0" y="18600"/>
                    <a:pt x="0" y="201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5397499" y="197446"/>
              <a:ext cx="156735" cy="455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537" fill="norm" stroke="1" extrusionOk="0">
                  <a:moveTo>
                    <a:pt x="0" y="1437"/>
                  </a:moveTo>
                  <a:cubicBezTo>
                    <a:pt x="576" y="937"/>
                    <a:pt x="1152" y="437"/>
                    <a:pt x="3312" y="187"/>
                  </a:cubicBezTo>
                  <a:cubicBezTo>
                    <a:pt x="5472" y="-63"/>
                    <a:pt x="9216" y="-63"/>
                    <a:pt x="12528" y="187"/>
                  </a:cubicBezTo>
                  <a:cubicBezTo>
                    <a:pt x="15840" y="437"/>
                    <a:pt x="18720" y="937"/>
                    <a:pt x="20160" y="1937"/>
                  </a:cubicBezTo>
                  <a:cubicBezTo>
                    <a:pt x="21600" y="2937"/>
                    <a:pt x="21600" y="4437"/>
                    <a:pt x="20736" y="6887"/>
                  </a:cubicBezTo>
                  <a:cubicBezTo>
                    <a:pt x="19872" y="9337"/>
                    <a:pt x="18144" y="12737"/>
                    <a:pt x="17424" y="14987"/>
                  </a:cubicBezTo>
                  <a:cubicBezTo>
                    <a:pt x="16704" y="17237"/>
                    <a:pt x="16992" y="18337"/>
                    <a:pt x="17136" y="19187"/>
                  </a:cubicBezTo>
                  <a:cubicBezTo>
                    <a:pt x="17280" y="20037"/>
                    <a:pt x="17280" y="20637"/>
                    <a:pt x="16560" y="20987"/>
                  </a:cubicBezTo>
                  <a:cubicBezTo>
                    <a:pt x="15840" y="21337"/>
                    <a:pt x="14400" y="21437"/>
                    <a:pt x="11520" y="21487"/>
                  </a:cubicBezTo>
                  <a:cubicBezTo>
                    <a:pt x="8640" y="21537"/>
                    <a:pt x="4320" y="21537"/>
                    <a:pt x="0" y="215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5810250" y="481873"/>
              <a:ext cx="1905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4400"/>
                    <a:pt x="12000" y="7200"/>
                    <a:pt x="15600" y="3600"/>
                  </a:cubicBezTo>
                  <a:cubicBezTo>
                    <a:pt x="19200" y="0"/>
                    <a:pt x="204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6207036" y="235728"/>
              <a:ext cx="225515" cy="353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324" fill="norm" stroke="1" extrusionOk="0">
                  <a:moveTo>
                    <a:pt x="21507" y="2593"/>
                  </a:moveTo>
                  <a:cubicBezTo>
                    <a:pt x="19892" y="1570"/>
                    <a:pt x="18277" y="548"/>
                    <a:pt x="16258" y="164"/>
                  </a:cubicBezTo>
                  <a:cubicBezTo>
                    <a:pt x="14240" y="-219"/>
                    <a:pt x="11817" y="37"/>
                    <a:pt x="9294" y="1251"/>
                  </a:cubicBezTo>
                  <a:cubicBezTo>
                    <a:pt x="6771" y="2465"/>
                    <a:pt x="4146" y="4638"/>
                    <a:pt x="2430" y="7386"/>
                  </a:cubicBezTo>
                  <a:cubicBezTo>
                    <a:pt x="714" y="10134"/>
                    <a:pt x="-93" y="13457"/>
                    <a:pt x="8" y="15693"/>
                  </a:cubicBezTo>
                  <a:cubicBezTo>
                    <a:pt x="109" y="17930"/>
                    <a:pt x="1118" y="19080"/>
                    <a:pt x="3743" y="19911"/>
                  </a:cubicBezTo>
                  <a:cubicBezTo>
                    <a:pt x="6367" y="20742"/>
                    <a:pt x="10606" y="21253"/>
                    <a:pt x="13129" y="21317"/>
                  </a:cubicBezTo>
                  <a:cubicBezTo>
                    <a:pt x="15653" y="21381"/>
                    <a:pt x="16460" y="20998"/>
                    <a:pt x="17268" y="206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6210249" y="424723"/>
              <a:ext cx="165152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600" fill="norm" stroke="1" extrusionOk="0">
                  <a:moveTo>
                    <a:pt x="827" y="21600"/>
                  </a:moveTo>
                  <a:cubicBezTo>
                    <a:pt x="280" y="17100"/>
                    <a:pt x="-267" y="12600"/>
                    <a:pt x="143" y="9450"/>
                  </a:cubicBezTo>
                  <a:cubicBezTo>
                    <a:pt x="553" y="6300"/>
                    <a:pt x="1920" y="4500"/>
                    <a:pt x="5611" y="3150"/>
                  </a:cubicBezTo>
                  <a:cubicBezTo>
                    <a:pt x="9303" y="1800"/>
                    <a:pt x="15318" y="900"/>
                    <a:pt x="2133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6466416" y="199894"/>
              <a:ext cx="270935" cy="389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5" fill="norm" stroke="1" extrusionOk="0">
                  <a:moveTo>
                    <a:pt x="21600" y="2232"/>
                  </a:moveTo>
                  <a:cubicBezTo>
                    <a:pt x="21262" y="1651"/>
                    <a:pt x="20925" y="1070"/>
                    <a:pt x="19237" y="606"/>
                  </a:cubicBezTo>
                  <a:cubicBezTo>
                    <a:pt x="17550" y="141"/>
                    <a:pt x="14512" y="-207"/>
                    <a:pt x="12234" y="141"/>
                  </a:cubicBezTo>
                  <a:cubicBezTo>
                    <a:pt x="9956" y="490"/>
                    <a:pt x="8437" y="1535"/>
                    <a:pt x="7087" y="3451"/>
                  </a:cubicBezTo>
                  <a:cubicBezTo>
                    <a:pt x="5737" y="5367"/>
                    <a:pt x="4556" y="8154"/>
                    <a:pt x="3459" y="10651"/>
                  </a:cubicBezTo>
                  <a:cubicBezTo>
                    <a:pt x="2362" y="13148"/>
                    <a:pt x="1350" y="15354"/>
                    <a:pt x="759" y="16806"/>
                  </a:cubicBezTo>
                  <a:cubicBezTo>
                    <a:pt x="169" y="18258"/>
                    <a:pt x="0" y="18954"/>
                    <a:pt x="0" y="19593"/>
                  </a:cubicBezTo>
                  <a:cubicBezTo>
                    <a:pt x="0" y="20232"/>
                    <a:pt x="169" y="20812"/>
                    <a:pt x="844" y="21103"/>
                  </a:cubicBezTo>
                  <a:cubicBezTo>
                    <a:pt x="1519" y="21393"/>
                    <a:pt x="2700" y="21393"/>
                    <a:pt x="4641" y="21335"/>
                  </a:cubicBezTo>
                  <a:cubicBezTo>
                    <a:pt x="6581" y="21277"/>
                    <a:pt x="9281" y="21161"/>
                    <a:pt x="11981" y="21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6686550" y="342173"/>
              <a:ext cx="15240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1646"/>
                    <a:pt x="4800" y="3291"/>
                    <a:pt x="8400" y="6891"/>
                  </a:cubicBezTo>
                  <a:cubicBezTo>
                    <a:pt x="12000" y="10491"/>
                    <a:pt x="16800" y="160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6711950" y="367573"/>
              <a:ext cx="12700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80" y="3032"/>
                    <a:pt x="9360" y="6063"/>
                    <a:pt x="5760" y="9663"/>
                  </a:cubicBezTo>
                  <a:cubicBezTo>
                    <a:pt x="2160" y="13263"/>
                    <a:pt x="1080" y="174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6915150" y="252734"/>
              <a:ext cx="166787" cy="343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501" fill="norm" stroke="1" extrusionOk="0">
                  <a:moveTo>
                    <a:pt x="0" y="4407"/>
                  </a:moveTo>
                  <a:cubicBezTo>
                    <a:pt x="1620" y="3346"/>
                    <a:pt x="3240" y="2286"/>
                    <a:pt x="5400" y="1491"/>
                  </a:cubicBezTo>
                  <a:cubicBezTo>
                    <a:pt x="7560" y="696"/>
                    <a:pt x="10260" y="166"/>
                    <a:pt x="12960" y="34"/>
                  </a:cubicBezTo>
                  <a:cubicBezTo>
                    <a:pt x="15660" y="-99"/>
                    <a:pt x="18360" y="166"/>
                    <a:pt x="19845" y="696"/>
                  </a:cubicBezTo>
                  <a:cubicBezTo>
                    <a:pt x="21330" y="1226"/>
                    <a:pt x="21600" y="2021"/>
                    <a:pt x="20925" y="3943"/>
                  </a:cubicBezTo>
                  <a:cubicBezTo>
                    <a:pt x="20250" y="5864"/>
                    <a:pt x="18630" y="8912"/>
                    <a:pt x="17415" y="11695"/>
                  </a:cubicBezTo>
                  <a:cubicBezTo>
                    <a:pt x="16200" y="14478"/>
                    <a:pt x="15390" y="16995"/>
                    <a:pt x="13365" y="18586"/>
                  </a:cubicBezTo>
                  <a:cubicBezTo>
                    <a:pt x="11340" y="20176"/>
                    <a:pt x="8100" y="20838"/>
                    <a:pt x="4860" y="215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7156450" y="551723"/>
              <a:ext cx="25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7406216" y="232297"/>
              <a:ext cx="207435" cy="360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20278" y="3505"/>
                  </a:moveTo>
                  <a:cubicBezTo>
                    <a:pt x="20498" y="2877"/>
                    <a:pt x="20718" y="2249"/>
                    <a:pt x="20939" y="1621"/>
                  </a:cubicBezTo>
                  <a:cubicBezTo>
                    <a:pt x="21159" y="993"/>
                    <a:pt x="21380" y="365"/>
                    <a:pt x="20829" y="114"/>
                  </a:cubicBezTo>
                  <a:cubicBezTo>
                    <a:pt x="20278" y="-137"/>
                    <a:pt x="18955" y="-11"/>
                    <a:pt x="16420" y="868"/>
                  </a:cubicBezTo>
                  <a:cubicBezTo>
                    <a:pt x="13886" y="1747"/>
                    <a:pt x="10139" y="3379"/>
                    <a:pt x="7273" y="6079"/>
                  </a:cubicBezTo>
                  <a:cubicBezTo>
                    <a:pt x="4408" y="8779"/>
                    <a:pt x="2424" y="12547"/>
                    <a:pt x="1322" y="14933"/>
                  </a:cubicBezTo>
                  <a:cubicBezTo>
                    <a:pt x="220" y="17319"/>
                    <a:pt x="0" y="18323"/>
                    <a:pt x="0" y="19140"/>
                  </a:cubicBezTo>
                  <a:cubicBezTo>
                    <a:pt x="0" y="19956"/>
                    <a:pt x="220" y="20584"/>
                    <a:pt x="882" y="20961"/>
                  </a:cubicBezTo>
                  <a:cubicBezTo>
                    <a:pt x="1543" y="21337"/>
                    <a:pt x="2645" y="21463"/>
                    <a:pt x="6171" y="21337"/>
                  </a:cubicBezTo>
                  <a:cubicBezTo>
                    <a:pt x="9698" y="21212"/>
                    <a:pt x="15649" y="20835"/>
                    <a:pt x="21600" y="20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7456601" y="418373"/>
              <a:ext cx="169749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600" fill="norm" stroke="1" extrusionOk="0">
                  <a:moveTo>
                    <a:pt x="1386" y="21600"/>
                  </a:moveTo>
                  <a:cubicBezTo>
                    <a:pt x="586" y="18982"/>
                    <a:pt x="-214" y="16364"/>
                    <a:pt x="53" y="14073"/>
                  </a:cubicBezTo>
                  <a:cubicBezTo>
                    <a:pt x="319" y="11782"/>
                    <a:pt x="1653" y="9818"/>
                    <a:pt x="5386" y="7527"/>
                  </a:cubicBezTo>
                  <a:cubicBezTo>
                    <a:pt x="9119" y="5236"/>
                    <a:pt x="15253" y="2618"/>
                    <a:pt x="2138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7655152" y="246923"/>
              <a:ext cx="161699" cy="451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526" fill="norm" stroke="1" extrusionOk="0">
                  <a:moveTo>
                    <a:pt x="18064" y="0"/>
                  </a:moveTo>
                  <a:cubicBezTo>
                    <a:pt x="16100" y="1312"/>
                    <a:pt x="14136" y="2624"/>
                    <a:pt x="12033" y="3785"/>
                  </a:cubicBezTo>
                  <a:cubicBezTo>
                    <a:pt x="9929" y="4946"/>
                    <a:pt x="7685" y="5955"/>
                    <a:pt x="5721" y="6662"/>
                  </a:cubicBezTo>
                  <a:cubicBezTo>
                    <a:pt x="3757" y="7368"/>
                    <a:pt x="2074" y="7772"/>
                    <a:pt x="1373" y="8226"/>
                  </a:cubicBezTo>
                  <a:cubicBezTo>
                    <a:pt x="672" y="8680"/>
                    <a:pt x="952" y="9185"/>
                    <a:pt x="1373" y="10699"/>
                  </a:cubicBezTo>
                  <a:cubicBezTo>
                    <a:pt x="1794" y="12213"/>
                    <a:pt x="2355" y="14736"/>
                    <a:pt x="2214" y="16301"/>
                  </a:cubicBezTo>
                  <a:cubicBezTo>
                    <a:pt x="2074" y="17865"/>
                    <a:pt x="1233" y="18471"/>
                    <a:pt x="672" y="19026"/>
                  </a:cubicBezTo>
                  <a:cubicBezTo>
                    <a:pt x="111" y="19581"/>
                    <a:pt x="-170" y="20086"/>
                    <a:pt x="111" y="20540"/>
                  </a:cubicBezTo>
                  <a:cubicBezTo>
                    <a:pt x="391" y="20994"/>
                    <a:pt x="1233" y="21398"/>
                    <a:pt x="3056" y="21499"/>
                  </a:cubicBezTo>
                  <a:cubicBezTo>
                    <a:pt x="4879" y="21600"/>
                    <a:pt x="7685" y="21398"/>
                    <a:pt x="10911" y="21146"/>
                  </a:cubicBezTo>
                  <a:cubicBezTo>
                    <a:pt x="14136" y="20893"/>
                    <a:pt x="17783" y="20591"/>
                    <a:pt x="21430" y="202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7759699" y="310423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7962900" y="335823"/>
              <a:ext cx="1270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40" y="1964"/>
                    <a:pt x="6480" y="3927"/>
                    <a:pt x="10080" y="7527"/>
                  </a:cubicBezTo>
                  <a:cubicBezTo>
                    <a:pt x="13680" y="11127"/>
                    <a:pt x="17640" y="163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8062504" y="399323"/>
              <a:ext cx="103597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600" fill="norm" stroke="1" extrusionOk="0">
                  <a:moveTo>
                    <a:pt x="21143" y="0"/>
                  </a:moveTo>
                  <a:cubicBezTo>
                    <a:pt x="17255" y="1705"/>
                    <a:pt x="13367" y="3411"/>
                    <a:pt x="9695" y="5968"/>
                  </a:cubicBezTo>
                  <a:cubicBezTo>
                    <a:pt x="6023" y="8526"/>
                    <a:pt x="2567" y="11937"/>
                    <a:pt x="1055" y="14684"/>
                  </a:cubicBezTo>
                  <a:cubicBezTo>
                    <a:pt x="-457" y="17432"/>
                    <a:pt x="-25" y="19516"/>
                    <a:pt x="4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8223250" y="307979"/>
              <a:ext cx="149445" cy="421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509" fill="norm" stroke="1" extrusionOk="0">
                  <a:moveTo>
                    <a:pt x="5476" y="2393"/>
                  </a:moveTo>
                  <a:cubicBezTo>
                    <a:pt x="5476" y="1853"/>
                    <a:pt x="5476" y="1313"/>
                    <a:pt x="6085" y="827"/>
                  </a:cubicBezTo>
                  <a:cubicBezTo>
                    <a:pt x="6693" y="341"/>
                    <a:pt x="7910" y="-91"/>
                    <a:pt x="10496" y="17"/>
                  </a:cubicBezTo>
                  <a:cubicBezTo>
                    <a:pt x="13082" y="125"/>
                    <a:pt x="17037" y="773"/>
                    <a:pt x="19014" y="2447"/>
                  </a:cubicBezTo>
                  <a:cubicBezTo>
                    <a:pt x="20992" y="4121"/>
                    <a:pt x="20992" y="6821"/>
                    <a:pt x="20839" y="9251"/>
                  </a:cubicBezTo>
                  <a:cubicBezTo>
                    <a:pt x="20687" y="11681"/>
                    <a:pt x="20383" y="13841"/>
                    <a:pt x="20535" y="15245"/>
                  </a:cubicBezTo>
                  <a:cubicBezTo>
                    <a:pt x="20687" y="16649"/>
                    <a:pt x="21296" y="17297"/>
                    <a:pt x="21448" y="17891"/>
                  </a:cubicBezTo>
                  <a:cubicBezTo>
                    <a:pt x="21600" y="18485"/>
                    <a:pt x="21296" y="19025"/>
                    <a:pt x="18406" y="19565"/>
                  </a:cubicBezTo>
                  <a:cubicBezTo>
                    <a:pt x="15515" y="20105"/>
                    <a:pt x="10039" y="20645"/>
                    <a:pt x="6541" y="20969"/>
                  </a:cubicBezTo>
                  <a:cubicBezTo>
                    <a:pt x="3042" y="21293"/>
                    <a:pt x="1521" y="21401"/>
                    <a:pt x="0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4298950" y="856523"/>
              <a:ext cx="37846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4" y="1694"/>
                    <a:pt x="749" y="3388"/>
                    <a:pt x="1196" y="4235"/>
                  </a:cubicBezTo>
                  <a:cubicBezTo>
                    <a:pt x="1643" y="5082"/>
                    <a:pt x="2162" y="5082"/>
                    <a:pt x="2621" y="5082"/>
                  </a:cubicBezTo>
                  <a:cubicBezTo>
                    <a:pt x="3081" y="5082"/>
                    <a:pt x="3479" y="5082"/>
                    <a:pt x="3932" y="5082"/>
                  </a:cubicBezTo>
                  <a:cubicBezTo>
                    <a:pt x="4385" y="5082"/>
                    <a:pt x="4893" y="5082"/>
                    <a:pt x="5321" y="4871"/>
                  </a:cubicBezTo>
                  <a:cubicBezTo>
                    <a:pt x="5750" y="4659"/>
                    <a:pt x="6101" y="4235"/>
                    <a:pt x="6463" y="4024"/>
                  </a:cubicBezTo>
                  <a:cubicBezTo>
                    <a:pt x="6826" y="3812"/>
                    <a:pt x="7200" y="3812"/>
                    <a:pt x="7581" y="3812"/>
                  </a:cubicBezTo>
                  <a:cubicBezTo>
                    <a:pt x="7961" y="3812"/>
                    <a:pt x="8348" y="3812"/>
                    <a:pt x="8758" y="3812"/>
                  </a:cubicBezTo>
                  <a:cubicBezTo>
                    <a:pt x="9169" y="3812"/>
                    <a:pt x="9604" y="3812"/>
                    <a:pt x="10015" y="4024"/>
                  </a:cubicBezTo>
                  <a:cubicBezTo>
                    <a:pt x="10426" y="4235"/>
                    <a:pt x="10812" y="4659"/>
                    <a:pt x="11223" y="5294"/>
                  </a:cubicBezTo>
                  <a:cubicBezTo>
                    <a:pt x="11634" y="5929"/>
                    <a:pt x="12068" y="6776"/>
                    <a:pt x="12491" y="7412"/>
                  </a:cubicBezTo>
                  <a:cubicBezTo>
                    <a:pt x="12914" y="8047"/>
                    <a:pt x="13325" y="8471"/>
                    <a:pt x="13730" y="9106"/>
                  </a:cubicBezTo>
                  <a:cubicBezTo>
                    <a:pt x="14134" y="9741"/>
                    <a:pt x="14533" y="10588"/>
                    <a:pt x="14932" y="11224"/>
                  </a:cubicBezTo>
                  <a:cubicBezTo>
                    <a:pt x="15330" y="11859"/>
                    <a:pt x="15729" y="12282"/>
                    <a:pt x="16200" y="12918"/>
                  </a:cubicBezTo>
                  <a:cubicBezTo>
                    <a:pt x="16671" y="13553"/>
                    <a:pt x="17215" y="14400"/>
                    <a:pt x="17789" y="15247"/>
                  </a:cubicBezTo>
                  <a:cubicBezTo>
                    <a:pt x="18362" y="16094"/>
                    <a:pt x="18966" y="16941"/>
                    <a:pt x="19540" y="17788"/>
                  </a:cubicBezTo>
                  <a:cubicBezTo>
                    <a:pt x="20114" y="18635"/>
                    <a:pt x="20658" y="19482"/>
                    <a:pt x="20996" y="20118"/>
                  </a:cubicBezTo>
                  <a:cubicBezTo>
                    <a:pt x="21334" y="20753"/>
                    <a:pt x="21467" y="2117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4610100" y="979290"/>
              <a:ext cx="1036177" cy="691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569" fill="norm" stroke="1" extrusionOk="0">
                  <a:moveTo>
                    <a:pt x="0" y="14400"/>
                  </a:moveTo>
                  <a:cubicBezTo>
                    <a:pt x="220" y="16051"/>
                    <a:pt x="440" y="17703"/>
                    <a:pt x="594" y="18760"/>
                  </a:cubicBezTo>
                  <a:cubicBezTo>
                    <a:pt x="748" y="19817"/>
                    <a:pt x="836" y="20279"/>
                    <a:pt x="946" y="20708"/>
                  </a:cubicBezTo>
                  <a:cubicBezTo>
                    <a:pt x="1056" y="21138"/>
                    <a:pt x="1188" y="21534"/>
                    <a:pt x="1320" y="21567"/>
                  </a:cubicBezTo>
                  <a:cubicBezTo>
                    <a:pt x="1452" y="21600"/>
                    <a:pt x="1584" y="21270"/>
                    <a:pt x="1672" y="20114"/>
                  </a:cubicBezTo>
                  <a:cubicBezTo>
                    <a:pt x="1760" y="18958"/>
                    <a:pt x="1804" y="16976"/>
                    <a:pt x="1782" y="14763"/>
                  </a:cubicBezTo>
                  <a:cubicBezTo>
                    <a:pt x="1760" y="12550"/>
                    <a:pt x="1672" y="10106"/>
                    <a:pt x="1584" y="8257"/>
                  </a:cubicBezTo>
                  <a:cubicBezTo>
                    <a:pt x="1496" y="6407"/>
                    <a:pt x="1408" y="5152"/>
                    <a:pt x="1342" y="4194"/>
                  </a:cubicBezTo>
                  <a:cubicBezTo>
                    <a:pt x="1276" y="3237"/>
                    <a:pt x="1232" y="2576"/>
                    <a:pt x="1320" y="2213"/>
                  </a:cubicBezTo>
                  <a:cubicBezTo>
                    <a:pt x="1408" y="1850"/>
                    <a:pt x="1628" y="1783"/>
                    <a:pt x="2530" y="1651"/>
                  </a:cubicBezTo>
                  <a:cubicBezTo>
                    <a:pt x="3431" y="1519"/>
                    <a:pt x="5015" y="1321"/>
                    <a:pt x="6643" y="1123"/>
                  </a:cubicBezTo>
                  <a:cubicBezTo>
                    <a:pt x="8270" y="925"/>
                    <a:pt x="9942" y="727"/>
                    <a:pt x="11570" y="561"/>
                  </a:cubicBezTo>
                  <a:cubicBezTo>
                    <a:pt x="13198" y="396"/>
                    <a:pt x="14781" y="264"/>
                    <a:pt x="16299" y="165"/>
                  </a:cubicBezTo>
                  <a:cubicBezTo>
                    <a:pt x="17817" y="66"/>
                    <a:pt x="19268" y="0"/>
                    <a:pt x="20170" y="0"/>
                  </a:cubicBezTo>
                  <a:cubicBezTo>
                    <a:pt x="21072" y="0"/>
                    <a:pt x="21424" y="66"/>
                    <a:pt x="21512" y="198"/>
                  </a:cubicBezTo>
                  <a:cubicBezTo>
                    <a:pt x="21600" y="330"/>
                    <a:pt x="21424" y="528"/>
                    <a:pt x="21248" y="7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4768849" y="1199151"/>
              <a:ext cx="241301" cy="415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5" fill="norm" stroke="1" extrusionOk="0">
                  <a:moveTo>
                    <a:pt x="0" y="4898"/>
                  </a:moveTo>
                  <a:cubicBezTo>
                    <a:pt x="947" y="4030"/>
                    <a:pt x="1895" y="3161"/>
                    <a:pt x="2463" y="3378"/>
                  </a:cubicBezTo>
                  <a:cubicBezTo>
                    <a:pt x="3032" y="3595"/>
                    <a:pt x="3221" y="4898"/>
                    <a:pt x="3789" y="7123"/>
                  </a:cubicBezTo>
                  <a:cubicBezTo>
                    <a:pt x="4358" y="9348"/>
                    <a:pt x="5305" y="12496"/>
                    <a:pt x="6063" y="14938"/>
                  </a:cubicBezTo>
                  <a:cubicBezTo>
                    <a:pt x="6821" y="17380"/>
                    <a:pt x="7389" y="19117"/>
                    <a:pt x="8053" y="20148"/>
                  </a:cubicBezTo>
                  <a:cubicBezTo>
                    <a:pt x="8716" y="21179"/>
                    <a:pt x="9474" y="21505"/>
                    <a:pt x="10326" y="21234"/>
                  </a:cubicBezTo>
                  <a:cubicBezTo>
                    <a:pt x="11179" y="20962"/>
                    <a:pt x="12126" y="20094"/>
                    <a:pt x="13168" y="18032"/>
                  </a:cubicBezTo>
                  <a:cubicBezTo>
                    <a:pt x="14211" y="15969"/>
                    <a:pt x="15347" y="12713"/>
                    <a:pt x="16200" y="9782"/>
                  </a:cubicBezTo>
                  <a:cubicBezTo>
                    <a:pt x="17053" y="6852"/>
                    <a:pt x="17621" y="4247"/>
                    <a:pt x="18189" y="2564"/>
                  </a:cubicBezTo>
                  <a:cubicBezTo>
                    <a:pt x="18758" y="882"/>
                    <a:pt x="19326" y="122"/>
                    <a:pt x="19895" y="14"/>
                  </a:cubicBezTo>
                  <a:cubicBezTo>
                    <a:pt x="20463" y="-95"/>
                    <a:pt x="21032" y="448"/>
                    <a:pt x="21600" y="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4991894" y="1432910"/>
              <a:ext cx="132557" cy="114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0832" fill="norm" stroke="1" extrusionOk="0">
                  <a:moveTo>
                    <a:pt x="15300" y="4895"/>
                  </a:moveTo>
                  <a:cubicBezTo>
                    <a:pt x="14271" y="3352"/>
                    <a:pt x="13242" y="1809"/>
                    <a:pt x="11871" y="845"/>
                  </a:cubicBezTo>
                  <a:cubicBezTo>
                    <a:pt x="10500" y="-119"/>
                    <a:pt x="8785" y="-505"/>
                    <a:pt x="7071" y="1038"/>
                  </a:cubicBezTo>
                  <a:cubicBezTo>
                    <a:pt x="5357" y="2581"/>
                    <a:pt x="3642" y="6052"/>
                    <a:pt x="2442" y="8752"/>
                  </a:cubicBezTo>
                  <a:cubicBezTo>
                    <a:pt x="1242" y="11452"/>
                    <a:pt x="557" y="13381"/>
                    <a:pt x="214" y="15309"/>
                  </a:cubicBezTo>
                  <a:cubicBezTo>
                    <a:pt x="-129" y="17238"/>
                    <a:pt x="-129" y="19166"/>
                    <a:pt x="728" y="20131"/>
                  </a:cubicBezTo>
                  <a:cubicBezTo>
                    <a:pt x="1585" y="21095"/>
                    <a:pt x="3300" y="21095"/>
                    <a:pt x="5357" y="19938"/>
                  </a:cubicBezTo>
                  <a:cubicBezTo>
                    <a:pt x="7414" y="18781"/>
                    <a:pt x="9814" y="16466"/>
                    <a:pt x="11700" y="15888"/>
                  </a:cubicBezTo>
                  <a:cubicBezTo>
                    <a:pt x="13585" y="15309"/>
                    <a:pt x="14957" y="16466"/>
                    <a:pt x="16500" y="16852"/>
                  </a:cubicBezTo>
                  <a:cubicBezTo>
                    <a:pt x="18042" y="17238"/>
                    <a:pt x="19757" y="16852"/>
                    <a:pt x="21471" y="16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5175250" y="1332773"/>
              <a:ext cx="120650" cy="224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113"/>
                  </a:moveTo>
                  <a:cubicBezTo>
                    <a:pt x="3032" y="7540"/>
                    <a:pt x="6063" y="8966"/>
                    <a:pt x="8147" y="11208"/>
                  </a:cubicBezTo>
                  <a:cubicBezTo>
                    <a:pt x="10232" y="13449"/>
                    <a:pt x="11368" y="16506"/>
                    <a:pt x="11558" y="18543"/>
                  </a:cubicBezTo>
                  <a:cubicBezTo>
                    <a:pt x="11747" y="20581"/>
                    <a:pt x="10989" y="21600"/>
                    <a:pt x="10232" y="21600"/>
                  </a:cubicBezTo>
                  <a:cubicBezTo>
                    <a:pt x="9474" y="21600"/>
                    <a:pt x="8716" y="20581"/>
                    <a:pt x="8905" y="17728"/>
                  </a:cubicBezTo>
                  <a:cubicBezTo>
                    <a:pt x="9095" y="14875"/>
                    <a:pt x="10232" y="10189"/>
                    <a:pt x="12505" y="6928"/>
                  </a:cubicBezTo>
                  <a:cubicBezTo>
                    <a:pt x="14779" y="3668"/>
                    <a:pt x="18189" y="183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5371828" y="1226234"/>
              <a:ext cx="120922" cy="3351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509" fill="norm" stroke="1" extrusionOk="0">
                  <a:moveTo>
                    <a:pt x="21275" y="1132"/>
                  </a:moveTo>
                  <a:cubicBezTo>
                    <a:pt x="19785" y="724"/>
                    <a:pt x="18296" y="317"/>
                    <a:pt x="16620" y="113"/>
                  </a:cubicBezTo>
                  <a:cubicBezTo>
                    <a:pt x="14944" y="-91"/>
                    <a:pt x="13082" y="-91"/>
                    <a:pt x="10847" y="724"/>
                  </a:cubicBezTo>
                  <a:cubicBezTo>
                    <a:pt x="8613" y="1539"/>
                    <a:pt x="6006" y="3169"/>
                    <a:pt x="3772" y="5818"/>
                  </a:cubicBezTo>
                  <a:cubicBezTo>
                    <a:pt x="1537" y="8467"/>
                    <a:pt x="-325" y="12135"/>
                    <a:pt x="47" y="14920"/>
                  </a:cubicBezTo>
                  <a:cubicBezTo>
                    <a:pt x="420" y="17705"/>
                    <a:pt x="3027" y="19607"/>
                    <a:pt x="5261" y="20558"/>
                  </a:cubicBezTo>
                  <a:cubicBezTo>
                    <a:pt x="7496" y="21509"/>
                    <a:pt x="9358" y="21509"/>
                    <a:pt x="11220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5511800" y="1320073"/>
              <a:ext cx="12065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53" y="3411"/>
                    <a:pt x="5305" y="6821"/>
                    <a:pt x="8905" y="10421"/>
                  </a:cubicBezTo>
                  <a:cubicBezTo>
                    <a:pt x="12505" y="14021"/>
                    <a:pt x="17053" y="1781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5543550" y="1368429"/>
              <a:ext cx="101600" cy="199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8" fill="norm" stroke="1" extrusionOk="0">
                  <a:moveTo>
                    <a:pt x="21600" y="263"/>
                  </a:moveTo>
                  <a:cubicBezTo>
                    <a:pt x="19350" y="35"/>
                    <a:pt x="17100" y="-192"/>
                    <a:pt x="15300" y="263"/>
                  </a:cubicBezTo>
                  <a:cubicBezTo>
                    <a:pt x="13500" y="717"/>
                    <a:pt x="12150" y="1854"/>
                    <a:pt x="9675" y="5492"/>
                  </a:cubicBezTo>
                  <a:cubicBezTo>
                    <a:pt x="7200" y="9130"/>
                    <a:pt x="3600" y="15269"/>
                    <a:pt x="0" y="21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5702299" y="1197682"/>
              <a:ext cx="69366" cy="401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9" h="21467" fill="norm" stroke="1" extrusionOk="0">
                  <a:moveTo>
                    <a:pt x="0" y="772"/>
                  </a:moveTo>
                  <a:cubicBezTo>
                    <a:pt x="1906" y="319"/>
                    <a:pt x="3812" y="-133"/>
                    <a:pt x="6353" y="37"/>
                  </a:cubicBezTo>
                  <a:cubicBezTo>
                    <a:pt x="8894" y="206"/>
                    <a:pt x="12071" y="998"/>
                    <a:pt x="15247" y="2751"/>
                  </a:cubicBezTo>
                  <a:cubicBezTo>
                    <a:pt x="18424" y="4504"/>
                    <a:pt x="21600" y="7218"/>
                    <a:pt x="20647" y="10271"/>
                  </a:cubicBezTo>
                  <a:cubicBezTo>
                    <a:pt x="19694" y="13325"/>
                    <a:pt x="14612" y="16717"/>
                    <a:pt x="10482" y="18640"/>
                  </a:cubicBezTo>
                  <a:cubicBezTo>
                    <a:pt x="6353" y="20562"/>
                    <a:pt x="3176" y="21015"/>
                    <a:pt x="0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5981700" y="1434373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6337300" y="1081673"/>
              <a:ext cx="1276350" cy="597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7" fill="norm" stroke="1" extrusionOk="0">
                  <a:moveTo>
                    <a:pt x="0" y="17465"/>
                  </a:moveTo>
                  <a:cubicBezTo>
                    <a:pt x="179" y="17389"/>
                    <a:pt x="358" y="17313"/>
                    <a:pt x="591" y="17655"/>
                  </a:cubicBezTo>
                  <a:cubicBezTo>
                    <a:pt x="824" y="17997"/>
                    <a:pt x="1110" y="18758"/>
                    <a:pt x="1343" y="19404"/>
                  </a:cubicBezTo>
                  <a:cubicBezTo>
                    <a:pt x="1576" y="20051"/>
                    <a:pt x="1755" y="20583"/>
                    <a:pt x="1916" y="20964"/>
                  </a:cubicBezTo>
                  <a:cubicBezTo>
                    <a:pt x="2078" y="21344"/>
                    <a:pt x="2221" y="21572"/>
                    <a:pt x="2310" y="21458"/>
                  </a:cubicBezTo>
                  <a:cubicBezTo>
                    <a:pt x="2400" y="21344"/>
                    <a:pt x="2436" y="20887"/>
                    <a:pt x="2436" y="19404"/>
                  </a:cubicBezTo>
                  <a:cubicBezTo>
                    <a:pt x="2436" y="17921"/>
                    <a:pt x="2400" y="15411"/>
                    <a:pt x="2328" y="13054"/>
                  </a:cubicBezTo>
                  <a:cubicBezTo>
                    <a:pt x="2257" y="10696"/>
                    <a:pt x="2149" y="8490"/>
                    <a:pt x="2042" y="6817"/>
                  </a:cubicBezTo>
                  <a:cubicBezTo>
                    <a:pt x="1934" y="5144"/>
                    <a:pt x="1827" y="4003"/>
                    <a:pt x="1719" y="3204"/>
                  </a:cubicBezTo>
                  <a:cubicBezTo>
                    <a:pt x="1612" y="2406"/>
                    <a:pt x="1504" y="1949"/>
                    <a:pt x="1522" y="1607"/>
                  </a:cubicBezTo>
                  <a:cubicBezTo>
                    <a:pt x="1540" y="1265"/>
                    <a:pt x="1684" y="1037"/>
                    <a:pt x="2293" y="923"/>
                  </a:cubicBezTo>
                  <a:cubicBezTo>
                    <a:pt x="2901" y="809"/>
                    <a:pt x="3976" y="809"/>
                    <a:pt x="5284" y="771"/>
                  </a:cubicBezTo>
                  <a:cubicBezTo>
                    <a:pt x="6591" y="733"/>
                    <a:pt x="8131" y="657"/>
                    <a:pt x="9493" y="542"/>
                  </a:cubicBezTo>
                  <a:cubicBezTo>
                    <a:pt x="10854" y="428"/>
                    <a:pt x="12036" y="276"/>
                    <a:pt x="13379" y="162"/>
                  </a:cubicBezTo>
                  <a:cubicBezTo>
                    <a:pt x="14722" y="48"/>
                    <a:pt x="16227" y="-28"/>
                    <a:pt x="17624" y="10"/>
                  </a:cubicBezTo>
                  <a:cubicBezTo>
                    <a:pt x="19021" y="48"/>
                    <a:pt x="20310" y="200"/>
                    <a:pt x="21600" y="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6553200" y="1270464"/>
              <a:ext cx="222250" cy="362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2" fill="norm" stroke="1" extrusionOk="0">
                  <a:moveTo>
                    <a:pt x="0" y="2910"/>
                  </a:moveTo>
                  <a:cubicBezTo>
                    <a:pt x="2057" y="4648"/>
                    <a:pt x="4114" y="6385"/>
                    <a:pt x="6069" y="9241"/>
                  </a:cubicBezTo>
                  <a:cubicBezTo>
                    <a:pt x="8023" y="12096"/>
                    <a:pt x="9874" y="16068"/>
                    <a:pt x="11109" y="18365"/>
                  </a:cubicBezTo>
                  <a:cubicBezTo>
                    <a:pt x="12343" y="20661"/>
                    <a:pt x="12960" y="21282"/>
                    <a:pt x="13474" y="21282"/>
                  </a:cubicBezTo>
                  <a:cubicBezTo>
                    <a:pt x="13989" y="21282"/>
                    <a:pt x="14400" y="20661"/>
                    <a:pt x="15120" y="18489"/>
                  </a:cubicBezTo>
                  <a:cubicBezTo>
                    <a:pt x="15840" y="16316"/>
                    <a:pt x="16869" y="12592"/>
                    <a:pt x="17589" y="9923"/>
                  </a:cubicBezTo>
                  <a:cubicBezTo>
                    <a:pt x="18309" y="7254"/>
                    <a:pt x="18720" y="5641"/>
                    <a:pt x="19234" y="3965"/>
                  </a:cubicBezTo>
                  <a:cubicBezTo>
                    <a:pt x="19749" y="2289"/>
                    <a:pt x="20366" y="551"/>
                    <a:pt x="20674" y="116"/>
                  </a:cubicBezTo>
                  <a:cubicBezTo>
                    <a:pt x="20983" y="-318"/>
                    <a:pt x="20983" y="551"/>
                    <a:pt x="21086" y="1296"/>
                  </a:cubicBezTo>
                  <a:cubicBezTo>
                    <a:pt x="21189" y="2041"/>
                    <a:pt x="21394" y="2661"/>
                    <a:pt x="21600" y="32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6776458" y="1431930"/>
              <a:ext cx="145042" cy="142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103" fill="norm" stroke="1" extrusionOk="0">
                  <a:moveTo>
                    <a:pt x="14877" y="7874"/>
                  </a:moveTo>
                  <a:cubicBezTo>
                    <a:pt x="14251" y="5996"/>
                    <a:pt x="13625" y="4118"/>
                    <a:pt x="12842" y="2552"/>
                  </a:cubicBezTo>
                  <a:cubicBezTo>
                    <a:pt x="12060" y="987"/>
                    <a:pt x="11121" y="-265"/>
                    <a:pt x="9399" y="48"/>
                  </a:cubicBezTo>
                  <a:cubicBezTo>
                    <a:pt x="7677" y="361"/>
                    <a:pt x="5173" y="2239"/>
                    <a:pt x="3451" y="5057"/>
                  </a:cubicBezTo>
                  <a:cubicBezTo>
                    <a:pt x="1729" y="7874"/>
                    <a:pt x="790" y="11631"/>
                    <a:pt x="321" y="14292"/>
                  </a:cubicBezTo>
                  <a:cubicBezTo>
                    <a:pt x="-149" y="16952"/>
                    <a:pt x="-149" y="18518"/>
                    <a:pt x="634" y="19613"/>
                  </a:cubicBezTo>
                  <a:cubicBezTo>
                    <a:pt x="1416" y="20709"/>
                    <a:pt x="2981" y="21335"/>
                    <a:pt x="4390" y="21022"/>
                  </a:cubicBezTo>
                  <a:cubicBezTo>
                    <a:pt x="5799" y="20709"/>
                    <a:pt x="7051" y="19457"/>
                    <a:pt x="8147" y="17578"/>
                  </a:cubicBezTo>
                  <a:cubicBezTo>
                    <a:pt x="9242" y="15700"/>
                    <a:pt x="10181" y="13196"/>
                    <a:pt x="11434" y="13039"/>
                  </a:cubicBezTo>
                  <a:cubicBezTo>
                    <a:pt x="12686" y="12883"/>
                    <a:pt x="14251" y="15074"/>
                    <a:pt x="15973" y="16639"/>
                  </a:cubicBezTo>
                  <a:cubicBezTo>
                    <a:pt x="17694" y="18205"/>
                    <a:pt x="19573" y="19144"/>
                    <a:pt x="21451" y="200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6976205" y="1402623"/>
              <a:ext cx="123096" cy="185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86" fill="norm" stroke="1" extrusionOk="0">
                  <a:moveTo>
                    <a:pt x="423" y="8836"/>
                  </a:moveTo>
                  <a:cubicBezTo>
                    <a:pt x="57" y="7609"/>
                    <a:pt x="-309" y="6382"/>
                    <a:pt x="423" y="6259"/>
                  </a:cubicBezTo>
                  <a:cubicBezTo>
                    <a:pt x="1155" y="6136"/>
                    <a:pt x="2986" y="7118"/>
                    <a:pt x="4633" y="9450"/>
                  </a:cubicBezTo>
                  <a:cubicBezTo>
                    <a:pt x="6281" y="11782"/>
                    <a:pt x="7745" y="15464"/>
                    <a:pt x="8111" y="17918"/>
                  </a:cubicBezTo>
                  <a:cubicBezTo>
                    <a:pt x="8477" y="20373"/>
                    <a:pt x="7745" y="21600"/>
                    <a:pt x="7196" y="21477"/>
                  </a:cubicBezTo>
                  <a:cubicBezTo>
                    <a:pt x="6647" y="21355"/>
                    <a:pt x="6281" y="19882"/>
                    <a:pt x="7745" y="16445"/>
                  </a:cubicBezTo>
                  <a:cubicBezTo>
                    <a:pt x="9210" y="13009"/>
                    <a:pt x="12505" y="7609"/>
                    <a:pt x="15067" y="4541"/>
                  </a:cubicBezTo>
                  <a:cubicBezTo>
                    <a:pt x="17630" y="1473"/>
                    <a:pt x="19460" y="736"/>
                    <a:pt x="212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7222886" y="1261797"/>
              <a:ext cx="105015" cy="331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399" fill="norm" stroke="1" extrusionOk="0">
                  <a:moveTo>
                    <a:pt x="21012" y="893"/>
                  </a:moveTo>
                  <a:cubicBezTo>
                    <a:pt x="18894" y="346"/>
                    <a:pt x="16777" y="-201"/>
                    <a:pt x="13600" y="72"/>
                  </a:cubicBezTo>
                  <a:cubicBezTo>
                    <a:pt x="10424" y="346"/>
                    <a:pt x="6188" y="1440"/>
                    <a:pt x="3436" y="4037"/>
                  </a:cubicBezTo>
                  <a:cubicBezTo>
                    <a:pt x="683" y="6634"/>
                    <a:pt x="-588" y="10736"/>
                    <a:pt x="259" y="13812"/>
                  </a:cubicBezTo>
                  <a:cubicBezTo>
                    <a:pt x="1106" y="16888"/>
                    <a:pt x="4071" y="18938"/>
                    <a:pt x="6612" y="20032"/>
                  </a:cubicBezTo>
                  <a:cubicBezTo>
                    <a:pt x="9153" y="21126"/>
                    <a:pt x="11271" y="21262"/>
                    <a:pt x="13388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7366000" y="1262923"/>
              <a:ext cx="13970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55" y="5400"/>
                    <a:pt x="8509" y="10800"/>
                    <a:pt x="12109" y="14400"/>
                  </a:cubicBezTo>
                  <a:cubicBezTo>
                    <a:pt x="15709" y="18000"/>
                    <a:pt x="18655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7448550" y="1326423"/>
              <a:ext cx="10795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41" y="2100"/>
                    <a:pt x="12282" y="4200"/>
                    <a:pt x="8682" y="7200"/>
                  </a:cubicBezTo>
                  <a:cubicBezTo>
                    <a:pt x="5082" y="10200"/>
                    <a:pt x="2541" y="14100"/>
                    <a:pt x="1271" y="16650"/>
                  </a:cubicBezTo>
                  <a:cubicBezTo>
                    <a:pt x="0" y="19200"/>
                    <a:pt x="0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7492999" y="1269273"/>
              <a:ext cx="163715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3" h="21600" fill="norm" stroke="1" extrusionOk="0">
                  <a:moveTo>
                    <a:pt x="12960" y="0"/>
                  </a:moveTo>
                  <a:cubicBezTo>
                    <a:pt x="15660" y="1654"/>
                    <a:pt x="18360" y="3308"/>
                    <a:pt x="19845" y="5449"/>
                  </a:cubicBezTo>
                  <a:cubicBezTo>
                    <a:pt x="21330" y="7589"/>
                    <a:pt x="21600" y="10216"/>
                    <a:pt x="18090" y="12989"/>
                  </a:cubicBezTo>
                  <a:cubicBezTo>
                    <a:pt x="14580" y="15762"/>
                    <a:pt x="7290" y="186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31750" y="2240823"/>
              <a:ext cx="12877800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574"/>
                  </a:moveTo>
                  <a:cubicBezTo>
                    <a:pt x="89" y="6365"/>
                    <a:pt x="178" y="6157"/>
                    <a:pt x="289" y="6000"/>
                  </a:cubicBezTo>
                  <a:cubicBezTo>
                    <a:pt x="401" y="5843"/>
                    <a:pt x="536" y="5739"/>
                    <a:pt x="662" y="5583"/>
                  </a:cubicBezTo>
                  <a:cubicBezTo>
                    <a:pt x="788" y="5426"/>
                    <a:pt x="905" y="5217"/>
                    <a:pt x="1024" y="5061"/>
                  </a:cubicBezTo>
                  <a:cubicBezTo>
                    <a:pt x="1143" y="4904"/>
                    <a:pt x="1264" y="4800"/>
                    <a:pt x="1393" y="4643"/>
                  </a:cubicBezTo>
                  <a:cubicBezTo>
                    <a:pt x="1523" y="4487"/>
                    <a:pt x="1662" y="4278"/>
                    <a:pt x="1789" y="4122"/>
                  </a:cubicBezTo>
                  <a:cubicBezTo>
                    <a:pt x="1917" y="3965"/>
                    <a:pt x="2034" y="3861"/>
                    <a:pt x="2155" y="3757"/>
                  </a:cubicBezTo>
                  <a:cubicBezTo>
                    <a:pt x="2276" y="3652"/>
                    <a:pt x="2400" y="3548"/>
                    <a:pt x="2537" y="3391"/>
                  </a:cubicBezTo>
                  <a:cubicBezTo>
                    <a:pt x="2673" y="3235"/>
                    <a:pt x="2822" y="3026"/>
                    <a:pt x="2972" y="2870"/>
                  </a:cubicBezTo>
                  <a:cubicBezTo>
                    <a:pt x="3121" y="2713"/>
                    <a:pt x="3270" y="2609"/>
                    <a:pt x="3399" y="2557"/>
                  </a:cubicBezTo>
                  <a:cubicBezTo>
                    <a:pt x="3529" y="2504"/>
                    <a:pt x="3639" y="2504"/>
                    <a:pt x="3747" y="2452"/>
                  </a:cubicBezTo>
                  <a:cubicBezTo>
                    <a:pt x="3856" y="2400"/>
                    <a:pt x="3962" y="2296"/>
                    <a:pt x="4072" y="2191"/>
                  </a:cubicBezTo>
                  <a:cubicBezTo>
                    <a:pt x="4182" y="2087"/>
                    <a:pt x="4296" y="1983"/>
                    <a:pt x="4413" y="1930"/>
                  </a:cubicBezTo>
                  <a:cubicBezTo>
                    <a:pt x="4530" y="1878"/>
                    <a:pt x="4651" y="1878"/>
                    <a:pt x="4773" y="1826"/>
                  </a:cubicBezTo>
                  <a:cubicBezTo>
                    <a:pt x="4896" y="1774"/>
                    <a:pt x="5020" y="1670"/>
                    <a:pt x="5151" y="1565"/>
                  </a:cubicBezTo>
                  <a:cubicBezTo>
                    <a:pt x="5283" y="1461"/>
                    <a:pt x="5421" y="1357"/>
                    <a:pt x="5558" y="1252"/>
                  </a:cubicBezTo>
                  <a:cubicBezTo>
                    <a:pt x="5695" y="1148"/>
                    <a:pt x="5830" y="1043"/>
                    <a:pt x="5968" y="939"/>
                  </a:cubicBezTo>
                  <a:cubicBezTo>
                    <a:pt x="6107" y="835"/>
                    <a:pt x="6249" y="730"/>
                    <a:pt x="6391" y="678"/>
                  </a:cubicBezTo>
                  <a:cubicBezTo>
                    <a:pt x="6533" y="626"/>
                    <a:pt x="6675" y="626"/>
                    <a:pt x="6820" y="574"/>
                  </a:cubicBezTo>
                  <a:cubicBezTo>
                    <a:pt x="6966" y="522"/>
                    <a:pt x="7115" y="417"/>
                    <a:pt x="7262" y="313"/>
                  </a:cubicBezTo>
                  <a:cubicBezTo>
                    <a:pt x="7409" y="209"/>
                    <a:pt x="7555" y="104"/>
                    <a:pt x="7704" y="52"/>
                  </a:cubicBezTo>
                  <a:cubicBezTo>
                    <a:pt x="7853" y="0"/>
                    <a:pt x="8006" y="0"/>
                    <a:pt x="8160" y="0"/>
                  </a:cubicBezTo>
                  <a:cubicBezTo>
                    <a:pt x="8315" y="0"/>
                    <a:pt x="8471" y="0"/>
                    <a:pt x="8624" y="0"/>
                  </a:cubicBezTo>
                  <a:cubicBezTo>
                    <a:pt x="8776" y="0"/>
                    <a:pt x="8925" y="0"/>
                    <a:pt x="9076" y="52"/>
                  </a:cubicBezTo>
                  <a:cubicBezTo>
                    <a:pt x="9227" y="104"/>
                    <a:pt x="9380" y="209"/>
                    <a:pt x="9534" y="313"/>
                  </a:cubicBezTo>
                  <a:cubicBezTo>
                    <a:pt x="9689" y="417"/>
                    <a:pt x="9845" y="522"/>
                    <a:pt x="10001" y="626"/>
                  </a:cubicBezTo>
                  <a:cubicBezTo>
                    <a:pt x="10157" y="730"/>
                    <a:pt x="10314" y="835"/>
                    <a:pt x="10433" y="939"/>
                  </a:cubicBezTo>
                  <a:cubicBezTo>
                    <a:pt x="10551" y="1043"/>
                    <a:pt x="10633" y="1148"/>
                    <a:pt x="10754" y="1252"/>
                  </a:cubicBezTo>
                  <a:cubicBezTo>
                    <a:pt x="10875" y="1357"/>
                    <a:pt x="11034" y="1461"/>
                    <a:pt x="11192" y="1565"/>
                  </a:cubicBezTo>
                  <a:cubicBezTo>
                    <a:pt x="11350" y="1670"/>
                    <a:pt x="11507" y="1774"/>
                    <a:pt x="11624" y="1878"/>
                  </a:cubicBezTo>
                  <a:cubicBezTo>
                    <a:pt x="11741" y="1983"/>
                    <a:pt x="11819" y="2087"/>
                    <a:pt x="11936" y="2191"/>
                  </a:cubicBezTo>
                  <a:cubicBezTo>
                    <a:pt x="12053" y="2296"/>
                    <a:pt x="12209" y="2400"/>
                    <a:pt x="12330" y="2504"/>
                  </a:cubicBezTo>
                  <a:cubicBezTo>
                    <a:pt x="12451" y="2609"/>
                    <a:pt x="12536" y="2713"/>
                    <a:pt x="12618" y="2817"/>
                  </a:cubicBezTo>
                  <a:cubicBezTo>
                    <a:pt x="12699" y="2922"/>
                    <a:pt x="12778" y="3026"/>
                    <a:pt x="12895" y="3130"/>
                  </a:cubicBezTo>
                  <a:cubicBezTo>
                    <a:pt x="13012" y="3235"/>
                    <a:pt x="13168" y="3339"/>
                    <a:pt x="13289" y="3443"/>
                  </a:cubicBezTo>
                  <a:cubicBezTo>
                    <a:pt x="13409" y="3548"/>
                    <a:pt x="13495" y="3652"/>
                    <a:pt x="13576" y="3757"/>
                  </a:cubicBezTo>
                  <a:cubicBezTo>
                    <a:pt x="13658" y="3861"/>
                    <a:pt x="13736" y="3965"/>
                    <a:pt x="13818" y="4070"/>
                  </a:cubicBezTo>
                  <a:cubicBezTo>
                    <a:pt x="13899" y="4174"/>
                    <a:pt x="13985" y="4278"/>
                    <a:pt x="14104" y="4435"/>
                  </a:cubicBezTo>
                  <a:cubicBezTo>
                    <a:pt x="14222" y="4591"/>
                    <a:pt x="14375" y="4800"/>
                    <a:pt x="14530" y="5009"/>
                  </a:cubicBezTo>
                  <a:cubicBezTo>
                    <a:pt x="14684" y="5217"/>
                    <a:pt x="14840" y="5426"/>
                    <a:pt x="14995" y="5635"/>
                  </a:cubicBezTo>
                  <a:cubicBezTo>
                    <a:pt x="15149" y="5843"/>
                    <a:pt x="15302" y="6052"/>
                    <a:pt x="15454" y="6313"/>
                  </a:cubicBezTo>
                  <a:cubicBezTo>
                    <a:pt x="15607" y="6574"/>
                    <a:pt x="15760" y="6887"/>
                    <a:pt x="15911" y="7148"/>
                  </a:cubicBezTo>
                  <a:cubicBezTo>
                    <a:pt x="16062" y="7409"/>
                    <a:pt x="16211" y="7617"/>
                    <a:pt x="16358" y="7878"/>
                  </a:cubicBezTo>
                  <a:cubicBezTo>
                    <a:pt x="16505" y="8139"/>
                    <a:pt x="16651" y="8452"/>
                    <a:pt x="16795" y="8713"/>
                  </a:cubicBezTo>
                  <a:cubicBezTo>
                    <a:pt x="16938" y="8974"/>
                    <a:pt x="17080" y="9183"/>
                    <a:pt x="17222" y="9391"/>
                  </a:cubicBezTo>
                  <a:cubicBezTo>
                    <a:pt x="17364" y="9600"/>
                    <a:pt x="17507" y="9809"/>
                    <a:pt x="17647" y="10070"/>
                  </a:cubicBezTo>
                  <a:cubicBezTo>
                    <a:pt x="17787" y="10330"/>
                    <a:pt x="17925" y="10643"/>
                    <a:pt x="18064" y="10904"/>
                  </a:cubicBezTo>
                  <a:cubicBezTo>
                    <a:pt x="18202" y="11165"/>
                    <a:pt x="18341" y="11374"/>
                    <a:pt x="18476" y="11635"/>
                  </a:cubicBezTo>
                  <a:cubicBezTo>
                    <a:pt x="18611" y="11896"/>
                    <a:pt x="18742" y="12209"/>
                    <a:pt x="18868" y="12522"/>
                  </a:cubicBezTo>
                  <a:cubicBezTo>
                    <a:pt x="18994" y="12835"/>
                    <a:pt x="19115" y="13148"/>
                    <a:pt x="19236" y="13409"/>
                  </a:cubicBezTo>
                  <a:cubicBezTo>
                    <a:pt x="19356" y="13670"/>
                    <a:pt x="19477" y="13878"/>
                    <a:pt x="19599" y="14139"/>
                  </a:cubicBezTo>
                  <a:cubicBezTo>
                    <a:pt x="19722" y="14400"/>
                    <a:pt x="19846" y="14713"/>
                    <a:pt x="19985" y="15130"/>
                  </a:cubicBezTo>
                  <a:cubicBezTo>
                    <a:pt x="20123" y="15548"/>
                    <a:pt x="20276" y="16070"/>
                    <a:pt x="20421" y="16539"/>
                  </a:cubicBezTo>
                  <a:cubicBezTo>
                    <a:pt x="20567" y="17009"/>
                    <a:pt x="20705" y="17426"/>
                    <a:pt x="20862" y="18000"/>
                  </a:cubicBezTo>
                  <a:cubicBezTo>
                    <a:pt x="21018" y="18574"/>
                    <a:pt x="21192" y="19304"/>
                    <a:pt x="21318" y="19930"/>
                  </a:cubicBezTo>
                  <a:cubicBezTo>
                    <a:pt x="21444" y="20557"/>
                    <a:pt x="21522" y="2107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10144622" y="304073"/>
              <a:ext cx="28079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6" h="21600" fill="norm" stroke="1" extrusionOk="0">
                  <a:moveTo>
                    <a:pt x="20466" y="0"/>
                  </a:moveTo>
                  <a:cubicBezTo>
                    <a:pt x="18923" y="3448"/>
                    <a:pt x="17380" y="6896"/>
                    <a:pt x="13523" y="10242"/>
                  </a:cubicBezTo>
                  <a:cubicBezTo>
                    <a:pt x="9666" y="13589"/>
                    <a:pt x="3495" y="16834"/>
                    <a:pt x="1180" y="18710"/>
                  </a:cubicBezTo>
                  <a:cubicBezTo>
                    <a:pt x="-1134" y="20586"/>
                    <a:pt x="409" y="21093"/>
                    <a:pt x="19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10330898" y="266604"/>
              <a:ext cx="144385" cy="385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3" h="21268" fill="norm" stroke="1" extrusionOk="0">
                  <a:moveTo>
                    <a:pt x="2740" y="8022"/>
                  </a:moveTo>
                  <a:cubicBezTo>
                    <a:pt x="5699" y="8022"/>
                    <a:pt x="8657" y="8022"/>
                    <a:pt x="11764" y="7263"/>
                  </a:cubicBezTo>
                  <a:cubicBezTo>
                    <a:pt x="14871" y="6504"/>
                    <a:pt x="18126" y="4986"/>
                    <a:pt x="19457" y="3643"/>
                  </a:cubicBezTo>
                  <a:cubicBezTo>
                    <a:pt x="20789" y="2301"/>
                    <a:pt x="20197" y="1133"/>
                    <a:pt x="18422" y="491"/>
                  </a:cubicBezTo>
                  <a:cubicBezTo>
                    <a:pt x="16647" y="-151"/>
                    <a:pt x="13688" y="-268"/>
                    <a:pt x="10137" y="783"/>
                  </a:cubicBezTo>
                  <a:cubicBezTo>
                    <a:pt x="6586" y="1834"/>
                    <a:pt x="2444" y="4052"/>
                    <a:pt x="816" y="6095"/>
                  </a:cubicBezTo>
                  <a:cubicBezTo>
                    <a:pt x="-811" y="8138"/>
                    <a:pt x="77" y="10007"/>
                    <a:pt x="2740" y="11758"/>
                  </a:cubicBezTo>
                  <a:cubicBezTo>
                    <a:pt x="5403" y="13509"/>
                    <a:pt x="9841" y="15144"/>
                    <a:pt x="12060" y="16311"/>
                  </a:cubicBezTo>
                  <a:cubicBezTo>
                    <a:pt x="14279" y="17479"/>
                    <a:pt x="14279" y="18180"/>
                    <a:pt x="13096" y="18938"/>
                  </a:cubicBezTo>
                  <a:cubicBezTo>
                    <a:pt x="11912" y="19697"/>
                    <a:pt x="9545" y="20515"/>
                    <a:pt x="7474" y="20923"/>
                  </a:cubicBezTo>
                  <a:cubicBezTo>
                    <a:pt x="5403" y="21332"/>
                    <a:pt x="3627" y="21332"/>
                    <a:pt x="3331" y="21157"/>
                  </a:cubicBezTo>
                  <a:cubicBezTo>
                    <a:pt x="3036" y="20982"/>
                    <a:pt x="4219" y="20631"/>
                    <a:pt x="5403" y="20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10496550" y="602523"/>
              <a:ext cx="1079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18" y="533"/>
                    <a:pt x="4235" y="1067"/>
                    <a:pt x="7835" y="4667"/>
                  </a:cubicBezTo>
                  <a:cubicBezTo>
                    <a:pt x="11435" y="8267"/>
                    <a:pt x="16518" y="149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10515599" y="583473"/>
              <a:ext cx="1206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53" y="3927"/>
                    <a:pt x="12505" y="7855"/>
                    <a:pt x="9095" y="10800"/>
                  </a:cubicBezTo>
                  <a:cubicBezTo>
                    <a:pt x="5684" y="13745"/>
                    <a:pt x="3411" y="15709"/>
                    <a:pt x="2084" y="17345"/>
                  </a:cubicBezTo>
                  <a:cubicBezTo>
                    <a:pt x="758" y="18982"/>
                    <a:pt x="379" y="202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10661650" y="723173"/>
              <a:ext cx="381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10782300" y="583473"/>
              <a:ext cx="825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10839450" y="615223"/>
              <a:ext cx="8255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69" y="2925"/>
                    <a:pt x="12738" y="5850"/>
                    <a:pt x="9138" y="9450"/>
                  </a:cubicBezTo>
                  <a:cubicBezTo>
                    <a:pt x="5538" y="13050"/>
                    <a:pt x="2769" y="173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11188699" y="285023"/>
              <a:ext cx="13927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1" h="21600" fill="norm" stroke="1" extrusionOk="0">
                  <a:moveTo>
                    <a:pt x="0" y="0"/>
                  </a:moveTo>
                  <a:cubicBezTo>
                    <a:pt x="9257" y="2231"/>
                    <a:pt x="18514" y="4462"/>
                    <a:pt x="20057" y="7251"/>
                  </a:cubicBezTo>
                  <a:cubicBezTo>
                    <a:pt x="21600" y="10039"/>
                    <a:pt x="15429" y="13386"/>
                    <a:pt x="12343" y="15870"/>
                  </a:cubicBezTo>
                  <a:cubicBezTo>
                    <a:pt x="9257" y="18355"/>
                    <a:pt x="9257" y="19977"/>
                    <a:pt x="92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11510543" y="428628"/>
              <a:ext cx="190806" cy="199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408" fill="norm" stroke="1" extrusionOk="0">
                  <a:moveTo>
                    <a:pt x="19944" y="1627"/>
                  </a:moveTo>
                  <a:cubicBezTo>
                    <a:pt x="20649" y="717"/>
                    <a:pt x="21353" y="-192"/>
                    <a:pt x="21118" y="35"/>
                  </a:cubicBezTo>
                  <a:cubicBezTo>
                    <a:pt x="20883" y="263"/>
                    <a:pt x="19710" y="1627"/>
                    <a:pt x="16540" y="3560"/>
                  </a:cubicBezTo>
                  <a:cubicBezTo>
                    <a:pt x="13370" y="5492"/>
                    <a:pt x="8205" y="7993"/>
                    <a:pt x="5153" y="9585"/>
                  </a:cubicBezTo>
                  <a:cubicBezTo>
                    <a:pt x="2101" y="11176"/>
                    <a:pt x="1162" y="11859"/>
                    <a:pt x="575" y="12768"/>
                  </a:cubicBezTo>
                  <a:cubicBezTo>
                    <a:pt x="-12" y="13677"/>
                    <a:pt x="-247" y="14814"/>
                    <a:pt x="340" y="15496"/>
                  </a:cubicBezTo>
                  <a:cubicBezTo>
                    <a:pt x="927" y="16179"/>
                    <a:pt x="2336" y="16406"/>
                    <a:pt x="4801" y="16861"/>
                  </a:cubicBezTo>
                  <a:cubicBezTo>
                    <a:pt x="7266" y="17315"/>
                    <a:pt x="10788" y="17997"/>
                    <a:pt x="12901" y="18793"/>
                  </a:cubicBezTo>
                  <a:cubicBezTo>
                    <a:pt x="15014" y="19589"/>
                    <a:pt x="15718" y="20499"/>
                    <a:pt x="16423" y="21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11442700" y="685073"/>
              <a:ext cx="234950" cy="4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32" y="10800"/>
                    <a:pt x="12065" y="21600"/>
                    <a:pt x="15665" y="21600"/>
                  </a:cubicBezTo>
                  <a:cubicBezTo>
                    <a:pt x="19265" y="21600"/>
                    <a:pt x="20432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11963399" y="316773"/>
              <a:ext cx="27518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85" y="3173"/>
                    <a:pt x="9969" y="6346"/>
                    <a:pt x="14123" y="9336"/>
                  </a:cubicBezTo>
                  <a:cubicBezTo>
                    <a:pt x="18277" y="12325"/>
                    <a:pt x="21600" y="15132"/>
                    <a:pt x="21600" y="17146"/>
                  </a:cubicBezTo>
                  <a:cubicBezTo>
                    <a:pt x="21600" y="19159"/>
                    <a:pt x="18277" y="20380"/>
                    <a:pt x="149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9661437" y="1393756"/>
              <a:ext cx="269963" cy="396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507" fill="norm" stroke="1" extrusionOk="0">
                  <a:moveTo>
                    <a:pt x="21523" y="1860"/>
                  </a:moveTo>
                  <a:cubicBezTo>
                    <a:pt x="20848" y="1286"/>
                    <a:pt x="20173" y="711"/>
                    <a:pt x="19414" y="367"/>
                  </a:cubicBezTo>
                  <a:cubicBezTo>
                    <a:pt x="18654" y="22"/>
                    <a:pt x="17811" y="-93"/>
                    <a:pt x="16376" y="79"/>
                  </a:cubicBezTo>
                  <a:cubicBezTo>
                    <a:pt x="14942" y="252"/>
                    <a:pt x="12917" y="711"/>
                    <a:pt x="10385" y="2205"/>
                  </a:cubicBezTo>
                  <a:cubicBezTo>
                    <a:pt x="7854" y="3698"/>
                    <a:pt x="4817" y="6226"/>
                    <a:pt x="2876" y="8869"/>
                  </a:cubicBezTo>
                  <a:cubicBezTo>
                    <a:pt x="936" y="11511"/>
                    <a:pt x="92" y="14269"/>
                    <a:pt x="7" y="16279"/>
                  </a:cubicBezTo>
                  <a:cubicBezTo>
                    <a:pt x="-77" y="18290"/>
                    <a:pt x="598" y="19554"/>
                    <a:pt x="2201" y="20358"/>
                  </a:cubicBezTo>
                  <a:cubicBezTo>
                    <a:pt x="3804" y="21162"/>
                    <a:pt x="6335" y="21507"/>
                    <a:pt x="8023" y="21507"/>
                  </a:cubicBezTo>
                  <a:cubicBezTo>
                    <a:pt x="9710" y="21507"/>
                    <a:pt x="10554" y="21162"/>
                    <a:pt x="11398" y="20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9837048" y="1636641"/>
              <a:ext cx="170552" cy="140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0792" fill="norm" stroke="1" extrusionOk="0">
                  <a:moveTo>
                    <a:pt x="11887" y="4834"/>
                  </a:moveTo>
                  <a:cubicBezTo>
                    <a:pt x="11354" y="3269"/>
                    <a:pt x="10820" y="1703"/>
                    <a:pt x="9754" y="764"/>
                  </a:cubicBezTo>
                  <a:cubicBezTo>
                    <a:pt x="8687" y="-175"/>
                    <a:pt x="7087" y="-488"/>
                    <a:pt x="5354" y="1234"/>
                  </a:cubicBezTo>
                  <a:cubicBezTo>
                    <a:pt x="3620" y="2955"/>
                    <a:pt x="1754" y="6712"/>
                    <a:pt x="820" y="9686"/>
                  </a:cubicBezTo>
                  <a:cubicBezTo>
                    <a:pt x="-113" y="12660"/>
                    <a:pt x="-113" y="14851"/>
                    <a:pt x="154" y="16729"/>
                  </a:cubicBezTo>
                  <a:cubicBezTo>
                    <a:pt x="420" y="18608"/>
                    <a:pt x="954" y="20173"/>
                    <a:pt x="1887" y="20642"/>
                  </a:cubicBezTo>
                  <a:cubicBezTo>
                    <a:pt x="2820" y="21112"/>
                    <a:pt x="4154" y="20486"/>
                    <a:pt x="5620" y="18608"/>
                  </a:cubicBezTo>
                  <a:cubicBezTo>
                    <a:pt x="7087" y="16729"/>
                    <a:pt x="8687" y="13599"/>
                    <a:pt x="10020" y="10625"/>
                  </a:cubicBezTo>
                  <a:cubicBezTo>
                    <a:pt x="11354" y="7651"/>
                    <a:pt x="12420" y="4834"/>
                    <a:pt x="13220" y="4208"/>
                  </a:cubicBezTo>
                  <a:cubicBezTo>
                    <a:pt x="14020" y="3582"/>
                    <a:pt x="14554" y="5147"/>
                    <a:pt x="15887" y="7808"/>
                  </a:cubicBezTo>
                  <a:cubicBezTo>
                    <a:pt x="17220" y="10469"/>
                    <a:pt x="19354" y="14225"/>
                    <a:pt x="21487" y="17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10077920" y="1631223"/>
              <a:ext cx="164631" cy="138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376" fill="norm" stroke="1" extrusionOk="0">
                  <a:moveTo>
                    <a:pt x="3261" y="0"/>
                  </a:moveTo>
                  <a:cubicBezTo>
                    <a:pt x="2153" y="982"/>
                    <a:pt x="1046" y="1964"/>
                    <a:pt x="492" y="4745"/>
                  </a:cubicBezTo>
                  <a:cubicBezTo>
                    <a:pt x="-62" y="7527"/>
                    <a:pt x="-62" y="12109"/>
                    <a:pt x="76" y="15218"/>
                  </a:cubicBezTo>
                  <a:cubicBezTo>
                    <a:pt x="215" y="18327"/>
                    <a:pt x="492" y="19964"/>
                    <a:pt x="1323" y="20782"/>
                  </a:cubicBezTo>
                  <a:cubicBezTo>
                    <a:pt x="2153" y="21600"/>
                    <a:pt x="3538" y="21600"/>
                    <a:pt x="4784" y="20618"/>
                  </a:cubicBezTo>
                  <a:cubicBezTo>
                    <a:pt x="6030" y="19636"/>
                    <a:pt x="7138" y="17673"/>
                    <a:pt x="8523" y="14727"/>
                  </a:cubicBezTo>
                  <a:cubicBezTo>
                    <a:pt x="9907" y="11782"/>
                    <a:pt x="11569" y="7855"/>
                    <a:pt x="12261" y="6709"/>
                  </a:cubicBezTo>
                  <a:cubicBezTo>
                    <a:pt x="12953" y="5564"/>
                    <a:pt x="12676" y="7200"/>
                    <a:pt x="12538" y="9164"/>
                  </a:cubicBezTo>
                  <a:cubicBezTo>
                    <a:pt x="12400" y="11127"/>
                    <a:pt x="12400" y="13418"/>
                    <a:pt x="12538" y="15382"/>
                  </a:cubicBezTo>
                  <a:cubicBezTo>
                    <a:pt x="12676" y="17345"/>
                    <a:pt x="12953" y="18982"/>
                    <a:pt x="14476" y="19800"/>
                  </a:cubicBezTo>
                  <a:cubicBezTo>
                    <a:pt x="16000" y="20618"/>
                    <a:pt x="18769" y="20618"/>
                    <a:pt x="21538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10252418" y="1638518"/>
              <a:ext cx="72682" cy="115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069" fill="norm" stroke="1" extrusionOk="0">
                  <a:moveTo>
                    <a:pt x="17488" y="3299"/>
                  </a:moveTo>
                  <a:cubicBezTo>
                    <a:pt x="15637" y="1757"/>
                    <a:pt x="13785" y="214"/>
                    <a:pt x="11625" y="21"/>
                  </a:cubicBezTo>
                  <a:cubicBezTo>
                    <a:pt x="9465" y="-172"/>
                    <a:pt x="6997" y="985"/>
                    <a:pt x="4837" y="3685"/>
                  </a:cubicBezTo>
                  <a:cubicBezTo>
                    <a:pt x="2677" y="6385"/>
                    <a:pt x="825" y="10628"/>
                    <a:pt x="208" y="13907"/>
                  </a:cubicBezTo>
                  <a:cubicBezTo>
                    <a:pt x="-409" y="17185"/>
                    <a:pt x="208" y="19499"/>
                    <a:pt x="3911" y="20464"/>
                  </a:cubicBezTo>
                  <a:cubicBezTo>
                    <a:pt x="7614" y="21428"/>
                    <a:pt x="14402" y="21042"/>
                    <a:pt x="21191" y="20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10363199" y="1463860"/>
              <a:ext cx="211754" cy="477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69" fill="norm" stroke="1" extrusionOk="0">
                  <a:moveTo>
                    <a:pt x="8982" y="101"/>
                  </a:moveTo>
                  <a:cubicBezTo>
                    <a:pt x="7913" y="6"/>
                    <a:pt x="6844" y="-89"/>
                    <a:pt x="5988" y="149"/>
                  </a:cubicBezTo>
                  <a:cubicBezTo>
                    <a:pt x="5133" y="387"/>
                    <a:pt x="4491" y="958"/>
                    <a:pt x="3529" y="2813"/>
                  </a:cubicBezTo>
                  <a:cubicBezTo>
                    <a:pt x="2566" y="4669"/>
                    <a:pt x="1283" y="7809"/>
                    <a:pt x="642" y="9617"/>
                  </a:cubicBezTo>
                  <a:cubicBezTo>
                    <a:pt x="0" y="11425"/>
                    <a:pt x="0" y="11900"/>
                    <a:pt x="0" y="12376"/>
                  </a:cubicBezTo>
                  <a:cubicBezTo>
                    <a:pt x="0" y="12852"/>
                    <a:pt x="0" y="13328"/>
                    <a:pt x="214" y="13328"/>
                  </a:cubicBezTo>
                  <a:cubicBezTo>
                    <a:pt x="428" y="13328"/>
                    <a:pt x="855" y="12852"/>
                    <a:pt x="1497" y="11948"/>
                  </a:cubicBezTo>
                  <a:cubicBezTo>
                    <a:pt x="2139" y="11044"/>
                    <a:pt x="2994" y="9712"/>
                    <a:pt x="3956" y="8855"/>
                  </a:cubicBezTo>
                  <a:cubicBezTo>
                    <a:pt x="4919" y="7999"/>
                    <a:pt x="5988" y="7618"/>
                    <a:pt x="6630" y="7856"/>
                  </a:cubicBezTo>
                  <a:cubicBezTo>
                    <a:pt x="7271" y="8094"/>
                    <a:pt x="7485" y="8951"/>
                    <a:pt x="7806" y="9855"/>
                  </a:cubicBezTo>
                  <a:cubicBezTo>
                    <a:pt x="8127" y="10759"/>
                    <a:pt x="8554" y="11710"/>
                    <a:pt x="9196" y="12329"/>
                  </a:cubicBezTo>
                  <a:cubicBezTo>
                    <a:pt x="9838" y="12947"/>
                    <a:pt x="10693" y="13233"/>
                    <a:pt x="11655" y="13233"/>
                  </a:cubicBezTo>
                  <a:cubicBezTo>
                    <a:pt x="12618" y="13233"/>
                    <a:pt x="13687" y="12947"/>
                    <a:pt x="14543" y="12519"/>
                  </a:cubicBezTo>
                  <a:cubicBezTo>
                    <a:pt x="15398" y="12091"/>
                    <a:pt x="16040" y="11520"/>
                    <a:pt x="16467" y="10806"/>
                  </a:cubicBezTo>
                  <a:cubicBezTo>
                    <a:pt x="16895" y="10092"/>
                    <a:pt x="17109" y="9236"/>
                    <a:pt x="17002" y="9093"/>
                  </a:cubicBezTo>
                  <a:cubicBezTo>
                    <a:pt x="16895" y="8951"/>
                    <a:pt x="16467" y="9522"/>
                    <a:pt x="16681" y="10378"/>
                  </a:cubicBezTo>
                  <a:cubicBezTo>
                    <a:pt x="16895" y="11234"/>
                    <a:pt x="17750" y="12376"/>
                    <a:pt x="18713" y="13946"/>
                  </a:cubicBezTo>
                  <a:cubicBezTo>
                    <a:pt x="19675" y="15516"/>
                    <a:pt x="20745" y="17515"/>
                    <a:pt x="21172" y="18752"/>
                  </a:cubicBezTo>
                  <a:cubicBezTo>
                    <a:pt x="21600" y="19989"/>
                    <a:pt x="21386" y="20464"/>
                    <a:pt x="20745" y="20845"/>
                  </a:cubicBezTo>
                  <a:cubicBezTo>
                    <a:pt x="20103" y="21226"/>
                    <a:pt x="19034" y="21511"/>
                    <a:pt x="17430" y="21463"/>
                  </a:cubicBezTo>
                  <a:cubicBezTo>
                    <a:pt x="15826" y="21416"/>
                    <a:pt x="13687" y="21035"/>
                    <a:pt x="12939" y="20417"/>
                  </a:cubicBezTo>
                  <a:cubicBezTo>
                    <a:pt x="12190" y="19798"/>
                    <a:pt x="12832" y="18942"/>
                    <a:pt x="13473" y="18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10483849" y="1656623"/>
              <a:ext cx="190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10642600" y="1675673"/>
              <a:ext cx="133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10858147" y="1379566"/>
              <a:ext cx="141599" cy="325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2" h="21446" fill="norm" stroke="1" extrusionOk="0">
                  <a:moveTo>
                    <a:pt x="19491" y="4863"/>
                  </a:moveTo>
                  <a:cubicBezTo>
                    <a:pt x="19800" y="4166"/>
                    <a:pt x="20108" y="3469"/>
                    <a:pt x="20417" y="2772"/>
                  </a:cubicBezTo>
                  <a:cubicBezTo>
                    <a:pt x="20725" y="2076"/>
                    <a:pt x="21034" y="1379"/>
                    <a:pt x="19028" y="821"/>
                  </a:cubicBezTo>
                  <a:cubicBezTo>
                    <a:pt x="17023" y="264"/>
                    <a:pt x="12703" y="-154"/>
                    <a:pt x="9000" y="55"/>
                  </a:cubicBezTo>
                  <a:cubicBezTo>
                    <a:pt x="5297" y="264"/>
                    <a:pt x="2211" y="1100"/>
                    <a:pt x="823" y="2912"/>
                  </a:cubicBezTo>
                  <a:cubicBezTo>
                    <a:pt x="-566" y="4723"/>
                    <a:pt x="-257" y="7511"/>
                    <a:pt x="2211" y="9810"/>
                  </a:cubicBezTo>
                  <a:cubicBezTo>
                    <a:pt x="4680" y="12109"/>
                    <a:pt x="9308" y="13921"/>
                    <a:pt x="12548" y="15384"/>
                  </a:cubicBezTo>
                  <a:cubicBezTo>
                    <a:pt x="15788" y="16847"/>
                    <a:pt x="17640" y="17962"/>
                    <a:pt x="18411" y="18868"/>
                  </a:cubicBezTo>
                  <a:cubicBezTo>
                    <a:pt x="19183" y="19774"/>
                    <a:pt x="18874" y="20471"/>
                    <a:pt x="17331" y="20889"/>
                  </a:cubicBezTo>
                  <a:cubicBezTo>
                    <a:pt x="15788" y="21307"/>
                    <a:pt x="13011" y="21446"/>
                    <a:pt x="10851" y="21446"/>
                  </a:cubicBezTo>
                  <a:cubicBezTo>
                    <a:pt x="8691" y="21446"/>
                    <a:pt x="7148" y="21307"/>
                    <a:pt x="6223" y="20889"/>
                  </a:cubicBezTo>
                  <a:cubicBezTo>
                    <a:pt x="5297" y="20471"/>
                    <a:pt x="4988" y="19774"/>
                    <a:pt x="4680" y="19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11117249" y="1546594"/>
              <a:ext cx="90501" cy="122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227" fill="norm" stroke="1" extrusionOk="0">
                  <a:moveTo>
                    <a:pt x="20989" y="4752"/>
                  </a:moveTo>
                  <a:cubicBezTo>
                    <a:pt x="20989" y="2922"/>
                    <a:pt x="20989" y="1091"/>
                    <a:pt x="19516" y="359"/>
                  </a:cubicBezTo>
                  <a:cubicBezTo>
                    <a:pt x="18044" y="-373"/>
                    <a:pt x="15098" y="-7"/>
                    <a:pt x="11907" y="1641"/>
                  </a:cubicBezTo>
                  <a:cubicBezTo>
                    <a:pt x="8716" y="3288"/>
                    <a:pt x="5280" y="6217"/>
                    <a:pt x="3316" y="8596"/>
                  </a:cubicBezTo>
                  <a:cubicBezTo>
                    <a:pt x="1353" y="10976"/>
                    <a:pt x="862" y="12807"/>
                    <a:pt x="371" y="14637"/>
                  </a:cubicBezTo>
                  <a:cubicBezTo>
                    <a:pt x="-120" y="16468"/>
                    <a:pt x="-611" y="18298"/>
                    <a:pt x="2334" y="19396"/>
                  </a:cubicBezTo>
                  <a:cubicBezTo>
                    <a:pt x="5280" y="20495"/>
                    <a:pt x="11662" y="20861"/>
                    <a:pt x="18044" y="212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11328929" y="1434373"/>
              <a:ext cx="69322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600" fill="norm" stroke="1" extrusionOk="0">
                  <a:moveTo>
                    <a:pt x="3763" y="0"/>
                  </a:moveTo>
                  <a:cubicBezTo>
                    <a:pt x="3763" y="4909"/>
                    <a:pt x="3763" y="9818"/>
                    <a:pt x="3109" y="12682"/>
                  </a:cubicBezTo>
                  <a:cubicBezTo>
                    <a:pt x="2454" y="15545"/>
                    <a:pt x="1145" y="16364"/>
                    <a:pt x="491" y="16364"/>
                  </a:cubicBezTo>
                  <a:cubicBezTo>
                    <a:pt x="-164" y="16364"/>
                    <a:pt x="-164" y="15545"/>
                    <a:pt x="491" y="14727"/>
                  </a:cubicBezTo>
                  <a:cubicBezTo>
                    <a:pt x="1145" y="13909"/>
                    <a:pt x="2454" y="13091"/>
                    <a:pt x="4091" y="12355"/>
                  </a:cubicBezTo>
                  <a:cubicBezTo>
                    <a:pt x="5727" y="11618"/>
                    <a:pt x="7691" y="10964"/>
                    <a:pt x="10309" y="10636"/>
                  </a:cubicBezTo>
                  <a:cubicBezTo>
                    <a:pt x="12927" y="10309"/>
                    <a:pt x="16200" y="10309"/>
                    <a:pt x="18163" y="10718"/>
                  </a:cubicBezTo>
                  <a:cubicBezTo>
                    <a:pt x="20127" y="11127"/>
                    <a:pt x="20781" y="11945"/>
                    <a:pt x="21109" y="13827"/>
                  </a:cubicBezTo>
                  <a:cubicBezTo>
                    <a:pt x="21436" y="15709"/>
                    <a:pt x="21436" y="18655"/>
                    <a:pt x="214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11463196" y="1567723"/>
              <a:ext cx="201754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600" fill="norm" stroke="1" extrusionOk="0">
                  <a:moveTo>
                    <a:pt x="3221" y="0"/>
                  </a:moveTo>
                  <a:cubicBezTo>
                    <a:pt x="2096" y="3273"/>
                    <a:pt x="971" y="6545"/>
                    <a:pt x="409" y="9655"/>
                  </a:cubicBezTo>
                  <a:cubicBezTo>
                    <a:pt x="-154" y="12764"/>
                    <a:pt x="-154" y="15709"/>
                    <a:pt x="521" y="17345"/>
                  </a:cubicBezTo>
                  <a:cubicBezTo>
                    <a:pt x="1196" y="18982"/>
                    <a:pt x="2546" y="19309"/>
                    <a:pt x="3671" y="18982"/>
                  </a:cubicBezTo>
                  <a:cubicBezTo>
                    <a:pt x="4796" y="18655"/>
                    <a:pt x="5696" y="17673"/>
                    <a:pt x="6371" y="16364"/>
                  </a:cubicBezTo>
                  <a:cubicBezTo>
                    <a:pt x="7046" y="15055"/>
                    <a:pt x="7496" y="13418"/>
                    <a:pt x="7721" y="13418"/>
                  </a:cubicBezTo>
                  <a:cubicBezTo>
                    <a:pt x="7946" y="13418"/>
                    <a:pt x="7946" y="15055"/>
                    <a:pt x="8171" y="16691"/>
                  </a:cubicBezTo>
                  <a:cubicBezTo>
                    <a:pt x="8396" y="18327"/>
                    <a:pt x="8846" y="19964"/>
                    <a:pt x="9746" y="20782"/>
                  </a:cubicBezTo>
                  <a:cubicBezTo>
                    <a:pt x="10646" y="21600"/>
                    <a:pt x="11996" y="21600"/>
                    <a:pt x="13234" y="21600"/>
                  </a:cubicBezTo>
                  <a:cubicBezTo>
                    <a:pt x="14471" y="21600"/>
                    <a:pt x="15596" y="21600"/>
                    <a:pt x="16946" y="18491"/>
                  </a:cubicBezTo>
                  <a:cubicBezTo>
                    <a:pt x="18296" y="15382"/>
                    <a:pt x="19871" y="9164"/>
                    <a:pt x="21446" y="2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11677105" y="1579209"/>
              <a:ext cx="102145" cy="115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433" fill="norm" stroke="1" extrusionOk="0">
                  <a:moveTo>
                    <a:pt x="14661" y="8473"/>
                  </a:moveTo>
                  <a:cubicBezTo>
                    <a:pt x="15102" y="6509"/>
                    <a:pt x="15542" y="4546"/>
                    <a:pt x="14881" y="2975"/>
                  </a:cubicBezTo>
                  <a:cubicBezTo>
                    <a:pt x="14220" y="1404"/>
                    <a:pt x="12457" y="226"/>
                    <a:pt x="10473" y="29"/>
                  </a:cubicBezTo>
                  <a:cubicBezTo>
                    <a:pt x="8489" y="-167"/>
                    <a:pt x="6285" y="618"/>
                    <a:pt x="4302" y="2975"/>
                  </a:cubicBezTo>
                  <a:cubicBezTo>
                    <a:pt x="2318" y="5331"/>
                    <a:pt x="555" y="9258"/>
                    <a:pt x="114" y="12400"/>
                  </a:cubicBezTo>
                  <a:cubicBezTo>
                    <a:pt x="-327" y="15542"/>
                    <a:pt x="555" y="17898"/>
                    <a:pt x="2097" y="19077"/>
                  </a:cubicBezTo>
                  <a:cubicBezTo>
                    <a:pt x="3640" y="20255"/>
                    <a:pt x="5844" y="20255"/>
                    <a:pt x="7828" y="18684"/>
                  </a:cubicBezTo>
                  <a:cubicBezTo>
                    <a:pt x="9812" y="17113"/>
                    <a:pt x="11575" y="13971"/>
                    <a:pt x="12677" y="13971"/>
                  </a:cubicBezTo>
                  <a:cubicBezTo>
                    <a:pt x="13779" y="13971"/>
                    <a:pt x="14220" y="17113"/>
                    <a:pt x="15542" y="18880"/>
                  </a:cubicBezTo>
                  <a:cubicBezTo>
                    <a:pt x="16865" y="20648"/>
                    <a:pt x="19069" y="21040"/>
                    <a:pt x="21273" y="214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11798300" y="1580423"/>
              <a:ext cx="120650" cy="113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2" fill="norm" stroke="1" extrusionOk="0">
                  <a:moveTo>
                    <a:pt x="0" y="6000"/>
                  </a:moveTo>
                  <a:cubicBezTo>
                    <a:pt x="1895" y="5200"/>
                    <a:pt x="3789" y="4400"/>
                    <a:pt x="5684" y="4800"/>
                  </a:cubicBezTo>
                  <a:cubicBezTo>
                    <a:pt x="7579" y="5200"/>
                    <a:pt x="9474" y="6800"/>
                    <a:pt x="10989" y="8400"/>
                  </a:cubicBezTo>
                  <a:cubicBezTo>
                    <a:pt x="12505" y="10000"/>
                    <a:pt x="13642" y="11600"/>
                    <a:pt x="14211" y="13400"/>
                  </a:cubicBezTo>
                  <a:cubicBezTo>
                    <a:pt x="14779" y="15200"/>
                    <a:pt x="14779" y="17200"/>
                    <a:pt x="13832" y="18800"/>
                  </a:cubicBezTo>
                  <a:cubicBezTo>
                    <a:pt x="12884" y="20400"/>
                    <a:pt x="10989" y="21600"/>
                    <a:pt x="9474" y="21400"/>
                  </a:cubicBezTo>
                  <a:cubicBezTo>
                    <a:pt x="7958" y="21200"/>
                    <a:pt x="6821" y="19600"/>
                    <a:pt x="6632" y="16200"/>
                  </a:cubicBezTo>
                  <a:cubicBezTo>
                    <a:pt x="6442" y="12800"/>
                    <a:pt x="7200" y="7600"/>
                    <a:pt x="9853" y="4600"/>
                  </a:cubicBezTo>
                  <a:cubicBezTo>
                    <a:pt x="12505" y="1600"/>
                    <a:pt x="17053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11944349" y="1584096"/>
              <a:ext cx="87180" cy="332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500" fill="norm" stroke="1" extrusionOk="0">
                  <a:moveTo>
                    <a:pt x="0" y="173"/>
                  </a:moveTo>
                  <a:cubicBezTo>
                    <a:pt x="6171" y="37"/>
                    <a:pt x="12343" y="-100"/>
                    <a:pt x="16200" y="105"/>
                  </a:cubicBezTo>
                  <a:cubicBezTo>
                    <a:pt x="20057" y="310"/>
                    <a:pt x="21600" y="857"/>
                    <a:pt x="21086" y="1335"/>
                  </a:cubicBezTo>
                  <a:cubicBezTo>
                    <a:pt x="20571" y="1814"/>
                    <a:pt x="18000" y="2224"/>
                    <a:pt x="14657" y="2976"/>
                  </a:cubicBezTo>
                  <a:cubicBezTo>
                    <a:pt x="11314" y="3728"/>
                    <a:pt x="7200" y="4822"/>
                    <a:pt x="4886" y="6120"/>
                  </a:cubicBezTo>
                  <a:cubicBezTo>
                    <a:pt x="2571" y="7419"/>
                    <a:pt x="2057" y="8923"/>
                    <a:pt x="3600" y="10563"/>
                  </a:cubicBezTo>
                  <a:cubicBezTo>
                    <a:pt x="5143" y="12204"/>
                    <a:pt x="8743" y="13981"/>
                    <a:pt x="11571" y="15348"/>
                  </a:cubicBezTo>
                  <a:cubicBezTo>
                    <a:pt x="14400" y="16715"/>
                    <a:pt x="16457" y="17672"/>
                    <a:pt x="17486" y="18492"/>
                  </a:cubicBezTo>
                  <a:cubicBezTo>
                    <a:pt x="18514" y="19313"/>
                    <a:pt x="18514" y="19996"/>
                    <a:pt x="17486" y="20543"/>
                  </a:cubicBezTo>
                  <a:cubicBezTo>
                    <a:pt x="16457" y="21090"/>
                    <a:pt x="14400" y="21500"/>
                    <a:pt x="12343" y="21500"/>
                  </a:cubicBezTo>
                  <a:cubicBezTo>
                    <a:pt x="10286" y="21500"/>
                    <a:pt x="8229" y="21090"/>
                    <a:pt x="6429" y="20065"/>
                  </a:cubicBezTo>
                  <a:cubicBezTo>
                    <a:pt x="4629" y="19039"/>
                    <a:pt x="3086" y="17399"/>
                    <a:pt x="4114" y="15758"/>
                  </a:cubicBezTo>
                  <a:cubicBezTo>
                    <a:pt x="5143" y="14118"/>
                    <a:pt x="8743" y="12477"/>
                    <a:pt x="12343" y="10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371722" y="2546522"/>
              <a:ext cx="339478" cy="370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492" fill="norm" stroke="1" extrusionOk="0">
                  <a:moveTo>
                    <a:pt x="15882" y="2893"/>
                  </a:moveTo>
                  <a:cubicBezTo>
                    <a:pt x="15882" y="2157"/>
                    <a:pt x="15882" y="1421"/>
                    <a:pt x="15547" y="930"/>
                  </a:cubicBezTo>
                  <a:cubicBezTo>
                    <a:pt x="15211" y="439"/>
                    <a:pt x="14541" y="193"/>
                    <a:pt x="13534" y="71"/>
                  </a:cubicBezTo>
                  <a:cubicBezTo>
                    <a:pt x="12528" y="-52"/>
                    <a:pt x="11187" y="-52"/>
                    <a:pt x="9845" y="378"/>
                  </a:cubicBezTo>
                  <a:cubicBezTo>
                    <a:pt x="8503" y="807"/>
                    <a:pt x="7162" y="1666"/>
                    <a:pt x="5686" y="3384"/>
                  </a:cubicBezTo>
                  <a:cubicBezTo>
                    <a:pt x="4210" y="5103"/>
                    <a:pt x="2600" y="7680"/>
                    <a:pt x="1594" y="10257"/>
                  </a:cubicBezTo>
                  <a:cubicBezTo>
                    <a:pt x="588" y="12834"/>
                    <a:pt x="185" y="15412"/>
                    <a:pt x="51" y="17068"/>
                  </a:cubicBezTo>
                  <a:cubicBezTo>
                    <a:pt x="-83" y="18725"/>
                    <a:pt x="51" y="19462"/>
                    <a:pt x="387" y="20075"/>
                  </a:cubicBezTo>
                  <a:cubicBezTo>
                    <a:pt x="722" y="20689"/>
                    <a:pt x="1259" y="21180"/>
                    <a:pt x="2667" y="21303"/>
                  </a:cubicBezTo>
                  <a:cubicBezTo>
                    <a:pt x="4076" y="21425"/>
                    <a:pt x="6357" y="21180"/>
                    <a:pt x="8168" y="20689"/>
                  </a:cubicBezTo>
                  <a:cubicBezTo>
                    <a:pt x="9979" y="20198"/>
                    <a:pt x="11321" y="19462"/>
                    <a:pt x="12193" y="18787"/>
                  </a:cubicBezTo>
                  <a:cubicBezTo>
                    <a:pt x="13065" y="18112"/>
                    <a:pt x="13467" y="17498"/>
                    <a:pt x="13736" y="16884"/>
                  </a:cubicBezTo>
                  <a:cubicBezTo>
                    <a:pt x="14004" y="16271"/>
                    <a:pt x="14138" y="15657"/>
                    <a:pt x="14205" y="15043"/>
                  </a:cubicBezTo>
                  <a:cubicBezTo>
                    <a:pt x="14272" y="14430"/>
                    <a:pt x="14272" y="13816"/>
                    <a:pt x="13937" y="13755"/>
                  </a:cubicBezTo>
                  <a:cubicBezTo>
                    <a:pt x="13601" y="13693"/>
                    <a:pt x="12931" y="14184"/>
                    <a:pt x="12394" y="15350"/>
                  </a:cubicBezTo>
                  <a:cubicBezTo>
                    <a:pt x="11857" y="16516"/>
                    <a:pt x="11455" y="18357"/>
                    <a:pt x="11321" y="19584"/>
                  </a:cubicBezTo>
                  <a:cubicBezTo>
                    <a:pt x="11187" y="20812"/>
                    <a:pt x="11321" y="21425"/>
                    <a:pt x="11723" y="21487"/>
                  </a:cubicBezTo>
                  <a:cubicBezTo>
                    <a:pt x="12126" y="21548"/>
                    <a:pt x="12797" y="21057"/>
                    <a:pt x="13199" y="20505"/>
                  </a:cubicBezTo>
                  <a:cubicBezTo>
                    <a:pt x="13601" y="19953"/>
                    <a:pt x="13736" y="19339"/>
                    <a:pt x="14004" y="18480"/>
                  </a:cubicBezTo>
                  <a:cubicBezTo>
                    <a:pt x="14272" y="17621"/>
                    <a:pt x="14675" y="16516"/>
                    <a:pt x="15144" y="16332"/>
                  </a:cubicBezTo>
                  <a:cubicBezTo>
                    <a:pt x="15614" y="16148"/>
                    <a:pt x="16151" y="16884"/>
                    <a:pt x="17224" y="17437"/>
                  </a:cubicBezTo>
                  <a:cubicBezTo>
                    <a:pt x="18297" y="17989"/>
                    <a:pt x="19907" y="18357"/>
                    <a:pt x="21517" y="187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706261" y="2743416"/>
              <a:ext cx="80147" cy="159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7" h="21073" fill="norm" stroke="1" extrusionOk="0">
                  <a:moveTo>
                    <a:pt x="14220" y="5766"/>
                  </a:moveTo>
                  <a:cubicBezTo>
                    <a:pt x="14220" y="4363"/>
                    <a:pt x="14220" y="2961"/>
                    <a:pt x="12600" y="1839"/>
                  </a:cubicBezTo>
                  <a:cubicBezTo>
                    <a:pt x="10980" y="717"/>
                    <a:pt x="7740" y="-125"/>
                    <a:pt x="5310" y="15"/>
                  </a:cubicBezTo>
                  <a:cubicBezTo>
                    <a:pt x="2880" y="156"/>
                    <a:pt x="1260" y="1278"/>
                    <a:pt x="450" y="2540"/>
                  </a:cubicBezTo>
                  <a:cubicBezTo>
                    <a:pt x="-360" y="3802"/>
                    <a:pt x="-360" y="5205"/>
                    <a:pt x="2880" y="7589"/>
                  </a:cubicBezTo>
                  <a:cubicBezTo>
                    <a:pt x="6120" y="9974"/>
                    <a:pt x="12600" y="13340"/>
                    <a:pt x="16380" y="15724"/>
                  </a:cubicBezTo>
                  <a:cubicBezTo>
                    <a:pt x="20160" y="18109"/>
                    <a:pt x="21240" y="19511"/>
                    <a:pt x="19890" y="20353"/>
                  </a:cubicBezTo>
                  <a:cubicBezTo>
                    <a:pt x="18540" y="21194"/>
                    <a:pt x="14760" y="21475"/>
                    <a:pt x="12600" y="20213"/>
                  </a:cubicBezTo>
                  <a:cubicBezTo>
                    <a:pt x="10440" y="18950"/>
                    <a:pt x="9900" y="16145"/>
                    <a:pt x="9360" y="13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797504" y="2735691"/>
              <a:ext cx="154996" cy="136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0760" fill="norm" stroke="1" extrusionOk="0">
                  <a:moveTo>
                    <a:pt x="2081" y="11672"/>
                  </a:moveTo>
                  <a:cubicBezTo>
                    <a:pt x="3521" y="12317"/>
                    <a:pt x="4961" y="12961"/>
                    <a:pt x="6545" y="12478"/>
                  </a:cubicBezTo>
                  <a:cubicBezTo>
                    <a:pt x="8129" y="11994"/>
                    <a:pt x="9857" y="10382"/>
                    <a:pt x="11153" y="8931"/>
                  </a:cubicBezTo>
                  <a:cubicBezTo>
                    <a:pt x="12449" y="7481"/>
                    <a:pt x="13313" y="6191"/>
                    <a:pt x="13745" y="4740"/>
                  </a:cubicBezTo>
                  <a:cubicBezTo>
                    <a:pt x="14177" y="3290"/>
                    <a:pt x="14177" y="1678"/>
                    <a:pt x="13313" y="711"/>
                  </a:cubicBezTo>
                  <a:cubicBezTo>
                    <a:pt x="12449" y="-257"/>
                    <a:pt x="10721" y="-579"/>
                    <a:pt x="8273" y="2000"/>
                  </a:cubicBezTo>
                  <a:cubicBezTo>
                    <a:pt x="5825" y="4579"/>
                    <a:pt x="2657" y="10060"/>
                    <a:pt x="1073" y="13606"/>
                  </a:cubicBezTo>
                  <a:cubicBezTo>
                    <a:pt x="-511" y="17152"/>
                    <a:pt x="-511" y="18764"/>
                    <a:pt x="2225" y="19731"/>
                  </a:cubicBezTo>
                  <a:cubicBezTo>
                    <a:pt x="4961" y="20699"/>
                    <a:pt x="10433" y="21021"/>
                    <a:pt x="14033" y="20537"/>
                  </a:cubicBezTo>
                  <a:cubicBezTo>
                    <a:pt x="17633" y="20054"/>
                    <a:pt x="19361" y="18764"/>
                    <a:pt x="21089" y="174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1282699" y="2602773"/>
              <a:ext cx="127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353"/>
                    <a:pt x="21600" y="8707"/>
                    <a:pt x="21600" y="12307"/>
                  </a:cubicBezTo>
                  <a:cubicBezTo>
                    <a:pt x="21600" y="15907"/>
                    <a:pt x="10800" y="187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577850" y="2977423"/>
              <a:ext cx="806450" cy="62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2" fill="norm" stroke="1" extrusionOk="0">
                  <a:moveTo>
                    <a:pt x="0" y="17280"/>
                  </a:moveTo>
                  <a:cubicBezTo>
                    <a:pt x="2324" y="18720"/>
                    <a:pt x="4649" y="20160"/>
                    <a:pt x="7087" y="20880"/>
                  </a:cubicBezTo>
                  <a:cubicBezTo>
                    <a:pt x="9524" y="21600"/>
                    <a:pt x="12076" y="21600"/>
                    <a:pt x="14258" y="20520"/>
                  </a:cubicBezTo>
                  <a:cubicBezTo>
                    <a:pt x="16441" y="19440"/>
                    <a:pt x="18255" y="17280"/>
                    <a:pt x="19417" y="13680"/>
                  </a:cubicBezTo>
                  <a:cubicBezTo>
                    <a:pt x="20580" y="10080"/>
                    <a:pt x="21090" y="50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820862" y="3015523"/>
              <a:ext cx="449138" cy="52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234" fill="norm" stroke="1" extrusionOk="0">
                  <a:moveTo>
                    <a:pt x="1743" y="0"/>
                  </a:moveTo>
                  <a:cubicBezTo>
                    <a:pt x="1135" y="1728"/>
                    <a:pt x="526" y="3456"/>
                    <a:pt x="222" y="6480"/>
                  </a:cubicBezTo>
                  <a:cubicBezTo>
                    <a:pt x="-82" y="9504"/>
                    <a:pt x="-82" y="13824"/>
                    <a:pt x="273" y="16848"/>
                  </a:cubicBezTo>
                  <a:cubicBezTo>
                    <a:pt x="628" y="19872"/>
                    <a:pt x="1338" y="21600"/>
                    <a:pt x="3315" y="21168"/>
                  </a:cubicBezTo>
                  <a:cubicBezTo>
                    <a:pt x="5293" y="20736"/>
                    <a:pt x="8538" y="18144"/>
                    <a:pt x="11783" y="14688"/>
                  </a:cubicBezTo>
                  <a:cubicBezTo>
                    <a:pt x="15028" y="11232"/>
                    <a:pt x="18273" y="6912"/>
                    <a:pt x="21518" y="2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1536700" y="2704373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1555750" y="2863123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1987550" y="2678973"/>
              <a:ext cx="21590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2263"/>
                    <a:pt x="7200" y="4526"/>
                    <a:pt x="10376" y="7611"/>
                  </a:cubicBezTo>
                  <a:cubicBezTo>
                    <a:pt x="13553" y="10697"/>
                    <a:pt x="16306" y="14606"/>
                    <a:pt x="18106" y="17074"/>
                  </a:cubicBezTo>
                  <a:cubicBezTo>
                    <a:pt x="19906" y="19543"/>
                    <a:pt x="20753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2048679" y="2647223"/>
              <a:ext cx="148421" cy="308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532" fill="norm" stroke="1" extrusionOk="0">
                  <a:moveTo>
                    <a:pt x="21332" y="0"/>
                  </a:moveTo>
                  <a:cubicBezTo>
                    <a:pt x="18898" y="1184"/>
                    <a:pt x="16464" y="2367"/>
                    <a:pt x="13270" y="5252"/>
                  </a:cubicBezTo>
                  <a:cubicBezTo>
                    <a:pt x="10076" y="8137"/>
                    <a:pt x="6121" y="12723"/>
                    <a:pt x="3839" y="15460"/>
                  </a:cubicBezTo>
                  <a:cubicBezTo>
                    <a:pt x="1557" y="18197"/>
                    <a:pt x="949" y="19085"/>
                    <a:pt x="493" y="19899"/>
                  </a:cubicBezTo>
                  <a:cubicBezTo>
                    <a:pt x="36" y="20712"/>
                    <a:pt x="-268" y="21452"/>
                    <a:pt x="340" y="21526"/>
                  </a:cubicBezTo>
                  <a:cubicBezTo>
                    <a:pt x="949" y="21600"/>
                    <a:pt x="2470" y="21008"/>
                    <a:pt x="3991" y="20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2603500" y="2596423"/>
              <a:ext cx="3175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253"/>
                    <a:pt x="7200" y="12505"/>
                    <a:pt x="3600" y="16105"/>
                  </a:cubicBezTo>
                  <a:cubicBezTo>
                    <a:pt x="0" y="19705"/>
                    <a:pt x="0" y="20653"/>
                    <a:pt x="0" y="21126"/>
                  </a:cubicBezTo>
                  <a:cubicBezTo>
                    <a:pt x="0" y="21600"/>
                    <a:pt x="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2432050" y="2850423"/>
              <a:ext cx="3683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93" y="16200"/>
                    <a:pt x="9186" y="10800"/>
                    <a:pt x="12786" y="7200"/>
                  </a:cubicBezTo>
                  <a:cubicBezTo>
                    <a:pt x="16386" y="3600"/>
                    <a:pt x="1899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2984500" y="2558323"/>
              <a:ext cx="14605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96" y="5520"/>
                    <a:pt x="9391" y="11040"/>
                    <a:pt x="12991" y="14640"/>
                  </a:cubicBezTo>
                  <a:cubicBezTo>
                    <a:pt x="16591" y="18240"/>
                    <a:pt x="19096" y="199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3073400" y="2602773"/>
              <a:ext cx="11430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00" y="4176"/>
                    <a:pt x="11200" y="8352"/>
                    <a:pt x="7600" y="11952"/>
                  </a:cubicBezTo>
                  <a:cubicBezTo>
                    <a:pt x="4000" y="15552"/>
                    <a:pt x="2000" y="185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4291467" y="2587861"/>
              <a:ext cx="156084" cy="342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0" h="21294" fill="norm" stroke="1" extrusionOk="0">
                  <a:moveTo>
                    <a:pt x="4302" y="6854"/>
                  </a:moveTo>
                  <a:cubicBezTo>
                    <a:pt x="8455" y="6196"/>
                    <a:pt x="12609" y="5537"/>
                    <a:pt x="15240" y="4813"/>
                  </a:cubicBezTo>
                  <a:cubicBezTo>
                    <a:pt x="17871" y="4088"/>
                    <a:pt x="18978" y="3298"/>
                    <a:pt x="19671" y="2574"/>
                  </a:cubicBezTo>
                  <a:cubicBezTo>
                    <a:pt x="20363" y="1849"/>
                    <a:pt x="20640" y="1191"/>
                    <a:pt x="20225" y="664"/>
                  </a:cubicBezTo>
                  <a:cubicBezTo>
                    <a:pt x="19809" y="137"/>
                    <a:pt x="18702" y="-258"/>
                    <a:pt x="15240" y="203"/>
                  </a:cubicBezTo>
                  <a:cubicBezTo>
                    <a:pt x="11778" y="664"/>
                    <a:pt x="5963" y="1981"/>
                    <a:pt x="2778" y="3430"/>
                  </a:cubicBezTo>
                  <a:cubicBezTo>
                    <a:pt x="-406" y="4879"/>
                    <a:pt x="-960" y="6459"/>
                    <a:pt x="1671" y="8698"/>
                  </a:cubicBezTo>
                  <a:cubicBezTo>
                    <a:pt x="4302" y="10937"/>
                    <a:pt x="10117" y="13835"/>
                    <a:pt x="13302" y="15613"/>
                  </a:cubicBezTo>
                  <a:cubicBezTo>
                    <a:pt x="16486" y="17391"/>
                    <a:pt x="17040" y="18049"/>
                    <a:pt x="16763" y="18708"/>
                  </a:cubicBezTo>
                  <a:cubicBezTo>
                    <a:pt x="16486" y="19366"/>
                    <a:pt x="15378" y="20025"/>
                    <a:pt x="13717" y="20486"/>
                  </a:cubicBezTo>
                  <a:cubicBezTo>
                    <a:pt x="12055" y="20947"/>
                    <a:pt x="9840" y="21210"/>
                    <a:pt x="8040" y="21276"/>
                  </a:cubicBezTo>
                  <a:cubicBezTo>
                    <a:pt x="6240" y="21342"/>
                    <a:pt x="4855" y="21210"/>
                    <a:pt x="5132" y="21079"/>
                  </a:cubicBezTo>
                  <a:cubicBezTo>
                    <a:pt x="5409" y="20947"/>
                    <a:pt x="7348" y="20815"/>
                    <a:pt x="9286" y="20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4495800" y="2869473"/>
              <a:ext cx="762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700"/>
                    <a:pt x="9600" y="11400"/>
                    <a:pt x="13200" y="15000"/>
                  </a:cubicBezTo>
                  <a:cubicBezTo>
                    <a:pt x="16800" y="18600"/>
                    <a:pt x="19200" y="20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4483100" y="2882173"/>
              <a:ext cx="10795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247" y="5262"/>
                    <a:pt x="8894" y="10523"/>
                    <a:pt x="5294" y="14123"/>
                  </a:cubicBezTo>
                  <a:cubicBezTo>
                    <a:pt x="1694" y="17723"/>
                    <a:pt x="847" y="196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4622800" y="2971073"/>
              <a:ext cx="381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4724400" y="2844073"/>
              <a:ext cx="889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5684"/>
                    <a:pt x="10286" y="11368"/>
                    <a:pt x="13886" y="14968"/>
                  </a:cubicBezTo>
                  <a:cubicBezTo>
                    <a:pt x="17486" y="18568"/>
                    <a:pt x="19543" y="2008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4781550" y="2888523"/>
              <a:ext cx="698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5054600" y="2755173"/>
              <a:ext cx="1270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5054599" y="2844073"/>
              <a:ext cx="120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5552408" y="2639742"/>
              <a:ext cx="217117" cy="289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1" h="21231" fill="norm" stroke="1" extrusionOk="0">
                  <a:moveTo>
                    <a:pt x="14567" y="3813"/>
                  </a:moveTo>
                  <a:cubicBezTo>
                    <a:pt x="14567" y="3036"/>
                    <a:pt x="14567" y="2259"/>
                    <a:pt x="14259" y="1482"/>
                  </a:cubicBezTo>
                  <a:cubicBezTo>
                    <a:pt x="13950" y="705"/>
                    <a:pt x="13333" y="-72"/>
                    <a:pt x="11893" y="6"/>
                  </a:cubicBezTo>
                  <a:cubicBezTo>
                    <a:pt x="10453" y="83"/>
                    <a:pt x="8190" y="1016"/>
                    <a:pt x="6030" y="3114"/>
                  </a:cubicBezTo>
                  <a:cubicBezTo>
                    <a:pt x="3870" y="5211"/>
                    <a:pt x="1813" y="8475"/>
                    <a:pt x="785" y="11116"/>
                  </a:cubicBezTo>
                  <a:cubicBezTo>
                    <a:pt x="-244" y="13758"/>
                    <a:pt x="-244" y="15778"/>
                    <a:pt x="682" y="17488"/>
                  </a:cubicBezTo>
                  <a:cubicBezTo>
                    <a:pt x="1607" y="19197"/>
                    <a:pt x="3459" y="20596"/>
                    <a:pt x="5927" y="21062"/>
                  </a:cubicBezTo>
                  <a:cubicBezTo>
                    <a:pt x="8396" y="21528"/>
                    <a:pt x="11482" y="21062"/>
                    <a:pt x="14156" y="19275"/>
                  </a:cubicBezTo>
                  <a:cubicBezTo>
                    <a:pt x="16830" y="17488"/>
                    <a:pt x="19093" y="14380"/>
                    <a:pt x="20225" y="11505"/>
                  </a:cubicBezTo>
                  <a:cubicBezTo>
                    <a:pt x="21356" y="8630"/>
                    <a:pt x="21356" y="5988"/>
                    <a:pt x="20430" y="4046"/>
                  </a:cubicBezTo>
                  <a:cubicBezTo>
                    <a:pt x="19505" y="2104"/>
                    <a:pt x="17653" y="860"/>
                    <a:pt x="15287" y="550"/>
                  </a:cubicBezTo>
                  <a:cubicBezTo>
                    <a:pt x="12922" y="239"/>
                    <a:pt x="10042" y="860"/>
                    <a:pt x="7162" y="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9171516" y="2757442"/>
              <a:ext cx="201084" cy="423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21600" y="1497"/>
                  </a:moveTo>
                  <a:cubicBezTo>
                    <a:pt x="19099" y="960"/>
                    <a:pt x="16598" y="422"/>
                    <a:pt x="14779" y="154"/>
                  </a:cubicBezTo>
                  <a:cubicBezTo>
                    <a:pt x="12960" y="-115"/>
                    <a:pt x="11823" y="-115"/>
                    <a:pt x="10004" y="852"/>
                  </a:cubicBezTo>
                  <a:cubicBezTo>
                    <a:pt x="8185" y="1819"/>
                    <a:pt x="5684" y="3754"/>
                    <a:pt x="3638" y="6494"/>
                  </a:cubicBezTo>
                  <a:cubicBezTo>
                    <a:pt x="1592" y="9234"/>
                    <a:pt x="0" y="12781"/>
                    <a:pt x="0" y="15306"/>
                  </a:cubicBezTo>
                  <a:cubicBezTo>
                    <a:pt x="0" y="17831"/>
                    <a:pt x="1592" y="19336"/>
                    <a:pt x="3183" y="20195"/>
                  </a:cubicBezTo>
                  <a:cubicBezTo>
                    <a:pt x="4775" y="21055"/>
                    <a:pt x="6366" y="21270"/>
                    <a:pt x="7958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9355992" y="2799444"/>
              <a:ext cx="264258" cy="493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442" fill="norm" stroke="1" extrusionOk="0">
                  <a:moveTo>
                    <a:pt x="7002" y="4144"/>
                  </a:moveTo>
                  <a:cubicBezTo>
                    <a:pt x="6145" y="4328"/>
                    <a:pt x="5288" y="4512"/>
                    <a:pt x="4431" y="4696"/>
                  </a:cubicBezTo>
                  <a:cubicBezTo>
                    <a:pt x="3573" y="4879"/>
                    <a:pt x="2716" y="5063"/>
                    <a:pt x="2202" y="4833"/>
                  </a:cubicBezTo>
                  <a:cubicBezTo>
                    <a:pt x="1688" y="4604"/>
                    <a:pt x="1516" y="3960"/>
                    <a:pt x="1945" y="3179"/>
                  </a:cubicBezTo>
                  <a:cubicBezTo>
                    <a:pt x="2373" y="2398"/>
                    <a:pt x="3402" y="1479"/>
                    <a:pt x="4259" y="881"/>
                  </a:cubicBezTo>
                  <a:cubicBezTo>
                    <a:pt x="5116" y="284"/>
                    <a:pt x="5802" y="8"/>
                    <a:pt x="6402" y="100"/>
                  </a:cubicBezTo>
                  <a:cubicBezTo>
                    <a:pt x="7002" y="192"/>
                    <a:pt x="7516" y="651"/>
                    <a:pt x="7773" y="1662"/>
                  </a:cubicBezTo>
                  <a:cubicBezTo>
                    <a:pt x="8031" y="2673"/>
                    <a:pt x="8031" y="4236"/>
                    <a:pt x="7173" y="5936"/>
                  </a:cubicBezTo>
                  <a:cubicBezTo>
                    <a:pt x="6316" y="7637"/>
                    <a:pt x="4602" y="9475"/>
                    <a:pt x="3231" y="10532"/>
                  </a:cubicBezTo>
                  <a:cubicBezTo>
                    <a:pt x="1859" y="11589"/>
                    <a:pt x="831" y="11865"/>
                    <a:pt x="316" y="11681"/>
                  </a:cubicBezTo>
                  <a:cubicBezTo>
                    <a:pt x="-198" y="11497"/>
                    <a:pt x="-198" y="10854"/>
                    <a:pt x="1173" y="9659"/>
                  </a:cubicBezTo>
                  <a:cubicBezTo>
                    <a:pt x="2545" y="8464"/>
                    <a:pt x="5288" y="6718"/>
                    <a:pt x="7859" y="5247"/>
                  </a:cubicBezTo>
                  <a:cubicBezTo>
                    <a:pt x="10431" y="3776"/>
                    <a:pt x="12831" y="2582"/>
                    <a:pt x="14802" y="1616"/>
                  </a:cubicBezTo>
                  <a:cubicBezTo>
                    <a:pt x="16773" y="651"/>
                    <a:pt x="18316" y="-84"/>
                    <a:pt x="18488" y="8"/>
                  </a:cubicBezTo>
                  <a:cubicBezTo>
                    <a:pt x="18659" y="100"/>
                    <a:pt x="17459" y="1019"/>
                    <a:pt x="15745" y="2857"/>
                  </a:cubicBezTo>
                  <a:cubicBezTo>
                    <a:pt x="14031" y="4696"/>
                    <a:pt x="11802" y="7453"/>
                    <a:pt x="10173" y="10394"/>
                  </a:cubicBezTo>
                  <a:cubicBezTo>
                    <a:pt x="8545" y="13336"/>
                    <a:pt x="7516" y="16461"/>
                    <a:pt x="7002" y="18253"/>
                  </a:cubicBezTo>
                  <a:cubicBezTo>
                    <a:pt x="6488" y="20045"/>
                    <a:pt x="6488" y="20505"/>
                    <a:pt x="6831" y="20873"/>
                  </a:cubicBezTo>
                  <a:cubicBezTo>
                    <a:pt x="7173" y="21240"/>
                    <a:pt x="7859" y="21516"/>
                    <a:pt x="8716" y="21424"/>
                  </a:cubicBezTo>
                  <a:cubicBezTo>
                    <a:pt x="9573" y="21332"/>
                    <a:pt x="10602" y="20873"/>
                    <a:pt x="11459" y="19770"/>
                  </a:cubicBezTo>
                  <a:cubicBezTo>
                    <a:pt x="12316" y="18667"/>
                    <a:pt x="13002" y="16920"/>
                    <a:pt x="13259" y="15771"/>
                  </a:cubicBezTo>
                  <a:cubicBezTo>
                    <a:pt x="13516" y="14622"/>
                    <a:pt x="13345" y="14071"/>
                    <a:pt x="12916" y="13657"/>
                  </a:cubicBezTo>
                  <a:cubicBezTo>
                    <a:pt x="12488" y="13244"/>
                    <a:pt x="11802" y="12968"/>
                    <a:pt x="12145" y="13014"/>
                  </a:cubicBezTo>
                  <a:cubicBezTo>
                    <a:pt x="12488" y="13060"/>
                    <a:pt x="13859" y="13427"/>
                    <a:pt x="15573" y="13657"/>
                  </a:cubicBezTo>
                  <a:cubicBezTo>
                    <a:pt x="17288" y="13887"/>
                    <a:pt x="19345" y="13979"/>
                    <a:pt x="21402" y="140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9817100" y="2863123"/>
              <a:ext cx="171450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67" y="4039"/>
                    <a:pt x="10133" y="8078"/>
                    <a:pt x="13733" y="11678"/>
                  </a:cubicBezTo>
                  <a:cubicBezTo>
                    <a:pt x="17333" y="15278"/>
                    <a:pt x="19467" y="1843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9855199" y="2856773"/>
              <a:ext cx="1460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843" y="2204"/>
                    <a:pt x="14087" y="4408"/>
                    <a:pt x="10487" y="7567"/>
                  </a:cubicBezTo>
                  <a:cubicBezTo>
                    <a:pt x="6887" y="10727"/>
                    <a:pt x="3443" y="14841"/>
                    <a:pt x="1722" y="17339"/>
                  </a:cubicBezTo>
                  <a:cubicBezTo>
                    <a:pt x="0" y="19837"/>
                    <a:pt x="0" y="207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10173695" y="2837723"/>
              <a:ext cx="43456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2127"/>
                    <a:pt x="4448" y="4255"/>
                    <a:pt x="1502" y="7855"/>
                  </a:cubicBezTo>
                  <a:cubicBezTo>
                    <a:pt x="-1443" y="11455"/>
                    <a:pt x="521" y="16527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10064749" y="3117123"/>
              <a:ext cx="1714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10369549" y="2888523"/>
              <a:ext cx="1270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6063"/>
                    <a:pt x="10800" y="12126"/>
                    <a:pt x="14400" y="15726"/>
                  </a:cubicBezTo>
                  <a:cubicBezTo>
                    <a:pt x="18000" y="19326"/>
                    <a:pt x="19800" y="204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10439349" y="2882173"/>
              <a:ext cx="120702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600" fill="norm" stroke="1" extrusionOk="0">
                  <a:moveTo>
                    <a:pt x="21236" y="0"/>
                  </a:moveTo>
                  <a:cubicBezTo>
                    <a:pt x="15650" y="4168"/>
                    <a:pt x="10064" y="8337"/>
                    <a:pt x="6339" y="11368"/>
                  </a:cubicBezTo>
                  <a:cubicBezTo>
                    <a:pt x="2615" y="14400"/>
                    <a:pt x="753" y="16295"/>
                    <a:pt x="195" y="17811"/>
                  </a:cubicBezTo>
                  <a:cubicBezTo>
                    <a:pt x="-364" y="19326"/>
                    <a:pt x="381" y="20463"/>
                    <a:pt x="112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10528299" y="3148873"/>
              <a:ext cx="635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11014621" y="2871854"/>
              <a:ext cx="84401" cy="32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7" h="21377" fill="norm" stroke="1" extrusionOk="0">
                  <a:moveTo>
                    <a:pt x="3724" y="8678"/>
                  </a:moveTo>
                  <a:cubicBezTo>
                    <a:pt x="3724" y="12465"/>
                    <a:pt x="3724" y="16252"/>
                    <a:pt x="3210" y="18497"/>
                  </a:cubicBezTo>
                  <a:cubicBezTo>
                    <a:pt x="2696" y="20741"/>
                    <a:pt x="1667" y="21442"/>
                    <a:pt x="896" y="21372"/>
                  </a:cubicBezTo>
                  <a:cubicBezTo>
                    <a:pt x="124" y="21302"/>
                    <a:pt x="-390" y="20460"/>
                    <a:pt x="381" y="17725"/>
                  </a:cubicBezTo>
                  <a:cubicBezTo>
                    <a:pt x="1153" y="14990"/>
                    <a:pt x="3210" y="10361"/>
                    <a:pt x="5524" y="7206"/>
                  </a:cubicBezTo>
                  <a:cubicBezTo>
                    <a:pt x="7839" y="4050"/>
                    <a:pt x="10410" y="2367"/>
                    <a:pt x="12724" y="1315"/>
                  </a:cubicBezTo>
                  <a:cubicBezTo>
                    <a:pt x="15039" y="263"/>
                    <a:pt x="17096" y="-158"/>
                    <a:pt x="18639" y="52"/>
                  </a:cubicBezTo>
                  <a:cubicBezTo>
                    <a:pt x="20181" y="263"/>
                    <a:pt x="21210" y="1104"/>
                    <a:pt x="19924" y="2507"/>
                  </a:cubicBezTo>
                  <a:cubicBezTo>
                    <a:pt x="18639" y="3910"/>
                    <a:pt x="15039" y="5873"/>
                    <a:pt x="11953" y="7346"/>
                  </a:cubicBezTo>
                  <a:cubicBezTo>
                    <a:pt x="8867" y="8819"/>
                    <a:pt x="6296" y="9800"/>
                    <a:pt x="3724" y="10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11144779" y="2930961"/>
              <a:ext cx="132821" cy="1725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210" fill="norm" stroke="1" extrusionOk="0">
                  <a:moveTo>
                    <a:pt x="10041" y="3370"/>
                  </a:moveTo>
                  <a:cubicBezTo>
                    <a:pt x="10378" y="2069"/>
                    <a:pt x="10716" y="768"/>
                    <a:pt x="9872" y="247"/>
                  </a:cubicBezTo>
                  <a:cubicBezTo>
                    <a:pt x="9028" y="-273"/>
                    <a:pt x="7003" y="-13"/>
                    <a:pt x="4978" y="1419"/>
                  </a:cubicBezTo>
                  <a:cubicBezTo>
                    <a:pt x="2953" y="2850"/>
                    <a:pt x="928" y="5452"/>
                    <a:pt x="253" y="8575"/>
                  </a:cubicBezTo>
                  <a:cubicBezTo>
                    <a:pt x="-422" y="11698"/>
                    <a:pt x="253" y="15341"/>
                    <a:pt x="2278" y="17684"/>
                  </a:cubicBezTo>
                  <a:cubicBezTo>
                    <a:pt x="4303" y="20026"/>
                    <a:pt x="7678" y="21067"/>
                    <a:pt x="10378" y="21197"/>
                  </a:cubicBezTo>
                  <a:cubicBezTo>
                    <a:pt x="13078" y="21327"/>
                    <a:pt x="15103" y="20546"/>
                    <a:pt x="16791" y="17814"/>
                  </a:cubicBezTo>
                  <a:cubicBezTo>
                    <a:pt x="18478" y="15081"/>
                    <a:pt x="19828" y="10397"/>
                    <a:pt x="21178" y="57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11369586" y="2926351"/>
              <a:ext cx="181064" cy="202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267" fill="norm" stroke="1" extrusionOk="0">
                  <a:moveTo>
                    <a:pt x="18471" y="2033"/>
                  </a:moveTo>
                  <a:cubicBezTo>
                    <a:pt x="15708" y="919"/>
                    <a:pt x="12945" y="-194"/>
                    <a:pt x="10308" y="29"/>
                  </a:cubicBezTo>
                  <a:cubicBezTo>
                    <a:pt x="7671" y="251"/>
                    <a:pt x="5159" y="1810"/>
                    <a:pt x="3276" y="4482"/>
                  </a:cubicBezTo>
                  <a:cubicBezTo>
                    <a:pt x="1392" y="7154"/>
                    <a:pt x="136" y="10940"/>
                    <a:pt x="11" y="13946"/>
                  </a:cubicBezTo>
                  <a:cubicBezTo>
                    <a:pt x="-115" y="16952"/>
                    <a:pt x="890" y="19179"/>
                    <a:pt x="2773" y="20293"/>
                  </a:cubicBezTo>
                  <a:cubicBezTo>
                    <a:pt x="4657" y="21406"/>
                    <a:pt x="7420" y="21406"/>
                    <a:pt x="9304" y="21072"/>
                  </a:cubicBezTo>
                  <a:cubicBezTo>
                    <a:pt x="11187" y="20738"/>
                    <a:pt x="12192" y="20070"/>
                    <a:pt x="12443" y="19179"/>
                  </a:cubicBezTo>
                  <a:cubicBezTo>
                    <a:pt x="12694" y="18288"/>
                    <a:pt x="12192" y="17175"/>
                    <a:pt x="10685" y="16396"/>
                  </a:cubicBezTo>
                  <a:cubicBezTo>
                    <a:pt x="9178" y="15616"/>
                    <a:pt x="6666" y="15171"/>
                    <a:pt x="6038" y="14948"/>
                  </a:cubicBezTo>
                  <a:cubicBezTo>
                    <a:pt x="5411" y="14726"/>
                    <a:pt x="6666" y="14726"/>
                    <a:pt x="9555" y="14837"/>
                  </a:cubicBezTo>
                  <a:cubicBezTo>
                    <a:pt x="12443" y="14948"/>
                    <a:pt x="16964" y="15171"/>
                    <a:pt x="21485" y="153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11672211" y="3056509"/>
              <a:ext cx="151490" cy="86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0546" fill="norm" stroke="1" extrusionOk="0">
                  <a:moveTo>
                    <a:pt x="15171" y="8357"/>
                  </a:moveTo>
                  <a:cubicBezTo>
                    <a:pt x="11271" y="4841"/>
                    <a:pt x="7371" y="1324"/>
                    <a:pt x="4821" y="320"/>
                  </a:cubicBezTo>
                  <a:cubicBezTo>
                    <a:pt x="2271" y="-685"/>
                    <a:pt x="1071" y="822"/>
                    <a:pt x="471" y="2831"/>
                  </a:cubicBezTo>
                  <a:cubicBezTo>
                    <a:pt x="-129" y="4841"/>
                    <a:pt x="-129" y="7352"/>
                    <a:pt x="321" y="9613"/>
                  </a:cubicBezTo>
                  <a:cubicBezTo>
                    <a:pt x="771" y="11873"/>
                    <a:pt x="1671" y="13882"/>
                    <a:pt x="4521" y="15892"/>
                  </a:cubicBezTo>
                  <a:cubicBezTo>
                    <a:pt x="7371" y="17901"/>
                    <a:pt x="12171" y="19910"/>
                    <a:pt x="15321" y="20413"/>
                  </a:cubicBezTo>
                  <a:cubicBezTo>
                    <a:pt x="18471" y="20915"/>
                    <a:pt x="19971" y="19910"/>
                    <a:pt x="21471" y="18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11811850" y="3040923"/>
              <a:ext cx="101870" cy="269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1" h="21520" fill="norm" stroke="1" extrusionOk="0">
                  <a:moveTo>
                    <a:pt x="6306" y="6581"/>
                  </a:moveTo>
                  <a:cubicBezTo>
                    <a:pt x="5010" y="9450"/>
                    <a:pt x="3714" y="12319"/>
                    <a:pt x="3066" y="14344"/>
                  </a:cubicBezTo>
                  <a:cubicBezTo>
                    <a:pt x="2418" y="16369"/>
                    <a:pt x="2418" y="17550"/>
                    <a:pt x="1986" y="18816"/>
                  </a:cubicBezTo>
                  <a:cubicBezTo>
                    <a:pt x="1554" y="20081"/>
                    <a:pt x="690" y="21431"/>
                    <a:pt x="258" y="21516"/>
                  </a:cubicBezTo>
                  <a:cubicBezTo>
                    <a:pt x="-174" y="21600"/>
                    <a:pt x="-174" y="20419"/>
                    <a:pt x="1122" y="17128"/>
                  </a:cubicBezTo>
                  <a:cubicBezTo>
                    <a:pt x="2418" y="13838"/>
                    <a:pt x="5010" y="8437"/>
                    <a:pt x="6954" y="5400"/>
                  </a:cubicBezTo>
                  <a:cubicBezTo>
                    <a:pt x="8898" y="2362"/>
                    <a:pt x="10194" y="1687"/>
                    <a:pt x="11922" y="1097"/>
                  </a:cubicBezTo>
                  <a:cubicBezTo>
                    <a:pt x="13650" y="506"/>
                    <a:pt x="15810" y="0"/>
                    <a:pt x="17754" y="0"/>
                  </a:cubicBezTo>
                  <a:cubicBezTo>
                    <a:pt x="19698" y="0"/>
                    <a:pt x="21426" y="506"/>
                    <a:pt x="20562" y="1856"/>
                  </a:cubicBezTo>
                  <a:cubicBezTo>
                    <a:pt x="19698" y="3206"/>
                    <a:pt x="16242" y="5400"/>
                    <a:pt x="13002" y="6497"/>
                  </a:cubicBezTo>
                  <a:cubicBezTo>
                    <a:pt x="9762" y="7594"/>
                    <a:pt x="6738" y="7594"/>
                    <a:pt x="3714" y="75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11920257" y="3041764"/>
              <a:ext cx="130326" cy="252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0" h="21266" fill="norm" stroke="1" extrusionOk="0">
                  <a:moveTo>
                    <a:pt x="7892" y="2607"/>
                  </a:moveTo>
                  <a:cubicBezTo>
                    <a:pt x="6879" y="6713"/>
                    <a:pt x="5867" y="10819"/>
                    <a:pt x="5192" y="13496"/>
                  </a:cubicBezTo>
                  <a:cubicBezTo>
                    <a:pt x="4517" y="16174"/>
                    <a:pt x="4179" y="17424"/>
                    <a:pt x="3504" y="18673"/>
                  </a:cubicBezTo>
                  <a:cubicBezTo>
                    <a:pt x="2829" y="19923"/>
                    <a:pt x="1817" y="21172"/>
                    <a:pt x="973" y="21262"/>
                  </a:cubicBezTo>
                  <a:cubicBezTo>
                    <a:pt x="129" y="21351"/>
                    <a:pt x="-546" y="20280"/>
                    <a:pt x="635" y="17156"/>
                  </a:cubicBezTo>
                  <a:cubicBezTo>
                    <a:pt x="1817" y="14032"/>
                    <a:pt x="4854" y="8855"/>
                    <a:pt x="7048" y="5731"/>
                  </a:cubicBezTo>
                  <a:cubicBezTo>
                    <a:pt x="9242" y="2607"/>
                    <a:pt x="10592" y="1536"/>
                    <a:pt x="12110" y="822"/>
                  </a:cubicBezTo>
                  <a:cubicBezTo>
                    <a:pt x="13629" y="108"/>
                    <a:pt x="15317" y="-249"/>
                    <a:pt x="17004" y="197"/>
                  </a:cubicBezTo>
                  <a:cubicBezTo>
                    <a:pt x="18691" y="644"/>
                    <a:pt x="20379" y="1893"/>
                    <a:pt x="20716" y="3411"/>
                  </a:cubicBezTo>
                  <a:cubicBezTo>
                    <a:pt x="21054" y="4928"/>
                    <a:pt x="20041" y="6713"/>
                    <a:pt x="17848" y="7963"/>
                  </a:cubicBezTo>
                  <a:cubicBezTo>
                    <a:pt x="15654" y="9212"/>
                    <a:pt x="12279" y="9926"/>
                    <a:pt x="9916" y="9926"/>
                  </a:cubicBezTo>
                  <a:cubicBezTo>
                    <a:pt x="7554" y="9926"/>
                    <a:pt x="6204" y="9212"/>
                    <a:pt x="5698" y="8409"/>
                  </a:cubicBezTo>
                  <a:cubicBezTo>
                    <a:pt x="5192" y="7606"/>
                    <a:pt x="5529" y="6713"/>
                    <a:pt x="5867" y="5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12128500" y="2844073"/>
              <a:ext cx="5715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4136"/>
                    <a:pt x="16800" y="8272"/>
                    <a:pt x="13200" y="11872"/>
                  </a:cubicBezTo>
                  <a:cubicBezTo>
                    <a:pt x="9600" y="15472"/>
                    <a:pt x="4800" y="185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12191436" y="2984930"/>
              <a:ext cx="219730" cy="164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0984" fill="norm" stroke="1" extrusionOk="0">
                  <a:moveTo>
                    <a:pt x="672" y="3902"/>
                  </a:moveTo>
                  <a:cubicBezTo>
                    <a:pt x="260" y="5252"/>
                    <a:pt x="-151" y="6602"/>
                    <a:pt x="55" y="6872"/>
                  </a:cubicBezTo>
                  <a:cubicBezTo>
                    <a:pt x="260" y="7142"/>
                    <a:pt x="1083" y="6332"/>
                    <a:pt x="2009" y="4712"/>
                  </a:cubicBezTo>
                  <a:cubicBezTo>
                    <a:pt x="2935" y="3092"/>
                    <a:pt x="3963" y="662"/>
                    <a:pt x="4478" y="122"/>
                  </a:cubicBezTo>
                  <a:cubicBezTo>
                    <a:pt x="4992" y="-418"/>
                    <a:pt x="4992" y="932"/>
                    <a:pt x="5300" y="2147"/>
                  </a:cubicBezTo>
                  <a:cubicBezTo>
                    <a:pt x="5609" y="3362"/>
                    <a:pt x="6226" y="4442"/>
                    <a:pt x="7049" y="5117"/>
                  </a:cubicBezTo>
                  <a:cubicBezTo>
                    <a:pt x="7872" y="5792"/>
                    <a:pt x="8900" y="6062"/>
                    <a:pt x="9723" y="5657"/>
                  </a:cubicBezTo>
                  <a:cubicBezTo>
                    <a:pt x="10546" y="5252"/>
                    <a:pt x="11163" y="4172"/>
                    <a:pt x="10958" y="3497"/>
                  </a:cubicBezTo>
                  <a:cubicBezTo>
                    <a:pt x="10752" y="2822"/>
                    <a:pt x="9723" y="2552"/>
                    <a:pt x="8900" y="3092"/>
                  </a:cubicBezTo>
                  <a:cubicBezTo>
                    <a:pt x="8078" y="3632"/>
                    <a:pt x="7460" y="4982"/>
                    <a:pt x="7049" y="6737"/>
                  </a:cubicBezTo>
                  <a:cubicBezTo>
                    <a:pt x="6638" y="8492"/>
                    <a:pt x="6432" y="10652"/>
                    <a:pt x="6843" y="12002"/>
                  </a:cubicBezTo>
                  <a:cubicBezTo>
                    <a:pt x="7255" y="13352"/>
                    <a:pt x="8283" y="13892"/>
                    <a:pt x="10238" y="13352"/>
                  </a:cubicBezTo>
                  <a:cubicBezTo>
                    <a:pt x="12192" y="12812"/>
                    <a:pt x="15072" y="11192"/>
                    <a:pt x="16820" y="9842"/>
                  </a:cubicBezTo>
                  <a:cubicBezTo>
                    <a:pt x="18569" y="8492"/>
                    <a:pt x="19186" y="7412"/>
                    <a:pt x="19906" y="5657"/>
                  </a:cubicBezTo>
                  <a:cubicBezTo>
                    <a:pt x="20626" y="3902"/>
                    <a:pt x="21449" y="1472"/>
                    <a:pt x="21346" y="797"/>
                  </a:cubicBezTo>
                  <a:cubicBezTo>
                    <a:pt x="21243" y="122"/>
                    <a:pt x="20215" y="1202"/>
                    <a:pt x="19803" y="3767"/>
                  </a:cubicBezTo>
                  <a:cubicBezTo>
                    <a:pt x="19392" y="6332"/>
                    <a:pt x="19598" y="10382"/>
                    <a:pt x="19700" y="13082"/>
                  </a:cubicBezTo>
                  <a:cubicBezTo>
                    <a:pt x="19803" y="15782"/>
                    <a:pt x="19803" y="17132"/>
                    <a:pt x="19495" y="18347"/>
                  </a:cubicBezTo>
                  <a:cubicBezTo>
                    <a:pt x="19186" y="19562"/>
                    <a:pt x="18569" y="20642"/>
                    <a:pt x="17643" y="20912"/>
                  </a:cubicBezTo>
                  <a:cubicBezTo>
                    <a:pt x="16718" y="21182"/>
                    <a:pt x="15483" y="20642"/>
                    <a:pt x="14249" y="201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9474200" y="3669573"/>
              <a:ext cx="3492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95" y="16457"/>
                    <a:pt x="4189" y="11314"/>
                    <a:pt x="7462" y="7200"/>
                  </a:cubicBezTo>
                  <a:cubicBezTo>
                    <a:pt x="10735" y="3086"/>
                    <a:pt x="15185" y="0"/>
                    <a:pt x="17738" y="0"/>
                  </a:cubicBezTo>
                  <a:cubicBezTo>
                    <a:pt x="20291" y="0"/>
                    <a:pt x="20945" y="3086"/>
                    <a:pt x="21600" y="61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9556750" y="3675923"/>
              <a:ext cx="3238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82" y="17432"/>
                    <a:pt x="10165" y="13263"/>
                    <a:pt x="13765" y="9663"/>
                  </a:cubicBezTo>
                  <a:cubicBezTo>
                    <a:pt x="17365" y="6063"/>
                    <a:pt x="19482" y="303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9817100" y="3548923"/>
              <a:ext cx="93174" cy="237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0" h="21409" fill="norm" stroke="1" extrusionOk="0">
                  <a:moveTo>
                    <a:pt x="0" y="0"/>
                  </a:moveTo>
                  <a:cubicBezTo>
                    <a:pt x="470" y="956"/>
                    <a:pt x="939" y="1912"/>
                    <a:pt x="4226" y="2963"/>
                  </a:cubicBezTo>
                  <a:cubicBezTo>
                    <a:pt x="7513" y="4014"/>
                    <a:pt x="13617" y="5161"/>
                    <a:pt x="17139" y="7646"/>
                  </a:cubicBezTo>
                  <a:cubicBezTo>
                    <a:pt x="20661" y="10131"/>
                    <a:pt x="21600" y="13954"/>
                    <a:pt x="19722" y="16535"/>
                  </a:cubicBezTo>
                  <a:cubicBezTo>
                    <a:pt x="17843" y="19115"/>
                    <a:pt x="13148" y="20453"/>
                    <a:pt x="11974" y="21027"/>
                  </a:cubicBezTo>
                  <a:cubicBezTo>
                    <a:pt x="10800" y="21600"/>
                    <a:pt x="13148" y="21409"/>
                    <a:pt x="15496" y="212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10126727" y="3531981"/>
              <a:ext cx="223774" cy="282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022" fill="norm" stroke="1" extrusionOk="0">
                  <a:moveTo>
                    <a:pt x="21342" y="2681"/>
                  </a:moveTo>
                  <a:cubicBezTo>
                    <a:pt x="20736" y="1892"/>
                    <a:pt x="20131" y="1104"/>
                    <a:pt x="18516" y="552"/>
                  </a:cubicBezTo>
                  <a:cubicBezTo>
                    <a:pt x="16901" y="0"/>
                    <a:pt x="14277" y="-315"/>
                    <a:pt x="11753" y="473"/>
                  </a:cubicBezTo>
                  <a:cubicBezTo>
                    <a:pt x="9230" y="1262"/>
                    <a:pt x="6807" y="3154"/>
                    <a:pt x="4789" y="6307"/>
                  </a:cubicBezTo>
                  <a:cubicBezTo>
                    <a:pt x="2770" y="9460"/>
                    <a:pt x="1155" y="13875"/>
                    <a:pt x="449" y="16476"/>
                  </a:cubicBezTo>
                  <a:cubicBezTo>
                    <a:pt x="-258" y="19078"/>
                    <a:pt x="-56" y="19866"/>
                    <a:pt x="549" y="20418"/>
                  </a:cubicBezTo>
                  <a:cubicBezTo>
                    <a:pt x="1155" y="20970"/>
                    <a:pt x="2164" y="21285"/>
                    <a:pt x="5192" y="20733"/>
                  </a:cubicBezTo>
                  <a:cubicBezTo>
                    <a:pt x="8221" y="20181"/>
                    <a:pt x="13267" y="18762"/>
                    <a:pt x="18314" y="17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10198100" y="3675923"/>
              <a:ext cx="1206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10442362" y="3521826"/>
              <a:ext cx="206589" cy="258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244" fill="norm" stroke="1" extrusionOk="0">
                  <a:moveTo>
                    <a:pt x="21512" y="2752"/>
                  </a:moveTo>
                  <a:cubicBezTo>
                    <a:pt x="19749" y="1533"/>
                    <a:pt x="17985" y="314"/>
                    <a:pt x="15451" y="52"/>
                  </a:cubicBezTo>
                  <a:cubicBezTo>
                    <a:pt x="12916" y="-209"/>
                    <a:pt x="9610" y="488"/>
                    <a:pt x="7075" y="2491"/>
                  </a:cubicBezTo>
                  <a:cubicBezTo>
                    <a:pt x="4541" y="4494"/>
                    <a:pt x="2777" y="7804"/>
                    <a:pt x="1675" y="10765"/>
                  </a:cubicBezTo>
                  <a:cubicBezTo>
                    <a:pt x="573" y="13726"/>
                    <a:pt x="132" y="16339"/>
                    <a:pt x="22" y="18081"/>
                  </a:cubicBezTo>
                  <a:cubicBezTo>
                    <a:pt x="-88" y="19823"/>
                    <a:pt x="132" y="20694"/>
                    <a:pt x="2557" y="21043"/>
                  </a:cubicBezTo>
                  <a:cubicBezTo>
                    <a:pt x="4981" y="21391"/>
                    <a:pt x="9610" y="21217"/>
                    <a:pt x="14239" y="210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10648949" y="3580673"/>
              <a:ext cx="1333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388"/>
                    <a:pt x="4800" y="6776"/>
                    <a:pt x="8400" y="10376"/>
                  </a:cubicBezTo>
                  <a:cubicBezTo>
                    <a:pt x="12000" y="13976"/>
                    <a:pt x="16800" y="177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10673137" y="3637823"/>
              <a:ext cx="83764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600" fill="norm" stroke="1" extrusionOk="0">
                  <a:moveTo>
                    <a:pt x="21369" y="0"/>
                  </a:moveTo>
                  <a:cubicBezTo>
                    <a:pt x="14889" y="2769"/>
                    <a:pt x="8409" y="5538"/>
                    <a:pt x="4629" y="8585"/>
                  </a:cubicBezTo>
                  <a:cubicBezTo>
                    <a:pt x="849" y="11631"/>
                    <a:pt x="-231" y="14954"/>
                    <a:pt x="39" y="17169"/>
                  </a:cubicBezTo>
                  <a:cubicBezTo>
                    <a:pt x="309" y="19385"/>
                    <a:pt x="1929" y="20492"/>
                    <a:pt x="35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10814050" y="3587023"/>
              <a:ext cx="1333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714" y="600"/>
                    <a:pt x="3429" y="1200"/>
                    <a:pt x="5829" y="3750"/>
                  </a:cubicBezTo>
                  <a:cubicBezTo>
                    <a:pt x="8229" y="6300"/>
                    <a:pt x="11314" y="10800"/>
                    <a:pt x="14057" y="14100"/>
                  </a:cubicBezTo>
                  <a:cubicBezTo>
                    <a:pt x="16800" y="17400"/>
                    <a:pt x="19200" y="195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10907571" y="3644173"/>
              <a:ext cx="96979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600" fill="norm" stroke="1" extrusionOk="0">
                  <a:moveTo>
                    <a:pt x="21056" y="0"/>
                  </a:moveTo>
                  <a:cubicBezTo>
                    <a:pt x="18758" y="248"/>
                    <a:pt x="16460" y="497"/>
                    <a:pt x="12784" y="3228"/>
                  </a:cubicBezTo>
                  <a:cubicBezTo>
                    <a:pt x="9107" y="5959"/>
                    <a:pt x="4052" y="11172"/>
                    <a:pt x="1754" y="14648"/>
                  </a:cubicBezTo>
                  <a:cubicBezTo>
                    <a:pt x="-544" y="18124"/>
                    <a:pt x="-84" y="19862"/>
                    <a:pt x="3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11042649" y="3573100"/>
              <a:ext cx="110508" cy="314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3" h="21412" fill="norm" stroke="1" extrusionOk="0">
                  <a:moveTo>
                    <a:pt x="0" y="515"/>
                  </a:moveTo>
                  <a:cubicBezTo>
                    <a:pt x="2000" y="227"/>
                    <a:pt x="4000" y="-61"/>
                    <a:pt x="6000" y="11"/>
                  </a:cubicBezTo>
                  <a:cubicBezTo>
                    <a:pt x="8000" y="83"/>
                    <a:pt x="10000" y="515"/>
                    <a:pt x="12800" y="1739"/>
                  </a:cubicBezTo>
                  <a:cubicBezTo>
                    <a:pt x="15600" y="2963"/>
                    <a:pt x="19200" y="4979"/>
                    <a:pt x="20400" y="7571"/>
                  </a:cubicBezTo>
                  <a:cubicBezTo>
                    <a:pt x="21600" y="10163"/>
                    <a:pt x="20400" y="13331"/>
                    <a:pt x="18600" y="15707"/>
                  </a:cubicBezTo>
                  <a:cubicBezTo>
                    <a:pt x="16800" y="18083"/>
                    <a:pt x="14400" y="19667"/>
                    <a:pt x="12200" y="20531"/>
                  </a:cubicBezTo>
                  <a:cubicBezTo>
                    <a:pt x="10000" y="21395"/>
                    <a:pt x="8000" y="21539"/>
                    <a:pt x="6400" y="21323"/>
                  </a:cubicBezTo>
                  <a:cubicBezTo>
                    <a:pt x="4800" y="21107"/>
                    <a:pt x="3600" y="20531"/>
                    <a:pt x="3800" y="19739"/>
                  </a:cubicBezTo>
                  <a:cubicBezTo>
                    <a:pt x="4000" y="18947"/>
                    <a:pt x="5600" y="17939"/>
                    <a:pt x="7200" y="16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11220449" y="3752123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11245850" y="3834673"/>
              <a:ext cx="1079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11452428" y="3649856"/>
              <a:ext cx="170189" cy="297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109" fill="norm" stroke="1" extrusionOk="0">
                  <a:moveTo>
                    <a:pt x="13014" y="6347"/>
                  </a:moveTo>
                  <a:cubicBezTo>
                    <a:pt x="14858" y="5147"/>
                    <a:pt x="16702" y="3947"/>
                    <a:pt x="18282" y="2897"/>
                  </a:cubicBezTo>
                  <a:cubicBezTo>
                    <a:pt x="19863" y="1847"/>
                    <a:pt x="21180" y="947"/>
                    <a:pt x="21180" y="422"/>
                  </a:cubicBezTo>
                  <a:cubicBezTo>
                    <a:pt x="21180" y="-103"/>
                    <a:pt x="19863" y="-253"/>
                    <a:pt x="17492" y="647"/>
                  </a:cubicBezTo>
                  <a:cubicBezTo>
                    <a:pt x="15121" y="1547"/>
                    <a:pt x="11697" y="3497"/>
                    <a:pt x="8536" y="6422"/>
                  </a:cubicBezTo>
                  <a:cubicBezTo>
                    <a:pt x="5375" y="9347"/>
                    <a:pt x="2478" y="13247"/>
                    <a:pt x="1029" y="15797"/>
                  </a:cubicBezTo>
                  <a:cubicBezTo>
                    <a:pt x="-420" y="18347"/>
                    <a:pt x="-420" y="19547"/>
                    <a:pt x="1556" y="20297"/>
                  </a:cubicBezTo>
                  <a:cubicBezTo>
                    <a:pt x="3531" y="21047"/>
                    <a:pt x="7482" y="21347"/>
                    <a:pt x="10248" y="20897"/>
                  </a:cubicBezTo>
                  <a:cubicBezTo>
                    <a:pt x="13014" y="20447"/>
                    <a:pt x="14595" y="19247"/>
                    <a:pt x="15121" y="18272"/>
                  </a:cubicBezTo>
                  <a:cubicBezTo>
                    <a:pt x="15648" y="17297"/>
                    <a:pt x="15121" y="16547"/>
                    <a:pt x="14595" y="157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11512550" y="3828323"/>
              <a:ext cx="1270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11631218" y="3678175"/>
              <a:ext cx="224232" cy="273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317" fill="norm" stroke="1" extrusionOk="0">
                  <a:moveTo>
                    <a:pt x="21385" y="2793"/>
                  </a:moveTo>
                  <a:cubicBezTo>
                    <a:pt x="19770" y="1804"/>
                    <a:pt x="18155" y="814"/>
                    <a:pt x="16742" y="320"/>
                  </a:cubicBezTo>
                  <a:cubicBezTo>
                    <a:pt x="15329" y="-175"/>
                    <a:pt x="14118" y="-175"/>
                    <a:pt x="12503" y="897"/>
                  </a:cubicBezTo>
                  <a:cubicBezTo>
                    <a:pt x="10888" y="1969"/>
                    <a:pt x="8869" y="4112"/>
                    <a:pt x="6749" y="6915"/>
                  </a:cubicBezTo>
                  <a:cubicBezTo>
                    <a:pt x="4630" y="9718"/>
                    <a:pt x="2409" y="13181"/>
                    <a:pt x="1198" y="15654"/>
                  </a:cubicBezTo>
                  <a:cubicBezTo>
                    <a:pt x="-13" y="18127"/>
                    <a:pt x="-215" y="19611"/>
                    <a:pt x="189" y="20436"/>
                  </a:cubicBezTo>
                  <a:cubicBezTo>
                    <a:pt x="592" y="21260"/>
                    <a:pt x="1602" y="21425"/>
                    <a:pt x="3419" y="21260"/>
                  </a:cubicBezTo>
                  <a:cubicBezTo>
                    <a:pt x="5235" y="21095"/>
                    <a:pt x="7860" y="20601"/>
                    <a:pt x="10484" y="201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11798299" y="3783873"/>
              <a:ext cx="762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4800"/>
                    <a:pt x="3600" y="9600"/>
                    <a:pt x="7200" y="13200"/>
                  </a:cubicBezTo>
                  <a:cubicBezTo>
                    <a:pt x="10800" y="16800"/>
                    <a:pt x="162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11804650" y="3814250"/>
              <a:ext cx="107950" cy="1728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8" fill="norm" stroke="1" extrusionOk="0">
                  <a:moveTo>
                    <a:pt x="21600" y="168"/>
                  </a:moveTo>
                  <a:cubicBezTo>
                    <a:pt x="19482" y="-92"/>
                    <a:pt x="17365" y="-352"/>
                    <a:pt x="13765" y="1860"/>
                  </a:cubicBezTo>
                  <a:cubicBezTo>
                    <a:pt x="10165" y="4072"/>
                    <a:pt x="5082" y="8756"/>
                    <a:pt x="2541" y="12400"/>
                  </a:cubicBezTo>
                  <a:cubicBezTo>
                    <a:pt x="0" y="16043"/>
                    <a:pt x="0" y="18646"/>
                    <a:pt x="0" y="212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11931649" y="3737171"/>
              <a:ext cx="106730" cy="224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411" fill="norm" stroke="1" extrusionOk="0">
                  <a:moveTo>
                    <a:pt x="0" y="2637"/>
                  </a:moveTo>
                  <a:cubicBezTo>
                    <a:pt x="3812" y="1830"/>
                    <a:pt x="7624" y="1022"/>
                    <a:pt x="11224" y="518"/>
                  </a:cubicBezTo>
                  <a:cubicBezTo>
                    <a:pt x="14824" y="13"/>
                    <a:pt x="18212" y="-189"/>
                    <a:pt x="19906" y="215"/>
                  </a:cubicBezTo>
                  <a:cubicBezTo>
                    <a:pt x="21600" y="618"/>
                    <a:pt x="21600" y="1628"/>
                    <a:pt x="20965" y="3747"/>
                  </a:cubicBezTo>
                  <a:cubicBezTo>
                    <a:pt x="20329" y="5867"/>
                    <a:pt x="19059" y="9097"/>
                    <a:pt x="18212" y="12024"/>
                  </a:cubicBezTo>
                  <a:cubicBezTo>
                    <a:pt x="17365" y="14951"/>
                    <a:pt x="16941" y="17575"/>
                    <a:pt x="15671" y="19090"/>
                  </a:cubicBezTo>
                  <a:cubicBezTo>
                    <a:pt x="14400" y="20604"/>
                    <a:pt x="12282" y="21007"/>
                    <a:pt x="9953" y="21209"/>
                  </a:cubicBezTo>
                  <a:cubicBezTo>
                    <a:pt x="7624" y="21411"/>
                    <a:pt x="5082" y="21411"/>
                    <a:pt x="2541" y="21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12122149" y="3904523"/>
              <a:ext cx="31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457"/>
                    <a:pt x="0" y="11314"/>
                    <a:pt x="3600" y="7714"/>
                  </a:cubicBezTo>
                  <a:cubicBezTo>
                    <a:pt x="7200" y="4114"/>
                    <a:pt x="144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12188688" y="3732082"/>
              <a:ext cx="162063" cy="277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130" fill="norm" stroke="1" extrusionOk="0">
                  <a:moveTo>
                    <a:pt x="21202" y="4428"/>
                  </a:moveTo>
                  <a:cubicBezTo>
                    <a:pt x="20925" y="2977"/>
                    <a:pt x="20648" y="1526"/>
                    <a:pt x="19817" y="720"/>
                  </a:cubicBezTo>
                  <a:cubicBezTo>
                    <a:pt x="18987" y="-86"/>
                    <a:pt x="17602" y="-247"/>
                    <a:pt x="15802" y="398"/>
                  </a:cubicBezTo>
                  <a:cubicBezTo>
                    <a:pt x="14002" y="1043"/>
                    <a:pt x="11787" y="2493"/>
                    <a:pt x="9017" y="5234"/>
                  </a:cubicBezTo>
                  <a:cubicBezTo>
                    <a:pt x="6248" y="7974"/>
                    <a:pt x="2925" y="12004"/>
                    <a:pt x="1264" y="14744"/>
                  </a:cubicBezTo>
                  <a:cubicBezTo>
                    <a:pt x="-398" y="17484"/>
                    <a:pt x="-398" y="18935"/>
                    <a:pt x="1125" y="19902"/>
                  </a:cubicBezTo>
                  <a:cubicBezTo>
                    <a:pt x="2648" y="20869"/>
                    <a:pt x="5694" y="21353"/>
                    <a:pt x="8602" y="21031"/>
                  </a:cubicBezTo>
                  <a:cubicBezTo>
                    <a:pt x="11510" y="20708"/>
                    <a:pt x="14279" y="19580"/>
                    <a:pt x="17048" y="18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12255500" y="3885473"/>
              <a:ext cx="139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12400043" y="3770047"/>
              <a:ext cx="172958" cy="207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5" h="21184" fill="norm" stroke="1" extrusionOk="0">
                  <a:moveTo>
                    <a:pt x="21265" y="1411"/>
                  </a:moveTo>
                  <a:cubicBezTo>
                    <a:pt x="20484" y="547"/>
                    <a:pt x="19704" y="-317"/>
                    <a:pt x="16841" y="115"/>
                  </a:cubicBezTo>
                  <a:cubicBezTo>
                    <a:pt x="13978" y="547"/>
                    <a:pt x="9034" y="2275"/>
                    <a:pt x="5781" y="4651"/>
                  </a:cubicBezTo>
                  <a:cubicBezTo>
                    <a:pt x="2528" y="7027"/>
                    <a:pt x="966" y="10051"/>
                    <a:pt x="316" y="12535"/>
                  </a:cubicBezTo>
                  <a:cubicBezTo>
                    <a:pt x="-335" y="15019"/>
                    <a:pt x="-75" y="16963"/>
                    <a:pt x="2007" y="18475"/>
                  </a:cubicBezTo>
                  <a:cubicBezTo>
                    <a:pt x="4089" y="19987"/>
                    <a:pt x="7993" y="21067"/>
                    <a:pt x="11376" y="21175"/>
                  </a:cubicBezTo>
                  <a:cubicBezTo>
                    <a:pt x="14759" y="21283"/>
                    <a:pt x="17622" y="20419"/>
                    <a:pt x="20484" y="19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12566650" y="3796573"/>
              <a:ext cx="952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760"/>
                    <a:pt x="9600" y="11520"/>
                    <a:pt x="13200" y="15120"/>
                  </a:cubicBezTo>
                  <a:cubicBezTo>
                    <a:pt x="16800" y="18720"/>
                    <a:pt x="1920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12636499" y="3860073"/>
              <a:ext cx="508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086"/>
                    <a:pt x="7200" y="6171"/>
                    <a:pt x="3600" y="9771"/>
                  </a:cubicBezTo>
                  <a:cubicBezTo>
                    <a:pt x="0" y="13371"/>
                    <a:pt x="0" y="174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12693650" y="3784815"/>
              <a:ext cx="118896" cy="240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9" h="21516" fill="norm" stroke="1" extrusionOk="0">
                  <a:moveTo>
                    <a:pt x="0" y="1053"/>
                  </a:moveTo>
                  <a:cubicBezTo>
                    <a:pt x="4097" y="484"/>
                    <a:pt x="8193" y="-84"/>
                    <a:pt x="12103" y="11"/>
                  </a:cubicBezTo>
                  <a:cubicBezTo>
                    <a:pt x="16014" y="105"/>
                    <a:pt x="19738" y="863"/>
                    <a:pt x="20669" y="2758"/>
                  </a:cubicBezTo>
                  <a:cubicBezTo>
                    <a:pt x="21600" y="4653"/>
                    <a:pt x="19738" y="7684"/>
                    <a:pt x="18248" y="10621"/>
                  </a:cubicBezTo>
                  <a:cubicBezTo>
                    <a:pt x="16759" y="13558"/>
                    <a:pt x="15641" y="16400"/>
                    <a:pt x="14524" y="18200"/>
                  </a:cubicBezTo>
                  <a:cubicBezTo>
                    <a:pt x="13407" y="20000"/>
                    <a:pt x="12290" y="20758"/>
                    <a:pt x="11172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12706349" y="3733073"/>
              <a:ext cx="170966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600" fill="norm" stroke="1" extrusionOk="0">
                  <a:moveTo>
                    <a:pt x="15015" y="0"/>
                  </a:moveTo>
                  <a:cubicBezTo>
                    <a:pt x="16332" y="122"/>
                    <a:pt x="17649" y="244"/>
                    <a:pt x="18966" y="1342"/>
                  </a:cubicBezTo>
                  <a:cubicBezTo>
                    <a:pt x="20283" y="2441"/>
                    <a:pt x="21600" y="4515"/>
                    <a:pt x="21205" y="7200"/>
                  </a:cubicBezTo>
                  <a:cubicBezTo>
                    <a:pt x="20810" y="9885"/>
                    <a:pt x="18702" y="13180"/>
                    <a:pt x="14883" y="15681"/>
                  </a:cubicBezTo>
                  <a:cubicBezTo>
                    <a:pt x="11063" y="18183"/>
                    <a:pt x="5532" y="198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0" y="4387123"/>
              <a:ext cx="12839700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600"/>
                  </a:moveTo>
                  <a:cubicBezTo>
                    <a:pt x="93" y="8800"/>
                    <a:pt x="185" y="8000"/>
                    <a:pt x="292" y="7600"/>
                  </a:cubicBezTo>
                  <a:cubicBezTo>
                    <a:pt x="399" y="7200"/>
                    <a:pt x="520" y="7200"/>
                    <a:pt x="650" y="7314"/>
                  </a:cubicBezTo>
                  <a:cubicBezTo>
                    <a:pt x="780" y="7429"/>
                    <a:pt x="919" y="7657"/>
                    <a:pt x="1056" y="7771"/>
                  </a:cubicBezTo>
                  <a:cubicBezTo>
                    <a:pt x="1193" y="7886"/>
                    <a:pt x="1328" y="7886"/>
                    <a:pt x="1460" y="7886"/>
                  </a:cubicBezTo>
                  <a:cubicBezTo>
                    <a:pt x="1592" y="7886"/>
                    <a:pt x="1720" y="7886"/>
                    <a:pt x="1857" y="7886"/>
                  </a:cubicBezTo>
                  <a:cubicBezTo>
                    <a:pt x="1994" y="7886"/>
                    <a:pt x="2140" y="7886"/>
                    <a:pt x="2277" y="7829"/>
                  </a:cubicBezTo>
                  <a:cubicBezTo>
                    <a:pt x="2414" y="7771"/>
                    <a:pt x="2542" y="7657"/>
                    <a:pt x="2678" y="7543"/>
                  </a:cubicBezTo>
                  <a:cubicBezTo>
                    <a:pt x="2813" y="7429"/>
                    <a:pt x="2955" y="7314"/>
                    <a:pt x="3100" y="7143"/>
                  </a:cubicBezTo>
                  <a:cubicBezTo>
                    <a:pt x="3244" y="6971"/>
                    <a:pt x="3390" y="6743"/>
                    <a:pt x="3536" y="6514"/>
                  </a:cubicBezTo>
                  <a:cubicBezTo>
                    <a:pt x="3682" y="6286"/>
                    <a:pt x="3828" y="6057"/>
                    <a:pt x="3979" y="5829"/>
                  </a:cubicBezTo>
                  <a:cubicBezTo>
                    <a:pt x="4131" y="5600"/>
                    <a:pt x="4287" y="5371"/>
                    <a:pt x="4442" y="5200"/>
                  </a:cubicBezTo>
                  <a:cubicBezTo>
                    <a:pt x="4597" y="5029"/>
                    <a:pt x="4750" y="4914"/>
                    <a:pt x="4905" y="4743"/>
                  </a:cubicBezTo>
                  <a:cubicBezTo>
                    <a:pt x="5060" y="4571"/>
                    <a:pt x="5217" y="4343"/>
                    <a:pt x="5350" y="4171"/>
                  </a:cubicBezTo>
                  <a:cubicBezTo>
                    <a:pt x="5484" y="4000"/>
                    <a:pt x="5594" y="3886"/>
                    <a:pt x="5704" y="3771"/>
                  </a:cubicBezTo>
                  <a:cubicBezTo>
                    <a:pt x="5815" y="3657"/>
                    <a:pt x="5925" y="3543"/>
                    <a:pt x="6034" y="3429"/>
                  </a:cubicBezTo>
                  <a:cubicBezTo>
                    <a:pt x="6142" y="3314"/>
                    <a:pt x="6249" y="3200"/>
                    <a:pt x="6358" y="3086"/>
                  </a:cubicBezTo>
                  <a:cubicBezTo>
                    <a:pt x="6466" y="2971"/>
                    <a:pt x="6577" y="2857"/>
                    <a:pt x="6716" y="2686"/>
                  </a:cubicBezTo>
                  <a:cubicBezTo>
                    <a:pt x="6855" y="2514"/>
                    <a:pt x="7022" y="2286"/>
                    <a:pt x="7164" y="2057"/>
                  </a:cubicBezTo>
                  <a:cubicBezTo>
                    <a:pt x="7307" y="1829"/>
                    <a:pt x="7424" y="1600"/>
                    <a:pt x="7540" y="1429"/>
                  </a:cubicBezTo>
                  <a:cubicBezTo>
                    <a:pt x="7656" y="1257"/>
                    <a:pt x="7770" y="1143"/>
                    <a:pt x="7885" y="1029"/>
                  </a:cubicBezTo>
                  <a:cubicBezTo>
                    <a:pt x="8001" y="914"/>
                    <a:pt x="8119" y="800"/>
                    <a:pt x="8240" y="686"/>
                  </a:cubicBezTo>
                  <a:cubicBezTo>
                    <a:pt x="8361" y="571"/>
                    <a:pt x="8485" y="457"/>
                    <a:pt x="8605" y="343"/>
                  </a:cubicBezTo>
                  <a:cubicBezTo>
                    <a:pt x="8724" y="229"/>
                    <a:pt x="8838" y="114"/>
                    <a:pt x="8954" y="57"/>
                  </a:cubicBezTo>
                  <a:cubicBezTo>
                    <a:pt x="9069" y="0"/>
                    <a:pt x="9187" y="0"/>
                    <a:pt x="9306" y="0"/>
                  </a:cubicBezTo>
                  <a:cubicBezTo>
                    <a:pt x="9426" y="0"/>
                    <a:pt x="9547" y="0"/>
                    <a:pt x="9668" y="0"/>
                  </a:cubicBezTo>
                  <a:cubicBezTo>
                    <a:pt x="9789" y="0"/>
                    <a:pt x="9910" y="0"/>
                    <a:pt x="10036" y="0"/>
                  </a:cubicBezTo>
                  <a:cubicBezTo>
                    <a:pt x="10163" y="0"/>
                    <a:pt x="10294" y="0"/>
                    <a:pt x="10423" y="0"/>
                  </a:cubicBezTo>
                  <a:cubicBezTo>
                    <a:pt x="10551" y="0"/>
                    <a:pt x="10675" y="0"/>
                    <a:pt x="10804" y="57"/>
                  </a:cubicBezTo>
                  <a:cubicBezTo>
                    <a:pt x="10932" y="114"/>
                    <a:pt x="11064" y="229"/>
                    <a:pt x="11190" y="286"/>
                  </a:cubicBezTo>
                  <a:cubicBezTo>
                    <a:pt x="11316" y="343"/>
                    <a:pt x="11437" y="343"/>
                    <a:pt x="11569" y="400"/>
                  </a:cubicBezTo>
                  <a:cubicBezTo>
                    <a:pt x="11701" y="457"/>
                    <a:pt x="11843" y="571"/>
                    <a:pt x="11980" y="686"/>
                  </a:cubicBezTo>
                  <a:cubicBezTo>
                    <a:pt x="12118" y="800"/>
                    <a:pt x="12249" y="914"/>
                    <a:pt x="12383" y="1086"/>
                  </a:cubicBezTo>
                  <a:cubicBezTo>
                    <a:pt x="12516" y="1257"/>
                    <a:pt x="12652" y="1486"/>
                    <a:pt x="12785" y="1657"/>
                  </a:cubicBezTo>
                  <a:cubicBezTo>
                    <a:pt x="12919" y="1829"/>
                    <a:pt x="13050" y="1943"/>
                    <a:pt x="13184" y="2114"/>
                  </a:cubicBezTo>
                  <a:cubicBezTo>
                    <a:pt x="13318" y="2286"/>
                    <a:pt x="13453" y="2514"/>
                    <a:pt x="13586" y="2743"/>
                  </a:cubicBezTo>
                  <a:cubicBezTo>
                    <a:pt x="13720" y="2971"/>
                    <a:pt x="13852" y="3200"/>
                    <a:pt x="13987" y="3429"/>
                  </a:cubicBezTo>
                  <a:cubicBezTo>
                    <a:pt x="14122" y="3657"/>
                    <a:pt x="14261" y="3886"/>
                    <a:pt x="14393" y="4114"/>
                  </a:cubicBezTo>
                  <a:cubicBezTo>
                    <a:pt x="14525" y="4343"/>
                    <a:pt x="14649" y="4571"/>
                    <a:pt x="14783" y="4857"/>
                  </a:cubicBezTo>
                  <a:cubicBezTo>
                    <a:pt x="14916" y="5143"/>
                    <a:pt x="15059" y="5486"/>
                    <a:pt x="15192" y="5771"/>
                  </a:cubicBezTo>
                  <a:cubicBezTo>
                    <a:pt x="15326" y="6057"/>
                    <a:pt x="15450" y="6286"/>
                    <a:pt x="15579" y="6571"/>
                  </a:cubicBezTo>
                  <a:cubicBezTo>
                    <a:pt x="15707" y="6857"/>
                    <a:pt x="15839" y="7200"/>
                    <a:pt x="15963" y="7486"/>
                  </a:cubicBezTo>
                  <a:cubicBezTo>
                    <a:pt x="16088" y="7771"/>
                    <a:pt x="16205" y="8000"/>
                    <a:pt x="16332" y="8286"/>
                  </a:cubicBezTo>
                  <a:cubicBezTo>
                    <a:pt x="16458" y="8571"/>
                    <a:pt x="16593" y="8914"/>
                    <a:pt x="16755" y="9314"/>
                  </a:cubicBezTo>
                  <a:cubicBezTo>
                    <a:pt x="16918" y="9714"/>
                    <a:pt x="17106" y="10171"/>
                    <a:pt x="17261" y="10514"/>
                  </a:cubicBezTo>
                  <a:cubicBezTo>
                    <a:pt x="17416" y="10857"/>
                    <a:pt x="17537" y="11086"/>
                    <a:pt x="17660" y="11371"/>
                  </a:cubicBezTo>
                  <a:cubicBezTo>
                    <a:pt x="17783" y="11657"/>
                    <a:pt x="17907" y="12000"/>
                    <a:pt x="18036" y="12343"/>
                  </a:cubicBezTo>
                  <a:cubicBezTo>
                    <a:pt x="18164" y="12686"/>
                    <a:pt x="18296" y="13029"/>
                    <a:pt x="18417" y="13314"/>
                  </a:cubicBezTo>
                  <a:cubicBezTo>
                    <a:pt x="18538" y="13600"/>
                    <a:pt x="18648" y="13829"/>
                    <a:pt x="18764" y="14114"/>
                  </a:cubicBezTo>
                  <a:cubicBezTo>
                    <a:pt x="18880" y="14400"/>
                    <a:pt x="19001" y="14743"/>
                    <a:pt x="19138" y="15086"/>
                  </a:cubicBezTo>
                  <a:cubicBezTo>
                    <a:pt x="19275" y="15429"/>
                    <a:pt x="19428" y="15771"/>
                    <a:pt x="19576" y="16114"/>
                  </a:cubicBezTo>
                  <a:cubicBezTo>
                    <a:pt x="19723" y="16457"/>
                    <a:pt x="19866" y="16800"/>
                    <a:pt x="20003" y="17086"/>
                  </a:cubicBezTo>
                  <a:cubicBezTo>
                    <a:pt x="20140" y="17371"/>
                    <a:pt x="20272" y="17600"/>
                    <a:pt x="20418" y="17886"/>
                  </a:cubicBezTo>
                  <a:cubicBezTo>
                    <a:pt x="20564" y="18171"/>
                    <a:pt x="20724" y="18514"/>
                    <a:pt x="20886" y="18914"/>
                  </a:cubicBezTo>
                  <a:cubicBezTo>
                    <a:pt x="21048" y="19314"/>
                    <a:pt x="21212" y="19771"/>
                    <a:pt x="21331" y="20229"/>
                  </a:cubicBezTo>
                  <a:cubicBezTo>
                    <a:pt x="21450" y="20686"/>
                    <a:pt x="21525" y="211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247531" y="4839256"/>
              <a:ext cx="247770" cy="358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523" fill="norm" stroke="1" extrusionOk="0">
                  <a:moveTo>
                    <a:pt x="20158" y="3354"/>
                  </a:moveTo>
                  <a:cubicBezTo>
                    <a:pt x="20339" y="2718"/>
                    <a:pt x="20521" y="2083"/>
                    <a:pt x="20339" y="1511"/>
                  </a:cubicBezTo>
                  <a:cubicBezTo>
                    <a:pt x="20158" y="939"/>
                    <a:pt x="19613" y="431"/>
                    <a:pt x="18887" y="177"/>
                  </a:cubicBezTo>
                  <a:cubicBezTo>
                    <a:pt x="18161" y="-77"/>
                    <a:pt x="17254" y="-77"/>
                    <a:pt x="15439" y="304"/>
                  </a:cubicBezTo>
                  <a:cubicBezTo>
                    <a:pt x="13623" y="685"/>
                    <a:pt x="10901" y="1448"/>
                    <a:pt x="8178" y="3354"/>
                  </a:cubicBezTo>
                  <a:cubicBezTo>
                    <a:pt x="5455" y="5259"/>
                    <a:pt x="2733" y="8309"/>
                    <a:pt x="1281" y="11231"/>
                  </a:cubicBezTo>
                  <a:cubicBezTo>
                    <a:pt x="-171" y="14154"/>
                    <a:pt x="-353" y="16949"/>
                    <a:pt x="555" y="18791"/>
                  </a:cubicBezTo>
                  <a:cubicBezTo>
                    <a:pt x="1462" y="20634"/>
                    <a:pt x="3459" y="21523"/>
                    <a:pt x="7089" y="21523"/>
                  </a:cubicBezTo>
                  <a:cubicBezTo>
                    <a:pt x="10719" y="21523"/>
                    <a:pt x="15983" y="20634"/>
                    <a:pt x="21247" y="19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454357" y="5051413"/>
              <a:ext cx="174294" cy="125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0927" fill="norm" stroke="1" extrusionOk="0">
                  <a:moveTo>
                    <a:pt x="9718" y="7847"/>
                  </a:moveTo>
                  <a:cubicBezTo>
                    <a:pt x="9458" y="5369"/>
                    <a:pt x="9198" y="2890"/>
                    <a:pt x="8287" y="1473"/>
                  </a:cubicBezTo>
                  <a:cubicBezTo>
                    <a:pt x="7376" y="57"/>
                    <a:pt x="5815" y="-297"/>
                    <a:pt x="4643" y="234"/>
                  </a:cubicBezTo>
                  <a:cubicBezTo>
                    <a:pt x="3472" y="765"/>
                    <a:pt x="2692" y="2182"/>
                    <a:pt x="1911" y="5014"/>
                  </a:cubicBezTo>
                  <a:cubicBezTo>
                    <a:pt x="1130" y="7847"/>
                    <a:pt x="349" y="12096"/>
                    <a:pt x="89" y="15106"/>
                  </a:cubicBezTo>
                  <a:cubicBezTo>
                    <a:pt x="-171" y="18116"/>
                    <a:pt x="89" y="19887"/>
                    <a:pt x="1521" y="20595"/>
                  </a:cubicBezTo>
                  <a:cubicBezTo>
                    <a:pt x="2952" y="21303"/>
                    <a:pt x="5554" y="20949"/>
                    <a:pt x="7376" y="18824"/>
                  </a:cubicBezTo>
                  <a:cubicBezTo>
                    <a:pt x="9198" y="16700"/>
                    <a:pt x="10239" y="12805"/>
                    <a:pt x="10759" y="9795"/>
                  </a:cubicBezTo>
                  <a:cubicBezTo>
                    <a:pt x="11280" y="6785"/>
                    <a:pt x="11280" y="4660"/>
                    <a:pt x="11149" y="4660"/>
                  </a:cubicBezTo>
                  <a:cubicBezTo>
                    <a:pt x="11019" y="4660"/>
                    <a:pt x="10759" y="6785"/>
                    <a:pt x="10759" y="8733"/>
                  </a:cubicBezTo>
                  <a:cubicBezTo>
                    <a:pt x="10759" y="10680"/>
                    <a:pt x="11019" y="12451"/>
                    <a:pt x="12841" y="14044"/>
                  </a:cubicBezTo>
                  <a:cubicBezTo>
                    <a:pt x="14663" y="15637"/>
                    <a:pt x="18046" y="17054"/>
                    <a:pt x="21429" y="18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651007" y="4985082"/>
              <a:ext cx="84651" cy="202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9" h="21488" fill="norm" stroke="1" extrusionOk="0">
                  <a:moveTo>
                    <a:pt x="18806" y="2588"/>
                  </a:moveTo>
                  <a:cubicBezTo>
                    <a:pt x="17299" y="1688"/>
                    <a:pt x="15792" y="788"/>
                    <a:pt x="13280" y="338"/>
                  </a:cubicBezTo>
                  <a:cubicBezTo>
                    <a:pt x="10769" y="-112"/>
                    <a:pt x="7253" y="-112"/>
                    <a:pt x="4239" y="338"/>
                  </a:cubicBezTo>
                  <a:cubicBezTo>
                    <a:pt x="1225" y="788"/>
                    <a:pt x="-1287" y="1688"/>
                    <a:pt x="722" y="3600"/>
                  </a:cubicBezTo>
                  <a:cubicBezTo>
                    <a:pt x="2732" y="5513"/>
                    <a:pt x="9262" y="8438"/>
                    <a:pt x="13532" y="10463"/>
                  </a:cubicBezTo>
                  <a:cubicBezTo>
                    <a:pt x="17801" y="12488"/>
                    <a:pt x="19811" y="13613"/>
                    <a:pt x="20062" y="15300"/>
                  </a:cubicBezTo>
                  <a:cubicBezTo>
                    <a:pt x="20313" y="16988"/>
                    <a:pt x="18806" y="19238"/>
                    <a:pt x="17299" y="21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781050" y="4994869"/>
              <a:ext cx="177800" cy="166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6" fill="norm" stroke="1" extrusionOk="0">
                  <a:moveTo>
                    <a:pt x="0" y="13196"/>
                  </a:moveTo>
                  <a:cubicBezTo>
                    <a:pt x="3086" y="11036"/>
                    <a:pt x="6171" y="8876"/>
                    <a:pt x="8100" y="7256"/>
                  </a:cubicBezTo>
                  <a:cubicBezTo>
                    <a:pt x="10029" y="5636"/>
                    <a:pt x="10800" y="4556"/>
                    <a:pt x="11186" y="3341"/>
                  </a:cubicBezTo>
                  <a:cubicBezTo>
                    <a:pt x="11571" y="2126"/>
                    <a:pt x="11571" y="776"/>
                    <a:pt x="10929" y="236"/>
                  </a:cubicBezTo>
                  <a:cubicBezTo>
                    <a:pt x="10286" y="-304"/>
                    <a:pt x="9000" y="-34"/>
                    <a:pt x="7200" y="2261"/>
                  </a:cubicBezTo>
                  <a:cubicBezTo>
                    <a:pt x="5400" y="4556"/>
                    <a:pt x="3086" y="8876"/>
                    <a:pt x="1929" y="12116"/>
                  </a:cubicBezTo>
                  <a:cubicBezTo>
                    <a:pt x="771" y="15356"/>
                    <a:pt x="771" y="17516"/>
                    <a:pt x="3729" y="19001"/>
                  </a:cubicBezTo>
                  <a:cubicBezTo>
                    <a:pt x="6686" y="20486"/>
                    <a:pt x="12600" y="21296"/>
                    <a:pt x="16071" y="21296"/>
                  </a:cubicBezTo>
                  <a:cubicBezTo>
                    <a:pt x="19543" y="21296"/>
                    <a:pt x="20571" y="20486"/>
                    <a:pt x="21600" y="196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1104900" y="4922640"/>
              <a:ext cx="196850" cy="242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0" y="1503"/>
                  </a:moveTo>
                  <a:cubicBezTo>
                    <a:pt x="2323" y="751"/>
                    <a:pt x="4645" y="0"/>
                    <a:pt x="6968" y="0"/>
                  </a:cubicBezTo>
                  <a:cubicBezTo>
                    <a:pt x="9290" y="0"/>
                    <a:pt x="11613" y="751"/>
                    <a:pt x="12542" y="2536"/>
                  </a:cubicBezTo>
                  <a:cubicBezTo>
                    <a:pt x="13471" y="4320"/>
                    <a:pt x="13006" y="7137"/>
                    <a:pt x="11497" y="9767"/>
                  </a:cubicBezTo>
                  <a:cubicBezTo>
                    <a:pt x="9987" y="12397"/>
                    <a:pt x="7432" y="14838"/>
                    <a:pt x="6039" y="16623"/>
                  </a:cubicBezTo>
                  <a:cubicBezTo>
                    <a:pt x="4645" y="18407"/>
                    <a:pt x="4413" y="19534"/>
                    <a:pt x="5923" y="20285"/>
                  </a:cubicBezTo>
                  <a:cubicBezTo>
                    <a:pt x="7432" y="21037"/>
                    <a:pt x="10684" y="21412"/>
                    <a:pt x="13587" y="21506"/>
                  </a:cubicBezTo>
                  <a:cubicBezTo>
                    <a:pt x="16490" y="21600"/>
                    <a:pt x="19045" y="21412"/>
                    <a:pt x="21600" y="21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344784" y="5283415"/>
              <a:ext cx="798216" cy="62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280" fill="norm" stroke="1" extrusionOk="0">
                  <a:moveTo>
                    <a:pt x="635" y="21280"/>
                  </a:moveTo>
                  <a:cubicBezTo>
                    <a:pt x="292" y="20560"/>
                    <a:pt x="-51" y="19840"/>
                    <a:pt x="6" y="19480"/>
                  </a:cubicBezTo>
                  <a:cubicBezTo>
                    <a:pt x="63" y="19120"/>
                    <a:pt x="520" y="19120"/>
                    <a:pt x="1806" y="16960"/>
                  </a:cubicBezTo>
                  <a:cubicBezTo>
                    <a:pt x="3092" y="14800"/>
                    <a:pt x="5206" y="10480"/>
                    <a:pt x="7435" y="6880"/>
                  </a:cubicBezTo>
                  <a:cubicBezTo>
                    <a:pt x="9663" y="3280"/>
                    <a:pt x="12006" y="400"/>
                    <a:pt x="14378" y="40"/>
                  </a:cubicBezTo>
                  <a:cubicBezTo>
                    <a:pt x="16749" y="-320"/>
                    <a:pt x="19149" y="1840"/>
                    <a:pt x="21549" y="4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844550" y="5301523"/>
              <a:ext cx="3492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02" y="17673"/>
                    <a:pt x="3404" y="13745"/>
                    <a:pt x="7004" y="10145"/>
                  </a:cubicBezTo>
                  <a:cubicBezTo>
                    <a:pt x="10604" y="6545"/>
                    <a:pt x="16102" y="3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1479550" y="5015773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1524000" y="5149123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1968500" y="4926873"/>
              <a:ext cx="247650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92" y="3888"/>
                    <a:pt x="7385" y="7776"/>
                    <a:pt x="10431" y="11232"/>
                  </a:cubicBezTo>
                  <a:cubicBezTo>
                    <a:pt x="13477" y="14688"/>
                    <a:pt x="15877" y="17712"/>
                    <a:pt x="17631" y="19368"/>
                  </a:cubicBezTo>
                  <a:cubicBezTo>
                    <a:pt x="19385" y="21024"/>
                    <a:pt x="20492" y="213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1984085" y="4939573"/>
              <a:ext cx="232065" cy="315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441" fill="norm" stroke="1" extrusionOk="0">
                  <a:moveTo>
                    <a:pt x="21335" y="0"/>
                  </a:moveTo>
                  <a:cubicBezTo>
                    <a:pt x="18805" y="1584"/>
                    <a:pt x="16276" y="3168"/>
                    <a:pt x="13357" y="5976"/>
                  </a:cubicBezTo>
                  <a:cubicBezTo>
                    <a:pt x="10438" y="8784"/>
                    <a:pt x="7130" y="12816"/>
                    <a:pt x="4989" y="15264"/>
                  </a:cubicBezTo>
                  <a:cubicBezTo>
                    <a:pt x="2849" y="17712"/>
                    <a:pt x="1876" y="18576"/>
                    <a:pt x="1097" y="19440"/>
                  </a:cubicBezTo>
                  <a:cubicBezTo>
                    <a:pt x="319" y="20304"/>
                    <a:pt x="-265" y="21168"/>
                    <a:pt x="124" y="21384"/>
                  </a:cubicBezTo>
                  <a:cubicBezTo>
                    <a:pt x="513" y="21600"/>
                    <a:pt x="1876" y="21168"/>
                    <a:pt x="3238" y="207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2381250" y="5034823"/>
              <a:ext cx="2286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6800"/>
                    <a:pt x="12000" y="12000"/>
                    <a:pt x="15600" y="8400"/>
                  </a:cubicBezTo>
                  <a:cubicBezTo>
                    <a:pt x="19200" y="4800"/>
                    <a:pt x="204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2432050" y="5155473"/>
              <a:ext cx="139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2762249" y="4863373"/>
              <a:ext cx="1524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00" y="1728"/>
                    <a:pt x="6000" y="3456"/>
                    <a:pt x="9600" y="7056"/>
                  </a:cubicBezTo>
                  <a:cubicBezTo>
                    <a:pt x="13200" y="10656"/>
                    <a:pt x="17400" y="1612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2845742" y="4888773"/>
              <a:ext cx="94309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600" fill="norm" stroke="1" extrusionOk="0">
                  <a:moveTo>
                    <a:pt x="21386" y="0"/>
                  </a:moveTo>
                  <a:cubicBezTo>
                    <a:pt x="17066" y="4376"/>
                    <a:pt x="12746" y="8753"/>
                    <a:pt x="9626" y="11647"/>
                  </a:cubicBezTo>
                  <a:cubicBezTo>
                    <a:pt x="6506" y="14541"/>
                    <a:pt x="4586" y="15953"/>
                    <a:pt x="2906" y="17153"/>
                  </a:cubicBezTo>
                  <a:cubicBezTo>
                    <a:pt x="1226" y="18353"/>
                    <a:pt x="-214" y="19341"/>
                    <a:pt x="26" y="20047"/>
                  </a:cubicBezTo>
                  <a:cubicBezTo>
                    <a:pt x="266" y="20753"/>
                    <a:pt x="2186" y="21176"/>
                    <a:pt x="410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4828243" y="4719030"/>
              <a:ext cx="136513" cy="3441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414" fill="norm" stroke="1" extrusionOk="0">
                  <a:moveTo>
                    <a:pt x="635" y="4240"/>
                  </a:moveTo>
                  <a:cubicBezTo>
                    <a:pt x="4235" y="4504"/>
                    <a:pt x="7835" y="4767"/>
                    <a:pt x="10944" y="4504"/>
                  </a:cubicBezTo>
                  <a:cubicBezTo>
                    <a:pt x="14053" y="4240"/>
                    <a:pt x="16671" y="3450"/>
                    <a:pt x="18471" y="2726"/>
                  </a:cubicBezTo>
                  <a:cubicBezTo>
                    <a:pt x="20271" y="2001"/>
                    <a:pt x="21253" y="1343"/>
                    <a:pt x="21089" y="816"/>
                  </a:cubicBezTo>
                  <a:cubicBezTo>
                    <a:pt x="20926" y="289"/>
                    <a:pt x="19617" y="-106"/>
                    <a:pt x="17162" y="26"/>
                  </a:cubicBezTo>
                  <a:cubicBezTo>
                    <a:pt x="14708" y="157"/>
                    <a:pt x="11108" y="816"/>
                    <a:pt x="7998" y="1870"/>
                  </a:cubicBezTo>
                  <a:cubicBezTo>
                    <a:pt x="4889" y="2923"/>
                    <a:pt x="2271" y="4372"/>
                    <a:pt x="962" y="5426"/>
                  </a:cubicBezTo>
                  <a:cubicBezTo>
                    <a:pt x="-347" y="6479"/>
                    <a:pt x="-347" y="7138"/>
                    <a:pt x="1126" y="7928"/>
                  </a:cubicBezTo>
                  <a:cubicBezTo>
                    <a:pt x="2598" y="8718"/>
                    <a:pt x="5544" y="9640"/>
                    <a:pt x="8162" y="10694"/>
                  </a:cubicBezTo>
                  <a:cubicBezTo>
                    <a:pt x="10780" y="11748"/>
                    <a:pt x="13071" y="12933"/>
                    <a:pt x="13726" y="14514"/>
                  </a:cubicBezTo>
                  <a:cubicBezTo>
                    <a:pt x="14380" y="16094"/>
                    <a:pt x="13398" y="18070"/>
                    <a:pt x="12089" y="19255"/>
                  </a:cubicBezTo>
                  <a:cubicBezTo>
                    <a:pt x="10780" y="20440"/>
                    <a:pt x="9144" y="20835"/>
                    <a:pt x="7508" y="21099"/>
                  </a:cubicBezTo>
                  <a:cubicBezTo>
                    <a:pt x="5871" y="21362"/>
                    <a:pt x="4235" y="21494"/>
                    <a:pt x="4071" y="21362"/>
                  </a:cubicBezTo>
                  <a:cubicBezTo>
                    <a:pt x="3908" y="21231"/>
                    <a:pt x="5217" y="20835"/>
                    <a:pt x="6362" y="20506"/>
                  </a:cubicBezTo>
                  <a:cubicBezTo>
                    <a:pt x="7508" y="20177"/>
                    <a:pt x="8489" y="19914"/>
                    <a:pt x="9471" y="19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5016499" y="4971323"/>
              <a:ext cx="1333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514" y="5914"/>
                    <a:pt x="13029" y="11829"/>
                    <a:pt x="16629" y="15429"/>
                  </a:cubicBezTo>
                  <a:cubicBezTo>
                    <a:pt x="20229" y="19029"/>
                    <a:pt x="20914" y="203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5029200" y="4965336"/>
              <a:ext cx="139700" cy="202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9" fill="norm" stroke="1" extrusionOk="0">
                  <a:moveTo>
                    <a:pt x="21600" y="630"/>
                  </a:moveTo>
                  <a:cubicBezTo>
                    <a:pt x="19964" y="184"/>
                    <a:pt x="18327" y="-261"/>
                    <a:pt x="16855" y="184"/>
                  </a:cubicBezTo>
                  <a:cubicBezTo>
                    <a:pt x="15382" y="630"/>
                    <a:pt x="14073" y="1966"/>
                    <a:pt x="11291" y="5640"/>
                  </a:cubicBezTo>
                  <a:cubicBezTo>
                    <a:pt x="8509" y="9314"/>
                    <a:pt x="4255" y="15327"/>
                    <a:pt x="0" y="21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5168899" y="5085623"/>
              <a:ext cx="444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1440"/>
                    <a:pt x="11314" y="2880"/>
                    <a:pt x="7714" y="6480"/>
                  </a:cubicBezTo>
                  <a:cubicBezTo>
                    <a:pt x="4114" y="10080"/>
                    <a:pt x="2057" y="158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5295900" y="4952273"/>
              <a:ext cx="1016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5378449" y="4977673"/>
              <a:ext cx="698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64" y="1906"/>
                    <a:pt x="11127" y="3812"/>
                    <a:pt x="7527" y="7412"/>
                  </a:cubicBezTo>
                  <a:cubicBezTo>
                    <a:pt x="3927" y="11012"/>
                    <a:pt x="1964" y="163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5613400" y="4939573"/>
              <a:ext cx="1206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5613400" y="5041173"/>
              <a:ext cx="1524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6273799" y="4837973"/>
              <a:ext cx="571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273"/>
                    <a:pt x="4800" y="6545"/>
                    <a:pt x="7600" y="9425"/>
                  </a:cubicBezTo>
                  <a:cubicBezTo>
                    <a:pt x="10400" y="12305"/>
                    <a:pt x="13600" y="14793"/>
                    <a:pt x="16000" y="16756"/>
                  </a:cubicBezTo>
                  <a:cubicBezTo>
                    <a:pt x="18400" y="18720"/>
                    <a:pt x="2000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76200" y="5580923"/>
              <a:ext cx="1282700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4185"/>
                  </a:moveTo>
                  <a:cubicBezTo>
                    <a:pt x="125" y="13970"/>
                    <a:pt x="250" y="13755"/>
                    <a:pt x="381" y="13379"/>
                  </a:cubicBezTo>
                  <a:cubicBezTo>
                    <a:pt x="513" y="13003"/>
                    <a:pt x="652" y="12466"/>
                    <a:pt x="786" y="11928"/>
                  </a:cubicBezTo>
                  <a:cubicBezTo>
                    <a:pt x="920" y="11391"/>
                    <a:pt x="1048" y="10854"/>
                    <a:pt x="1187" y="10316"/>
                  </a:cubicBezTo>
                  <a:cubicBezTo>
                    <a:pt x="1326" y="9779"/>
                    <a:pt x="1476" y="9242"/>
                    <a:pt x="1613" y="8812"/>
                  </a:cubicBezTo>
                  <a:cubicBezTo>
                    <a:pt x="1750" y="8382"/>
                    <a:pt x="1875" y="8060"/>
                    <a:pt x="2012" y="7737"/>
                  </a:cubicBezTo>
                  <a:cubicBezTo>
                    <a:pt x="2149" y="7415"/>
                    <a:pt x="2299" y="7093"/>
                    <a:pt x="2450" y="6770"/>
                  </a:cubicBezTo>
                  <a:cubicBezTo>
                    <a:pt x="2602" y="6448"/>
                    <a:pt x="2755" y="6125"/>
                    <a:pt x="2889" y="5910"/>
                  </a:cubicBezTo>
                  <a:cubicBezTo>
                    <a:pt x="3023" y="5696"/>
                    <a:pt x="3137" y="5588"/>
                    <a:pt x="3251" y="5427"/>
                  </a:cubicBezTo>
                  <a:cubicBezTo>
                    <a:pt x="3365" y="5266"/>
                    <a:pt x="3479" y="5051"/>
                    <a:pt x="3630" y="4836"/>
                  </a:cubicBezTo>
                  <a:cubicBezTo>
                    <a:pt x="3782" y="4621"/>
                    <a:pt x="3971" y="4406"/>
                    <a:pt x="4136" y="4191"/>
                  </a:cubicBezTo>
                  <a:cubicBezTo>
                    <a:pt x="4302" y="3976"/>
                    <a:pt x="4445" y="3761"/>
                    <a:pt x="4584" y="3600"/>
                  </a:cubicBezTo>
                  <a:cubicBezTo>
                    <a:pt x="4723" y="3439"/>
                    <a:pt x="4858" y="3331"/>
                    <a:pt x="4999" y="3170"/>
                  </a:cubicBezTo>
                  <a:cubicBezTo>
                    <a:pt x="5140" y="3009"/>
                    <a:pt x="5286" y="2794"/>
                    <a:pt x="5430" y="2633"/>
                  </a:cubicBezTo>
                  <a:cubicBezTo>
                    <a:pt x="5575" y="2472"/>
                    <a:pt x="5717" y="2364"/>
                    <a:pt x="5863" y="2257"/>
                  </a:cubicBezTo>
                  <a:cubicBezTo>
                    <a:pt x="6010" y="2149"/>
                    <a:pt x="6159" y="2042"/>
                    <a:pt x="6309" y="1988"/>
                  </a:cubicBezTo>
                  <a:cubicBezTo>
                    <a:pt x="6459" y="1934"/>
                    <a:pt x="6608" y="1934"/>
                    <a:pt x="6760" y="1881"/>
                  </a:cubicBezTo>
                  <a:cubicBezTo>
                    <a:pt x="6911" y="1827"/>
                    <a:pt x="7065" y="1719"/>
                    <a:pt x="7179" y="1666"/>
                  </a:cubicBezTo>
                  <a:cubicBezTo>
                    <a:pt x="7293" y="1612"/>
                    <a:pt x="7368" y="1612"/>
                    <a:pt x="7448" y="1558"/>
                  </a:cubicBezTo>
                  <a:cubicBezTo>
                    <a:pt x="7528" y="1504"/>
                    <a:pt x="7613" y="1397"/>
                    <a:pt x="7695" y="1343"/>
                  </a:cubicBezTo>
                  <a:cubicBezTo>
                    <a:pt x="7777" y="1290"/>
                    <a:pt x="7856" y="1290"/>
                    <a:pt x="7938" y="1290"/>
                  </a:cubicBezTo>
                  <a:cubicBezTo>
                    <a:pt x="8020" y="1290"/>
                    <a:pt x="8105" y="1290"/>
                    <a:pt x="8189" y="1290"/>
                  </a:cubicBezTo>
                  <a:cubicBezTo>
                    <a:pt x="8273" y="1290"/>
                    <a:pt x="8355" y="1290"/>
                    <a:pt x="8437" y="1236"/>
                  </a:cubicBezTo>
                  <a:cubicBezTo>
                    <a:pt x="8519" y="1182"/>
                    <a:pt x="8601" y="1075"/>
                    <a:pt x="8685" y="1021"/>
                  </a:cubicBezTo>
                  <a:cubicBezTo>
                    <a:pt x="8768" y="967"/>
                    <a:pt x="8854" y="967"/>
                    <a:pt x="8945" y="913"/>
                  </a:cubicBezTo>
                  <a:cubicBezTo>
                    <a:pt x="9036" y="860"/>
                    <a:pt x="9132" y="752"/>
                    <a:pt x="9216" y="699"/>
                  </a:cubicBezTo>
                  <a:cubicBezTo>
                    <a:pt x="9299" y="645"/>
                    <a:pt x="9371" y="645"/>
                    <a:pt x="9454" y="591"/>
                  </a:cubicBezTo>
                  <a:cubicBezTo>
                    <a:pt x="9538" y="537"/>
                    <a:pt x="9634" y="430"/>
                    <a:pt x="9725" y="376"/>
                  </a:cubicBezTo>
                  <a:cubicBezTo>
                    <a:pt x="9816" y="322"/>
                    <a:pt x="9902" y="322"/>
                    <a:pt x="10032" y="269"/>
                  </a:cubicBezTo>
                  <a:cubicBezTo>
                    <a:pt x="10162" y="215"/>
                    <a:pt x="10337" y="107"/>
                    <a:pt x="10477" y="54"/>
                  </a:cubicBezTo>
                  <a:cubicBezTo>
                    <a:pt x="10618" y="0"/>
                    <a:pt x="10725" y="0"/>
                    <a:pt x="10818" y="0"/>
                  </a:cubicBezTo>
                  <a:cubicBezTo>
                    <a:pt x="10910" y="0"/>
                    <a:pt x="10989" y="0"/>
                    <a:pt x="11121" y="0"/>
                  </a:cubicBezTo>
                  <a:cubicBezTo>
                    <a:pt x="11253" y="0"/>
                    <a:pt x="11438" y="0"/>
                    <a:pt x="11573" y="0"/>
                  </a:cubicBezTo>
                  <a:cubicBezTo>
                    <a:pt x="11709" y="0"/>
                    <a:pt x="11794" y="0"/>
                    <a:pt x="11933" y="0"/>
                  </a:cubicBezTo>
                  <a:cubicBezTo>
                    <a:pt x="12072" y="0"/>
                    <a:pt x="12265" y="0"/>
                    <a:pt x="12399" y="0"/>
                  </a:cubicBezTo>
                  <a:cubicBezTo>
                    <a:pt x="12532" y="0"/>
                    <a:pt x="12607" y="0"/>
                    <a:pt x="12693" y="0"/>
                  </a:cubicBezTo>
                  <a:cubicBezTo>
                    <a:pt x="12778" y="0"/>
                    <a:pt x="12874" y="0"/>
                    <a:pt x="13017" y="0"/>
                  </a:cubicBezTo>
                  <a:cubicBezTo>
                    <a:pt x="13160" y="0"/>
                    <a:pt x="13349" y="0"/>
                    <a:pt x="13534" y="0"/>
                  </a:cubicBezTo>
                  <a:cubicBezTo>
                    <a:pt x="13719" y="0"/>
                    <a:pt x="13901" y="0"/>
                    <a:pt x="14031" y="0"/>
                  </a:cubicBezTo>
                  <a:cubicBezTo>
                    <a:pt x="14161" y="0"/>
                    <a:pt x="14240" y="0"/>
                    <a:pt x="14327" y="0"/>
                  </a:cubicBezTo>
                  <a:cubicBezTo>
                    <a:pt x="14414" y="0"/>
                    <a:pt x="14510" y="0"/>
                    <a:pt x="14605" y="0"/>
                  </a:cubicBezTo>
                  <a:cubicBezTo>
                    <a:pt x="14699" y="0"/>
                    <a:pt x="14792" y="0"/>
                    <a:pt x="14881" y="0"/>
                  </a:cubicBezTo>
                  <a:cubicBezTo>
                    <a:pt x="14970" y="0"/>
                    <a:pt x="15056" y="0"/>
                    <a:pt x="15195" y="107"/>
                  </a:cubicBezTo>
                  <a:cubicBezTo>
                    <a:pt x="15334" y="215"/>
                    <a:pt x="15526" y="430"/>
                    <a:pt x="15662" y="591"/>
                  </a:cubicBezTo>
                  <a:cubicBezTo>
                    <a:pt x="15797" y="752"/>
                    <a:pt x="15876" y="860"/>
                    <a:pt x="15963" y="967"/>
                  </a:cubicBezTo>
                  <a:cubicBezTo>
                    <a:pt x="16050" y="1075"/>
                    <a:pt x="16147" y="1182"/>
                    <a:pt x="16239" y="1290"/>
                  </a:cubicBezTo>
                  <a:cubicBezTo>
                    <a:pt x="16332" y="1397"/>
                    <a:pt x="16421" y="1504"/>
                    <a:pt x="16517" y="1666"/>
                  </a:cubicBezTo>
                  <a:cubicBezTo>
                    <a:pt x="16613" y="1827"/>
                    <a:pt x="16717" y="2042"/>
                    <a:pt x="16806" y="2203"/>
                  </a:cubicBezTo>
                  <a:cubicBezTo>
                    <a:pt x="16895" y="2364"/>
                    <a:pt x="16970" y="2472"/>
                    <a:pt x="17057" y="2633"/>
                  </a:cubicBezTo>
                  <a:cubicBezTo>
                    <a:pt x="17145" y="2794"/>
                    <a:pt x="17244" y="3009"/>
                    <a:pt x="17333" y="3224"/>
                  </a:cubicBezTo>
                  <a:cubicBezTo>
                    <a:pt x="17423" y="3439"/>
                    <a:pt x="17501" y="3654"/>
                    <a:pt x="17631" y="4030"/>
                  </a:cubicBezTo>
                  <a:cubicBezTo>
                    <a:pt x="17761" y="4406"/>
                    <a:pt x="17943" y="4943"/>
                    <a:pt x="18075" y="5319"/>
                  </a:cubicBezTo>
                  <a:cubicBezTo>
                    <a:pt x="18207" y="5696"/>
                    <a:pt x="18289" y="5910"/>
                    <a:pt x="18371" y="6179"/>
                  </a:cubicBezTo>
                  <a:cubicBezTo>
                    <a:pt x="18453" y="6448"/>
                    <a:pt x="18535" y="6770"/>
                    <a:pt x="18661" y="7200"/>
                  </a:cubicBezTo>
                  <a:cubicBezTo>
                    <a:pt x="18788" y="7630"/>
                    <a:pt x="18959" y="8167"/>
                    <a:pt x="19133" y="8866"/>
                  </a:cubicBezTo>
                  <a:cubicBezTo>
                    <a:pt x="19308" y="9564"/>
                    <a:pt x="19486" y="10424"/>
                    <a:pt x="19661" y="11230"/>
                  </a:cubicBezTo>
                  <a:cubicBezTo>
                    <a:pt x="19836" y="12036"/>
                    <a:pt x="20007" y="12788"/>
                    <a:pt x="20180" y="13594"/>
                  </a:cubicBezTo>
                  <a:cubicBezTo>
                    <a:pt x="20352" y="14400"/>
                    <a:pt x="20527" y="15260"/>
                    <a:pt x="20700" y="16119"/>
                  </a:cubicBezTo>
                  <a:cubicBezTo>
                    <a:pt x="20873" y="16979"/>
                    <a:pt x="21044" y="17839"/>
                    <a:pt x="21194" y="18752"/>
                  </a:cubicBezTo>
                  <a:cubicBezTo>
                    <a:pt x="21343" y="19666"/>
                    <a:pt x="21472" y="206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153766" y="6201212"/>
              <a:ext cx="456438" cy="351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210" fill="norm" stroke="1" extrusionOk="0">
                  <a:moveTo>
                    <a:pt x="12068" y="4722"/>
                  </a:moveTo>
                  <a:cubicBezTo>
                    <a:pt x="11674" y="3189"/>
                    <a:pt x="11279" y="1655"/>
                    <a:pt x="10539" y="760"/>
                  </a:cubicBezTo>
                  <a:cubicBezTo>
                    <a:pt x="9800" y="-134"/>
                    <a:pt x="8715" y="-390"/>
                    <a:pt x="7285" y="824"/>
                  </a:cubicBezTo>
                  <a:cubicBezTo>
                    <a:pt x="5854" y="2038"/>
                    <a:pt x="4079" y="4722"/>
                    <a:pt x="2748" y="7598"/>
                  </a:cubicBezTo>
                  <a:cubicBezTo>
                    <a:pt x="1416" y="10474"/>
                    <a:pt x="528" y="13541"/>
                    <a:pt x="183" y="15714"/>
                  </a:cubicBezTo>
                  <a:cubicBezTo>
                    <a:pt x="-162" y="17887"/>
                    <a:pt x="35" y="19165"/>
                    <a:pt x="331" y="19996"/>
                  </a:cubicBezTo>
                  <a:cubicBezTo>
                    <a:pt x="627" y="20827"/>
                    <a:pt x="1022" y="21210"/>
                    <a:pt x="1811" y="21210"/>
                  </a:cubicBezTo>
                  <a:cubicBezTo>
                    <a:pt x="2600" y="21210"/>
                    <a:pt x="3783" y="20827"/>
                    <a:pt x="5016" y="19485"/>
                  </a:cubicBezTo>
                  <a:cubicBezTo>
                    <a:pt x="6249" y="18143"/>
                    <a:pt x="7531" y="15842"/>
                    <a:pt x="8222" y="14308"/>
                  </a:cubicBezTo>
                  <a:cubicBezTo>
                    <a:pt x="8912" y="12774"/>
                    <a:pt x="9011" y="12008"/>
                    <a:pt x="8813" y="11752"/>
                  </a:cubicBezTo>
                  <a:cubicBezTo>
                    <a:pt x="8616" y="11496"/>
                    <a:pt x="8123" y="11752"/>
                    <a:pt x="7778" y="12519"/>
                  </a:cubicBezTo>
                  <a:cubicBezTo>
                    <a:pt x="7433" y="13286"/>
                    <a:pt x="7235" y="14564"/>
                    <a:pt x="7137" y="15522"/>
                  </a:cubicBezTo>
                  <a:cubicBezTo>
                    <a:pt x="7038" y="16481"/>
                    <a:pt x="7038" y="17120"/>
                    <a:pt x="7235" y="17695"/>
                  </a:cubicBezTo>
                  <a:cubicBezTo>
                    <a:pt x="7433" y="18270"/>
                    <a:pt x="7827" y="18782"/>
                    <a:pt x="8271" y="19037"/>
                  </a:cubicBezTo>
                  <a:cubicBezTo>
                    <a:pt x="8715" y="19293"/>
                    <a:pt x="9208" y="19293"/>
                    <a:pt x="10194" y="18973"/>
                  </a:cubicBezTo>
                  <a:cubicBezTo>
                    <a:pt x="11180" y="18654"/>
                    <a:pt x="12660" y="18015"/>
                    <a:pt x="13942" y="17248"/>
                  </a:cubicBezTo>
                  <a:cubicBezTo>
                    <a:pt x="15224" y="16481"/>
                    <a:pt x="16309" y="15586"/>
                    <a:pt x="16950" y="14756"/>
                  </a:cubicBezTo>
                  <a:cubicBezTo>
                    <a:pt x="17591" y="13925"/>
                    <a:pt x="17789" y="13158"/>
                    <a:pt x="17887" y="12455"/>
                  </a:cubicBezTo>
                  <a:cubicBezTo>
                    <a:pt x="17986" y="11752"/>
                    <a:pt x="17986" y="11113"/>
                    <a:pt x="17789" y="10602"/>
                  </a:cubicBezTo>
                  <a:cubicBezTo>
                    <a:pt x="17591" y="10090"/>
                    <a:pt x="17197" y="9707"/>
                    <a:pt x="16852" y="9771"/>
                  </a:cubicBezTo>
                  <a:cubicBezTo>
                    <a:pt x="16506" y="9835"/>
                    <a:pt x="16211" y="10346"/>
                    <a:pt x="16211" y="10857"/>
                  </a:cubicBezTo>
                  <a:cubicBezTo>
                    <a:pt x="16211" y="11369"/>
                    <a:pt x="16506" y="11880"/>
                    <a:pt x="17394" y="12711"/>
                  </a:cubicBezTo>
                  <a:cubicBezTo>
                    <a:pt x="18282" y="13541"/>
                    <a:pt x="19761" y="14692"/>
                    <a:pt x="20550" y="15586"/>
                  </a:cubicBezTo>
                  <a:cubicBezTo>
                    <a:pt x="21339" y="16481"/>
                    <a:pt x="21438" y="17120"/>
                    <a:pt x="21043" y="17823"/>
                  </a:cubicBezTo>
                  <a:cubicBezTo>
                    <a:pt x="20649" y="18526"/>
                    <a:pt x="19761" y="19293"/>
                    <a:pt x="19120" y="19676"/>
                  </a:cubicBezTo>
                  <a:cubicBezTo>
                    <a:pt x="18479" y="20060"/>
                    <a:pt x="18085" y="20060"/>
                    <a:pt x="17690" y="20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346572" y="6427590"/>
              <a:ext cx="72528" cy="118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600" fill="norm" stroke="1" extrusionOk="0">
                  <a:moveTo>
                    <a:pt x="780" y="5400"/>
                  </a:moveTo>
                  <a:cubicBezTo>
                    <a:pt x="163" y="2700"/>
                    <a:pt x="-454" y="0"/>
                    <a:pt x="472" y="0"/>
                  </a:cubicBezTo>
                  <a:cubicBezTo>
                    <a:pt x="1397" y="0"/>
                    <a:pt x="3866" y="2700"/>
                    <a:pt x="7569" y="6750"/>
                  </a:cubicBezTo>
                  <a:cubicBezTo>
                    <a:pt x="11272" y="10800"/>
                    <a:pt x="16209" y="16200"/>
                    <a:pt x="211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661785" y="6335376"/>
              <a:ext cx="138316" cy="185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6" h="21252" fill="norm" stroke="1" extrusionOk="0">
                  <a:moveTo>
                    <a:pt x="4491" y="5962"/>
                  </a:moveTo>
                  <a:cubicBezTo>
                    <a:pt x="6056" y="6205"/>
                    <a:pt x="7621" y="6448"/>
                    <a:pt x="9656" y="6083"/>
                  </a:cubicBezTo>
                  <a:cubicBezTo>
                    <a:pt x="11691" y="5719"/>
                    <a:pt x="14195" y="4749"/>
                    <a:pt x="15291" y="3656"/>
                  </a:cubicBezTo>
                  <a:cubicBezTo>
                    <a:pt x="16386" y="2564"/>
                    <a:pt x="16073" y="1351"/>
                    <a:pt x="15134" y="623"/>
                  </a:cubicBezTo>
                  <a:cubicBezTo>
                    <a:pt x="14195" y="-105"/>
                    <a:pt x="12630" y="-348"/>
                    <a:pt x="10126" y="744"/>
                  </a:cubicBezTo>
                  <a:cubicBezTo>
                    <a:pt x="7621" y="1836"/>
                    <a:pt x="4178" y="4263"/>
                    <a:pt x="1986" y="7297"/>
                  </a:cubicBezTo>
                  <a:cubicBezTo>
                    <a:pt x="-205" y="10331"/>
                    <a:pt x="-1144" y="13971"/>
                    <a:pt x="2143" y="16398"/>
                  </a:cubicBezTo>
                  <a:cubicBezTo>
                    <a:pt x="5430" y="18825"/>
                    <a:pt x="12943" y="20039"/>
                    <a:pt x="20456" y="212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971549" y="6184815"/>
              <a:ext cx="235430" cy="297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554" fill="norm" stroke="1" extrusionOk="0">
                  <a:moveTo>
                    <a:pt x="13886" y="3631"/>
                  </a:moveTo>
                  <a:cubicBezTo>
                    <a:pt x="13500" y="2865"/>
                    <a:pt x="13114" y="2099"/>
                    <a:pt x="13307" y="1486"/>
                  </a:cubicBezTo>
                  <a:cubicBezTo>
                    <a:pt x="13500" y="873"/>
                    <a:pt x="14271" y="414"/>
                    <a:pt x="15139" y="184"/>
                  </a:cubicBezTo>
                  <a:cubicBezTo>
                    <a:pt x="16007" y="-46"/>
                    <a:pt x="16971" y="-46"/>
                    <a:pt x="17936" y="107"/>
                  </a:cubicBezTo>
                  <a:cubicBezTo>
                    <a:pt x="18900" y="260"/>
                    <a:pt x="19864" y="567"/>
                    <a:pt x="20057" y="1486"/>
                  </a:cubicBezTo>
                  <a:cubicBezTo>
                    <a:pt x="20250" y="2405"/>
                    <a:pt x="19671" y="3937"/>
                    <a:pt x="18514" y="5163"/>
                  </a:cubicBezTo>
                  <a:cubicBezTo>
                    <a:pt x="17357" y="6388"/>
                    <a:pt x="15621" y="7307"/>
                    <a:pt x="14175" y="7997"/>
                  </a:cubicBezTo>
                  <a:cubicBezTo>
                    <a:pt x="12729" y="8686"/>
                    <a:pt x="11571" y="9145"/>
                    <a:pt x="11668" y="9375"/>
                  </a:cubicBezTo>
                  <a:cubicBezTo>
                    <a:pt x="11764" y="9605"/>
                    <a:pt x="13114" y="9605"/>
                    <a:pt x="14657" y="9911"/>
                  </a:cubicBezTo>
                  <a:cubicBezTo>
                    <a:pt x="16200" y="10218"/>
                    <a:pt x="17936" y="10831"/>
                    <a:pt x="19189" y="11443"/>
                  </a:cubicBezTo>
                  <a:cubicBezTo>
                    <a:pt x="20443" y="12056"/>
                    <a:pt x="21214" y="12669"/>
                    <a:pt x="21407" y="13358"/>
                  </a:cubicBezTo>
                  <a:cubicBezTo>
                    <a:pt x="21600" y="14048"/>
                    <a:pt x="21214" y="14814"/>
                    <a:pt x="18996" y="15886"/>
                  </a:cubicBezTo>
                  <a:cubicBezTo>
                    <a:pt x="16779" y="16958"/>
                    <a:pt x="12729" y="18337"/>
                    <a:pt x="9257" y="19333"/>
                  </a:cubicBezTo>
                  <a:cubicBezTo>
                    <a:pt x="5786" y="20328"/>
                    <a:pt x="2893" y="20941"/>
                    <a:pt x="0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298450" y="6593493"/>
              <a:ext cx="768350" cy="79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4" fill="norm" stroke="1" extrusionOk="0">
                  <a:moveTo>
                    <a:pt x="0" y="21384"/>
                  </a:moveTo>
                  <a:cubicBezTo>
                    <a:pt x="2083" y="17973"/>
                    <a:pt x="4165" y="14563"/>
                    <a:pt x="6337" y="11152"/>
                  </a:cubicBezTo>
                  <a:cubicBezTo>
                    <a:pt x="8509" y="7742"/>
                    <a:pt x="10770" y="4331"/>
                    <a:pt x="12942" y="2342"/>
                  </a:cubicBezTo>
                  <a:cubicBezTo>
                    <a:pt x="15114" y="352"/>
                    <a:pt x="17197" y="-216"/>
                    <a:pt x="18625" y="68"/>
                  </a:cubicBezTo>
                  <a:cubicBezTo>
                    <a:pt x="20053" y="352"/>
                    <a:pt x="20826" y="1489"/>
                    <a:pt x="21600" y="2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620032" y="6609623"/>
              <a:ext cx="453119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600" fill="norm" stroke="1" extrusionOk="0">
                  <a:moveTo>
                    <a:pt x="703" y="21600"/>
                  </a:moveTo>
                  <a:cubicBezTo>
                    <a:pt x="206" y="21600"/>
                    <a:pt x="-292" y="21600"/>
                    <a:pt x="206" y="21176"/>
                  </a:cubicBezTo>
                  <a:cubicBezTo>
                    <a:pt x="703" y="20753"/>
                    <a:pt x="2196" y="19906"/>
                    <a:pt x="4287" y="17788"/>
                  </a:cubicBezTo>
                  <a:cubicBezTo>
                    <a:pt x="6377" y="15671"/>
                    <a:pt x="9065" y="12282"/>
                    <a:pt x="12001" y="9106"/>
                  </a:cubicBezTo>
                  <a:cubicBezTo>
                    <a:pt x="14937" y="5929"/>
                    <a:pt x="18123" y="2965"/>
                    <a:pt x="2130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1396999" y="6330223"/>
              <a:ext cx="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1384300" y="6431823"/>
              <a:ext cx="6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1993900" y="6196873"/>
              <a:ext cx="24130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11" y="2880"/>
                    <a:pt x="6821" y="5760"/>
                    <a:pt x="9758" y="8705"/>
                  </a:cubicBezTo>
                  <a:cubicBezTo>
                    <a:pt x="12695" y="11651"/>
                    <a:pt x="15158" y="14662"/>
                    <a:pt x="17053" y="16822"/>
                  </a:cubicBezTo>
                  <a:cubicBezTo>
                    <a:pt x="18947" y="18982"/>
                    <a:pt x="20274" y="20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2006600" y="6171473"/>
              <a:ext cx="241300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89" y="3434"/>
                    <a:pt x="14779" y="6868"/>
                    <a:pt x="11558" y="9803"/>
                  </a:cubicBezTo>
                  <a:cubicBezTo>
                    <a:pt x="8337" y="12738"/>
                    <a:pt x="5305" y="15175"/>
                    <a:pt x="3411" y="17058"/>
                  </a:cubicBezTo>
                  <a:cubicBezTo>
                    <a:pt x="1516" y="18942"/>
                    <a:pt x="758" y="202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2425700" y="6317523"/>
              <a:ext cx="1778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2419349" y="6438173"/>
              <a:ext cx="184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2863850" y="6317523"/>
              <a:ext cx="1651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3168650" y="6133373"/>
              <a:ext cx="1206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05" y="4800"/>
                    <a:pt x="10611" y="9600"/>
                    <a:pt x="13453" y="12750"/>
                  </a:cubicBezTo>
                  <a:cubicBezTo>
                    <a:pt x="16295" y="15900"/>
                    <a:pt x="16674" y="17400"/>
                    <a:pt x="17621" y="18600"/>
                  </a:cubicBezTo>
                  <a:cubicBezTo>
                    <a:pt x="18568" y="19800"/>
                    <a:pt x="20084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3244850" y="6120673"/>
              <a:ext cx="13970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18" y="4320"/>
                    <a:pt x="12436" y="8640"/>
                    <a:pt x="8836" y="12240"/>
                  </a:cubicBezTo>
                  <a:cubicBezTo>
                    <a:pt x="5236" y="15840"/>
                    <a:pt x="2618" y="187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4876800" y="6008500"/>
              <a:ext cx="166320" cy="315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455" fill="norm" stroke="1" extrusionOk="0">
                  <a:moveTo>
                    <a:pt x="9843" y="8063"/>
                  </a:moveTo>
                  <a:cubicBezTo>
                    <a:pt x="13124" y="6767"/>
                    <a:pt x="16405" y="5471"/>
                    <a:pt x="18456" y="4463"/>
                  </a:cubicBezTo>
                  <a:cubicBezTo>
                    <a:pt x="20506" y="3455"/>
                    <a:pt x="21327" y="2735"/>
                    <a:pt x="21463" y="2015"/>
                  </a:cubicBezTo>
                  <a:cubicBezTo>
                    <a:pt x="21600" y="1295"/>
                    <a:pt x="21053" y="575"/>
                    <a:pt x="20096" y="215"/>
                  </a:cubicBezTo>
                  <a:cubicBezTo>
                    <a:pt x="19139" y="-145"/>
                    <a:pt x="17772" y="-145"/>
                    <a:pt x="15175" y="935"/>
                  </a:cubicBezTo>
                  <a:cubicBezTo>
                    <a:pt x="12577" y="2015"/>
                    <a:pt x="8749" y="4175"/>
                    <a:pt x="6835" y="5759"/>
                  </a:cubicBezTo>
                  <a:cubicBezTo>
                    <a:pt x="4922" y="7343"/>
                    <a:pt x="4922" y="8351"/>
                    <a:pt x="7246" y="9719"/>
                  </a:cubicBezTo>
                  <a:cubicBezTo>
                    <a:pt x="9570" y="11087"/>
                    <a:pt x="14218" y="12815"/>
                    <a:pt x="17089" y="14039"/>
                  </a:cubicBezTo>
                  <a:cubicBezTo>
                    <a:pt x="19959" y="15263"/>
                    <a:pt x="21053" y="15983"/>
                    <a:pt x="20096" y="16847"/>
                  </a:cubicBezTo>
                  <a:cubicBezTo>
                    <a:pt x="19139" y="17711"/>
                    <a:pt x="16132" y="18719"/>
                    <a:pt x="12441" y="19511"/>
                  </a:cubicBezTo>
                  <a:cubicBezTo>
                    <a:pt x="8749" y="20303"/>
                    <a:pt x="4375" y="20879"/>
                    <a:pt x="0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5080000" y="6228623"/>
              <a:ext cx="10795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29" y="6092"/>
                    <a:pt x="11859" y="12185"/>
                    <a:pt x="15459" y="15785"/>
                  </a:cubicBezTo>
                  <a:cubicBezTo>
                    <a:pt x="19059" y="19385"/>
                    <a:pt x="20329" y="204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5080000" y="6260373"/>
              <a:ext cx="1397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91" y="1714"/>
                    <a:pt x="11782" y="3429"/>
                    <a:pt x="8182" y="7029"/>
                  </a:cubicBezTo>
                  <a:cubicBezTo>
                    <a:pt x="4582" y="10629"/>
                    <a:pt x="2291" y="161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5162549" y="6374673"/>
              <a:ext cx="635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431"/>
                    <a:pt x="7200" y="8862"/>
                    <a:pt x="3600" y="12462"/>
                  </a:cubicBezTo>
                  <a:cubicBezTo>
                    <a:pt x="0" y="16062"/>
                    <a:pt x="0" y="188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5353050" y="6209573"/>
              <a:ext cx="825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5410199" y="6247673"/>
              <a:ext cx="889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29" y="480"/>
                    <a:pt x="16457" y="960"/>
                    <a:pt x="12857" y="4560"/>
                  </a:cubicBezTo>
                  <a:cubicBezTo>
                    <a:pt x="9257" y="8160"/>
                    <a:pt x="4629" y="14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5695950" y="6241323"/>
              <a:ext cx="889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5676900" y="6342923"/>
              <a:ext cx="1079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6165850" y="6285773"/>
              <a:ext cx="2286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0" y="18000"/>
                    <a:pt x="11600" y="14400"/>
                    <a:pt x="15200" y="10800"/>
                  </a:cubicBezTo>
                  <a:cubicBezTo>
                    <a:pt x="18800" y="7200"/>
                    <a:pt x="202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6534150" y="6139723"/>
              <a:ext cx="5080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4640"/>
                    <a:pt x="5400" y="9280"/>
                    <a:pt x="9000" y="12880"/>
                  </a:cubicBezTo>
                  <a:cubicBezTo>
                    <a:pt x="12600" y="16480"/>
                    <a:pt x="17100" y="190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9744022" y="0"/>
              <a:ext cx="2962329" cy="975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584" fill="norm" stroke="1" extrusionOk="0">
                  <a:moveTo>
                    <a:pt x="13649" y="1952"/>
                  </a:moveTo>
                  <a:cubicBezTo>
                    <a:pt x="13680" y="1718"/>
                    <a:pt x="13710" y="1483"/>
                    <a:pt x="13687" y="1366"/>
                  </a:cubicBezTo>
                  <a:cubicBezTo>
                    <a:pt x="13664" y="1249"/>
                    <a:pt x="13587" y="1249"/>
                    <a:pt x="13249" y="1249"/>
                  </a:cubicBezTo>
                  <a:cubicBezTo>
                    <a:pt x="12910" y="1249"/>
                    <a:pt x="12309" y="1249"/>
                    <a:pt x="11748" y="1109"/>
                  </a:cubicBezTo>
                  <a:cubicBezTo>
                    <a:pt x="11186" y="968"/>
                    <a:pt x="10662" y="687"/>
                    <a:pt x="10131" y="476"/>
                  </a:cubicBezTo>
                  <a:cubicBezTo>
                    <a:pt x="9600" y="265"/>
                    <a:pt x="9061" y="125"/>
                    <a:pt x="8530" y="78"/>
                  </a:cubicBezTo>
                  <a:cubicBezTo>
                    <a:pt x="7999" y="31"/>
                    <a:pt x="7475" y="78"/>
                    <a:pt x="6936" y="289"/>
                  </a:cubicBezTo>
                  <a:cubicBezTo>
                    <a:pt x="6398" y="499"/>
                    <a:pt x="5843" y="874"/>
                    <a:pt x="5320" y="1390"/>
                  </a:cubicBezTo>
                  <a:cubicBezTo>
                    <a:pt x="4796" y="1905"/>
                    <a:pt x="4304" y="2561"/>
                    <a:pt x="3834" y="3287"/>
                  </a:cubicBezTo>
                  <a:cubicBezTo>
                    <a:pt x="3365" y="4014"/>
                    <a:pt x="2918" y="4810"/>
                    <a:pt x="2487" y="5677"/>
                  </a:cubicBezTo>
                  <a:cubicBezTo>
                    <a:pt x="2056" y="6544"/>
                    <a:pt x="1640" y="7481"/>
                    <a:pt x="1271" y="8418"/>
                  </a:cubicBezTo>
                  <a:cubicBezTo>
                    <a:pt x="901" y="9355"/>
                    <a:pt x="578" y="10292"/>
                    <a:pt x="355" y="11417"/>
                  </a:cubicBezTo>
                  <a:cubicBezTo>
                    <a:pt x="132" y="12541"/>
                    <a:pt x="8" y="13853"/>
                    <a:pt x="1" y="15024"/>
                  </a:cubicBezTo>
                  <a:cubicBezTo>
                    <a:pt x="-7" y="16196"/>
                    <a:pt x="101" y="17227"/>
                    <a:pt x="339" y="18117"/>
                  </a:cubicBezTo>
                  <a:cubicBezTo>
                    <a:pt x="578" y="19007"/>
                    <a:pt x="948" y="19757"/>
                    <a:pt x="1394" y="20295"/>
                  </a:cubicBezTo>
                  <a:cubicBezTo>
                    <a:pt x="1840" y="20834"/>
                    <a:pt x="2364" y="21162"/>
                    <a:pt x="2934" y="21350"/>
                  </a:cubicBezTo>
                  <a:cubicBezTo>
                    <a:pt x="3503" y="21537"/>
                    <a:pt x="4119" y="21584"/>
                    <a:pt x="4735" y="21584"/>
                  </a:cubicBezTo>
                  <a:cubicBezTo>
                    <a:pt x="5351" y="21584"/>
                    <a:pt x="5966" y="21537"/>
                    <a:pt x="6528" y="21467"/>
                  </a:cubicBezTo>
                  <a:cubicBezTo>
                    <a:pt x="7090" y="21397"/>
                    <a:pt x="7598" y="21303"/>
                    <a:pt x="8183" y="21233"/>
                  </a:cubicBezTo>
                  <a:cubicBezTo>
                    <a:pt x="8768" y="21162"/>
                    <a:pt x="9430" y="21115"/>
                    <a:pt x="10077" y="21092"/>
                  </a:cubicBezTo>
                  <a:cubicBezTo>
                    <a:pt x="10724" y="21069"/>
                    <a:pt x="11355" y="21069"/>
                    <a:pt x="11971" y="21069"/>
                  </a:cubicBezTo>
                  <a:cubicBezTo>
                    <a:pt x="12587" y="21069"/>
                    <a:pt x="13187" y="21069"/>
                    <a:pt x="13772" y="21045"/>
                  </a:cubicBezTo>
                  <a:cubicBezTo>
                    <a:pt x="14357" y="21022"/>
                    <a:pt x="14927" y="20975"/>
                    <a:pt x="15489" y="20858"/>
                  </a:cubicBezTo>
                  <a:cubicBezTo>
                    <a:pt x="16051" y="20741"/>
                    <a:pt x="16605" y="20553"/>
                    <a:pt x="17182" y="20249"/>
                  </a:cubicBezTo>
                  <a:cubicBezTo>
                    <a:pt x="17760" y="19944"/>
                    <a:pt x="18360" y="19522"/>
                    <a:pt x="18922" y="18960"/>
                  </a:cubicBezTo>
                  <a:cubicBezTo>
                    <a:pt x="19484" y="18398"/>
                    <a:pt x="20007" y="17695"/>
                    <a:pt x="20431" y="16805"/>
                  </a:cubicBezTo>
                  <a:cubicBezTo>
                    <a:pt x="20854" y="15915"/>
                    <a:pt x="21177" y="14837"/>
                    <a:pt x="21362" y="13572"/>
                  </a:cubicBezTo>
                  <a:cubicBezTo>
                    <a:pt x="21547" y="12307"/>
                    <a:pt x="21593" y="10854"/>
                    <a:pt x="21501" y="9519"/>
                  </a:cubicBezTo>
                  <a:cubicBezTo>
                    <a:pt x="21408" y="8184"/>
                    <a:pt x="21177" y="6965"/>
                    <a:pt x="20869" y="5981"/>
                  </a:cubicBezTo>
                  <a:cubicBezTo>
                    <a:pt x="20561" y="4997"/>
                    <a:pt x="20177" y="4248"/>
                    <a:pt x="19715" y="3522"/>
                  </a:cubicBezTo>
                  <a:cubicBezTo>
                    <a:pt x="19253" y="2795"/>
                    <a:pt x="18714" y="2092"/>
                    <a:pt x="18121" y="1554"/>
                  </a:cubicBezTo>
                  <a:cubicBezTo>
                    <a:pt x="17529" y="1015"/>
                    <a:pt x="16882" y="640"/>
                    <a:pt x="16228" y="406"/>
                  </a:cubicBezTo>
                  <a:cubicBezTo>
                    <a:pt x="15573" y="171"/>
                    <a:pt x="14911" y="78"/>
                    <a:pt x="14303" y="31"/>
                  </a:cubicBezTo>
                  <a:cubicBezTo>
                    <a:pt x="13695" y="-16"/>
                    <a:pt x="13141" y="-16"/>
                    <a:pt x="12579" y="78"/>
                  </a:cubicBezTo>
                  <a:cubicBezTo>
                    <a:pt x="12017" y="171"/>
                    <a:pt x="11447" y="359"/>
                    <a:pt x="10878" y="54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4095750" y="3612423"/>
              <a:ext cx="3302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23" y="18000"/>
                    <a:pt x="6646" y="14400"/>
                    <a:pt x="10246" y="10800"/>
                  </a:cubicBezTo>
                  <a:cubicBezTo>
                    <a:pt x="13846" y="7200"/>
                    <a:pt x="1772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4025627" y="3720373"/>
              <a:ext cx="419373" cy="53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0970" fill="norm" stroke="1" extrusionOk="0">
                  <a:moveTo>
                    <a:pt x="990" y="14954"/>
                  </a:moveTo>
                  <a:cubicBezTo>
                    <a:pt x="448" y="16615"/>
                    <a:pt x="-95" y="18277"/>
                    <a:pt x="14" y="19523"/>
                  </a:cubicBezTo>
                  <a:cubicBezTo>
                    <a:pt x="122" y="20769"/>
                    <a:pt x="882" y="21600"/>
                    <a:pt x="3216" y="20354"/>
                  </a:cubicBezTo>
                  <a:cubicBezTo>
                    <a:pt x="5549" y="19108"/>
                    <a:pt x="9457" y="15785"/>
                    <a:pt x="12767" y="12046"/>
                  </a:cubicBezTo>
                  <a:cubicBezTo>
                    <a:pt x="16078" y="8308"/>
                    <a:pt x="18791" y="4154"/>
                    <a:pt x="2150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4337050" y="3522960"/>
              <a:ext cx="224367" cy="324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7" fill="norm" stroke="1" extrusionOk="0">
                  <a:moveTo>
                    <a:pt x="3668" y="458"/>
                  </a:moveTo>
                  <a:cubicBezTo>
                    <a:pt x="1834" y="178"/>
                    <a:pt x="0" y="-103"/>
                    <a:pt x="0" y="37"/>
                  </a:cubicBezTo>
                  <a:cubicBezTo>
                    <a:pt x="0" y="178"/>
                    <a:pt x="1834" y="739"/>
                    <a:pt x="5196" y="1440"/>
                  </a:cubicBezTo>
                  <a:cubicBezTo>
                    <a:pt x="8558" y="2141"/>
                    <a:pt x="13449" y="2983"/>
                    <a:pt x="16709" y="4105"/>
                  </a:cubicBezTo>
                  <a:cubicBezTo>
                    <a:pt x="19970" y="5227"/>
                    <a:pt x="21600" y="6629"/>
                    <a:pt x="21600" y="8172"/>
                  </a:cubicBezTo>
                  <a:cubicBezTo>
                    <a:pt x="21600" y="9715"/>
                    <a:pt x="19970" y="11398"/>
                    <a:pt x="16506" y="13642"/>
                  </a:cubicBezTo>
                  <a:cubicBezTo>
                    <a:pt x="13042" y="15887"/>
                    <a:pt x="7743" y="18692"/>
                    <a:pt x="2445" y="2149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4828899" y="3636822"/>
              <a:ext cx="105051" cy="242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316" fill="norm" stroke="1" extrusionOk="0">
                  <a:moveTo>
                    <a:pt x="2000" y="2323"/>
                  </a:moveTo>
                  <a:cubicBezTo>
                    <a:pt x="1568" y="1392"/>
                    <a:pt x="1136" y="461"/>
                    <a:pt x="1568" y="1113"/>
                  </a:cubicBezTo>
                  <a:cubicBezTo>
                    <a:pt x="2000" y="1764"/>
                    <a:pt x="3296" y="3999"/>
                    <a:pt x="3728" y="7071"/>
                  </a:cubicBezTo>
                  <a:cubicBezTo>
                    <a:pt x="4160" y="10144"/>
                    <a:pt x="3728" y="14054"/>
                    <a:pt x="3080" y="16661"/>
                  </a:cubicBezTo>
                  <a:cubicBezTo>
                    <a:pt x="2432" y="19268"/>
                    <a:pt x="1568" y="20571"/>
                    <a:pt x="920" y="20757"/>
                  </a:cubicBezTo>
                  <a:cubicBezTo>
                    <a:pt x="272" y="20944"/>
                    <a:pt x="-160" y="20013"/>
                    <a:pt x="56" y="16940"/>
                  </a:cubicBezTo>
                  <a:cubicBezTo>
                    <a:pt x="272" y="13868"/>
                    <a:pt x="1136" y="8654"/>
                    <a:pt x="3080" y="5395"/>
                  </a:cubicBezTo>
                  <a:cubicBezTo>
                    <a:pt x="5024" y="2137"/>
                    <a:pt x="8048" y="833"/>
                    <a:pt x="10640" y="275"/>
                  </a:cubicBezTo>
                  <a:cubicBezTo>
                    <a:pt x="13232" y="-284"/>
                    <a:pt x="15392" y="-98"/>
                    <a:pt x="17120" y="1857"/>
                  </a:cubicBezTo>
                  <a:cubicBezTo>
                    <a:pt x="18848" y="3813"/>
                    <a:pt x="20144" y="7537"/>
                    <a:pt x="20792" y="11075"/>
                  </a:cubicBezTo>
                  <a:cubicBezTo>
                    <a:pt x="21440" y="14613"/>
                    <a:pt x="21440" y="17964"/>
                    <a:pt x="21440" y="213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4991099" y="3688623"/>
              <a:ext cx="115432" cy="202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99" fill="norm" stroke="1" extrusionOk="0">
                  <a:moveTo>
                    <a:pt x="10604" y="0"/>
                  </a:moveTo>
                  <a:cubicBezTo>
                    <a:pt x="7069" y="2475"/>
                    <a:pt x="3535" y="4950"/>
                    <a:pt x="1767" y="8213"/>
                  </a:cubicBezTo>
                  <a:cubicBezTo>
                    <a:pt x="0" y="11475"/>
                    <a:pt x="0" y="15525"/>
                    <a:pt x="785" y="18000"/>
                  </a:cubicBezTo>
                  <a:cubicBezTo>
                    <a:pt x="1571" y="20475"/>
                    <a:pt x="3142" y="21375"/>
                    <a:pt x="5891" y="21488"/>
                  </a:cubicBezTo>
                  <a:cubicBezTo>
                    <a:pt x="8640" y="21600"/>
                    <a:pt x="12567" y="20925"/>
                    <a:pt x="15709" y="18450"/>
                  </a:cubicBezTo>
                  <a:cubicBezTo>
                    <a:pt x="18851" y="15975"/>
                    <a:pt x="21207" y="11700"/>
                    <a:pt x="21404" y="8438"/>
                  </a:cubicBezTo>
                  <a:cubicBezTo>
                    <a:pt x="21600" y="5175"/>
                    <a:pt x="19636" y="2925"/>
                    <a:pt x="15709" y="2475"/>
                  </a:cubicBezTo>
                  <a:cubicBezTo>
                    <a:pt x="11782" y="2025"/>
                    <a:pt x="5891" y="3375"/>
                    <a:pt x="0" y="47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5518258" y="3645989"/>
              <a:ext cx="114192" cy="281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7" h="21287" fill="norm" stroke="1" extrusionOk="0">
                  <a:moveTo>
                    <a:pt x="21187" y="2263"/>
                  </a:moveTo>
                  <a:cubicBezTo>
                    <a:pt x="20402" y="1463"/>
                    <a:pt x="19616" y="663"/>
                    <a:pt x="18045" y="263"/>
                  </a:cubicBezTo>
                  <a:cubicBezTo>
                    <a:pt x="16474" y="-137"/>
                    <a:pt x="14118" y="-137"/>
                    <a:pt x="11762" y="663"/>
                  </a:cubicBezTo>
                  <a:cubicBezTo>
                    <a:pt x="9405" y="1463"/>
                    <a:pt x="7049" y="3063"/>
                    <a:pt x="4889" y="6263"/>
                  </a:cubicBezTo>
                  <a:cubicBezTo>
                    <a:pt x="2729" y="9463"/>
                    <a:pt x="765" y="14263"/>
                    <a:pt x="176" y="17143"/>
                  </a:cubicBezTo>
                  <a:cubicBezTo>
                    <a:pt x="-413" y="20023"/>
                    <a:pt x="372" y="20983"/>
                    <a:pt x="4103" y="21223"/>
                  </a:cubicBezTo>
                  <a:cubicBezTo>
                    <a:pt x="7834" y="21463"/>
                    <a:pt x="14511" y="20983"/>
                    <a:pt x="21187" y="205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5650343" y="3746249"/>
              <a:ext cx="117847" cy="165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4" h="21144" fill="norm" stroke="1" extrusionOk="0">
                  <a:moveTo>
                    <a:pt x="13611" y="2369"/>
                  </a:moveTo>
                  <a:cubicBezTo>
                    <a:pt x="11749" y="2099"/>
                    <a:pt x="9887" y="1829"/>
                    <a:pt x="7652" y="3044"/>
                  </a:cubicBezTo>
                  <a:cubicBezTo>
                    <a:pt x="5418" y="4259"/>
                    <a:pt x="2811" y="6959"/>
                    <a:pt x="1321" y="9794"/>
                  </a:cubicBezTo>
                  <a:cubicBezTo>
                    <a:pt x="-169" y="12629"/>
                    <a:pt x="-541" y="15599"/>
                    <a:pt x="949" y="17759"/>
                  </a:cubicBezTo>
                  <a:cubicBezTo>
                    <a:pt x="2438" y="19919"/>
                    <a:pt x="5790" y="21269"/>
                    <a:pt x="9328" y="21134"/>
                  </a:cubicBezTo>
                  <a:cubicBezTo>
                    <a:pt x="12866" y="20999"/>
                    <a:pt x="16590" y="19379"/>
                    <a:pt x="18638" y="16679"/>
                  </a:cubicBezTo>
                  <a:cubicBezTo>
                    <a:pt x="20687" y="13979"/>
                    <a:pt x="21059" y="10199"/>
                    <a:pt x="20500" y="7364"/>
                  </a:cubicBezTo>
                  <a:cubicBezTo>
                    <a:pt x="19942" y="4529"/>
                    <a:pt x="18452" y="2639"/>
                    <a:pt x="16404" y="1424"/>
                  </a:cubicBezTo>
                  <a:cubicBezTo>
                    <a:pt x="14356" y="209"/>
                    <a:pt x="11749" y="-331"/>
                    <a:pt x="10445" y="209"/>
                  </a:cubicBezTo>
                  <a:cubicBezTo>
                    <a:pt x="9142" y="749"/>
                    <a:pt x="9142" y="2369"/>
                    <a:pt x="9142" y="39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5842000" y="3707673"/>
              <a:ext cx="120650" cy="2144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0" y="5718"/>
                  </a:moveTo>
                  <a:cubicBezTo>
                    <a:pt x="758" y="4447"/>
                    <a:pt x="1516" y="3176"/>
                    <a:pt x="2842" y="2753"/>
                  </a:cubicBezTo>
                  <a:cubicBezTo>
                    <a:pt x="4168" y="2329"/>
                    <a:pt x="6063" y="2753"/>
                    <a:pt x="8147" y="4129"/>
                  </a:cubicBezTo>
                  <a:cubicBezTo>
                    <a:pt x="10232" y="5506"/>
                    <a:pt x="12505" y="7835"/>
                    <a:pt x="13074" y="10482"/>
                  </a:cubicBezTo>
                  <a:cubicBezTo>
                    <a:pt x="13642" y="13129"/>
                    <a:pt x="12505" y="16094"/>
                    <a:pt x="11368" y="18000"/>
                  </a:cubicBezTo>
                  <a:cubicBezTo>
                    <a:pt x="10232" y="19906"/>
                    <a:pt x="9095" y="20753"/>
                    <a:pt x="7579" y="21176"/>
                  </a:cubicBezTo>
                  <a:cubicBezTo>
                    <a:pt x="6063" y="21600"/>
                    <a:pt x="4168" y="21600"/>
                    <a:pt x="3221" y="20753"/>
                  </a:cubicBezTo>
                  <a:cubicBezTo>
                    <a:pt x="2274" y="19906"/>
                    <a:pt x="2274" y="18212"/>
                    <a:pt x="4926" y="14929"/>
                  </a:cubicBezTo>
                  <a:cubicBezTo>
                    <a:pt x="7579" y="11647"/>
                    <a:pt x="12884" y="6776"/>
                    <a:pt x="16105" y="4024"/>
                  </a:cubicBezTo>
                  <a:cubicBezTo>
                    <a:pt x="19326" y="1271"/>
                    <a:pt x="20463" y="63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5994400" y="3533797"/>
              <a:ext cx="590550" cy="337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4" fill="norm" stroke="1" extrusionOk="0">
                  <a:moveTo>
                    <a:pt x="0" y="9813"/>
                  </a:moveTo>
                  <a:cubicBezTo>
                    <a:pt x="387" y="9947"/>
                    <a:pt x="774" y="10081"/>
                    <a:pt x="1277" y="11691"/>
                  </a:cubicBezTo>
                  <a:cubicBezTo>
                    <a:pt x="1781" y="13301"/>
                    <a:pt x="2400" y="16387"/>
                    <a:pt x="2671" y="18265"/>
                  </a:cubicBezTo>
                  <a:cubicBezTo>
                    <a:pt x="2942" y="20143"/>
                    <a:pt x="2865" y="20814"/>
                    <a:pt x="2632" y="21150"/>
                  </a:cubicBezTo>
                  <a:cubicBezTo>
                    <a:pt x="2400" y="21485"/>
                    <a:pt x="2013" y="21485"/>
                    <a:pt x="1819" y="21083"/>
                  </a:cubicBezTo>
                  <a:cubicBezTo>
                    <a:pt x="1626" y="20680"/>
                    <a:pt x="1626" y="19875"/>
                    <a:pt x="2090" y="18332"/>
                  </a:cubicBezTo>
                  <a:cubicBezTo>
                    <a:pt x="2555" y="16789"/>
                    <a:pt x="3484" y="14509"/>
                    <a:pt x="4181" y="13301"/>
                  </a:cubicBezTo>
                  <a:cubicBezTo>
                    <a:pt x="4877" y="12094"/>
                    <a:pt x="5342" y="11960"/>
                    <a:pt x="5729" y="12161"/>
                  </a:cubicBezTo>
                  <a:cubicBezTo>
                    <a:pt x="6116" y="12362"/>
                    <a:pt x="6426" y="12899"/>
                    <a:pt x="6774" y="13234"/>
                  </a:cubicBezTo>
                  <a:cubicBezTo>
                    <a:pt x="7123" y="13569"/>
                    <a:pt x="7510" y="13704"/>
                    <a:pt x="7742" y="13368"/>
                  </a:cubicBezTo>
                  <a:cubicBezTo>
                    <a:pt x="7974" y="13033"/>
                    <a:pt x="8052" y="12228"/>
                    <a:pt x="7897" y="11892"/>
                  </a:cubicBezTo>
                  <a:cubicBezTo>
                    <a:pt x="7742" y="11557"/>
                    <a:pt x="7355" y="11691"/>
                    <a:pt x="7045" y="12094"/>
                  </a:cubicBezTo>
                  <a:cubicBezTo>
                    <a:pt x="6735" y="12496"/>
                    <a:pt x="6503" y="13167"/>
                    <a:pt x="6387" y="14173"/>
                  </a:cubicBezTo>
                  <a:cubicBezTo>
                    <a:pt x="6271" y="15179"/>
                    <a:pt x="6271" y="16521"/>
                    <a:pt x="6387" y="17460"/>
                  </a:cubicBezTo>
                  <a:cubicBezTo>
                    <a:pt x="6503" y="18399"/>
                    <a:pt x="6735" y="18936"/>
                    <a:pt x="7045" y="19271"/>
                  </a:cubicBezTo>
                  <a:cubicBezTo>
                    <a:pt x="7355" y="19607"/>
                    <a:pt x="7742" y="19741"/>
                    <a:pt x="8516" y="19271"/>
                  </a:cubicBezTo>
                  <a:cubicBezTo>
                    <a:pt x="9290" y="18802"/>
                    <a:pt x="10452" y="17728"/>
                    <a:pt x="11535" y="15179"/>
                  </a:cubicBezTo>
                  <a:cubicBezTo>
                    <a:pt x="12619" y="12630"/>
                    <a:pt x="13626" y="8605"/>
                    <a:pt x="14206" y="6124"/>
                  </a:cubicBezTo>
                  <a:cubicBezTo>
                    <a:pt x="14787" y="3642"/>
                    <a:pt x="14942" y="2702"/>
                    <a:pt x="14981" y="1830"/>
                  </a:cubicBezTo>
                  <a:cubicBezTo>
                    <a:pt x="15019" y="958"/>
                    <a:pt x="14942" y="153"/>
                    <a:pt x="14748" y="19"/>
                  </a:cubicBezTo>
                  <a:cubicBezTo>
                    <a:pt x="14555" y="-115"/>
                    <a:pt x="14245" y="422"/>
                    <a:pt x="13819" y="2166"/>
                  </a:cubicBezTo>
                  <a:cubicBezTo>
                    <a:pt x="13394" y="3910"/>
                    <a:pt x="12852" y="6861"/>
                    <a:pt x="12658" y="9545"/>
                  </a:cubicBezTo>
                  <a:cubicBezTo>
                    <a:pt x="12465" y="12228"/>
                    <a:pt x="12619" y="14643"/>
                    <a:pt x="12813" y="16253"/>
                  </a:cubicBezTo>
                  <a:cubicBezTo>
                    <a:pt x="13006" y="17863"/>
                    <a:pt x="13239" y="18668"/>
                    <a:pt x="13548" y="19204"/>
                  </a:cubicBezTo>
                  <a:cubicBezTo>
                    <a:pt x="13858" y="19741"/>
                    <a:pt x="14245" y="20009"/>
                    <a:pt x="14632" y="20076"/>
                  </a:cubicBezTo>
                  <a:cubicBezTo>
                    <a:pt x="15019" y="20143"/>
                    <a:pt x="15406" y="20009"/>
                    <a:pt x="15832" y="19137"/>
                  </a:cubicBezTo>
                  <a:cubicBezTo>
                    <a:pt x="16258" y="18265"/>
                    <a:pt x="16723" y="16655"/>
                    <a:pt x="16955" y="15515"/>
                  </a:cubicBezTo>
                  <a:cubicBezTo>
                    <a:pt x="17187" y="14374"/>
                    <a:pt x="17187" y="13704"/>
                    <a:pt x="16994" y="13368"/>
                  </a:cubicBezTo>
                  <a:cubicBezTo>
                    <a:pt x="16800" y="13033"/>
                    <a:pt x="16413" y="13033"/>
                    <a:pt x="16065" y="13234"/>
                  </a:cubicBezTo>
                  <a:cubicBezTo>
                    <a:pt x="15716" y="13435"/>
                    <a:pt x="15406" y="13838"/>
                    <a:pt x="15290" y="14374"/>
                  </a:cubicBezTo>
                  <a:cubicBezTo>
                    <a:pt x="15174" y="14911"/>
                    <a:pt x="15252" y="15582"/>
                    <a:pt x="15484" y="15984"/>
                  </a:cubicBezTo>
                  <a:cubicBezTo>
                    <a:pt x="15716" y="16387"/>
                    <a:pt x="16103" y="16521"/>
                    <a:pt x="16413" y="16856"/>
                  </a:cubicBezTo>
                  <a:cubicBezTo>
                    <a:pt x="16723" y="17192"/>
                    <a:pt x="16955" y="17728"/>
                    <a:pt x="17265" y="17997"/>
                  </a:cubicBezTo>
                  <a:cubicBezTo>
                    <a:pt x="17574" y="18265"/>
                    <a:pt x="17961" y="18265"/>
                    <a:pt x="18697" y="17259"/>
                  </a:cubicBezTo>
                  <a:cubicBezTo>
                    <a:pt x="19432" y="16253"/>
                    <a:pt x="20516" y="14240"/>
                    <a:pt x="21600" y="122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6570133" y="3498123"/>
              <a:ext cx="192618" cy="332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9" fill="norm" stroke="1" extrusionOk="0">
                  <a:moveTo>
                    <a:pt x="15903" y="0"/>
                  </a:moveTo>
                  <a:cubicBezTo>
                    <a:pt x="12818" y="1914"/>
                    <a:pt x="9732" y="3828"/>
                    <a:pt x="7596" y="6767"/>
                  </a:cubicBezTo>
                  <a:cubicBezTo>
                    <a:pt x="5459" y="9706"/>
                    <a:pt x="4273" y="13671"/>
                    <a:pt x="4391" y="16268"/>
                  </a:cubicBezTo>
                  <a:cubicBezTo>
                    <a:pt x="4510" y="18866"/>
                    <a:pt x="5934" y="20096"/>
                    <a:pt x="7240" y="20780"/>
                  </a:cubicBezTo>
                  <a:cubicBezTo>
                    <a:pt x="8545" y="21463"/>
                    <a:pt x="9732" y="21600"/>
                    <a:pt x="10681" y="21327"/>
                  </a:cubicBezTo>
                  <a:cubicBezTo>
                    <a:pt x="11631" y="21053"/>
                    <a:pt x="12343" y="20370"/>
                    <a:pt x="11987" y="19276"/>
                  </a:cubicBezTo>
                  <a:cubicBezTo>
                    <a:pt x="11631" y="18182"/>
                    <a:pt x="10207" y="16678"/>
                    <a:pt x="8426" y="15516"/>
                  </a:cubicBezTo>
                  <a:cubicBezTo>
                    <a:pt x="6646" y="14354"/>
                    <a:pt x="4510" y="13534"/>
                    <a:pt x="2848" y="13056"/>
                  </a:cubicBezTo>
                  <a:cubicBezTo>
                    <a:pt x="1187" y="12577"/>
                    <a:pt x="0" y="12441"/>
                    <a:pt x="0" y="12372"/>
                  </a:cubicBezTo>
                  <a:cubicBezTo>
                    <a:pt x="0" y="12304"/>
                    <a:pt x="1187" y="12304"/>
                    <a:pt x="3442" y="12646"/>
                  </a:cubicBezTo>
                  <a:cubicBezTo>
                    <a:pt x="5697" y="12987"/>
                    <a:pt x="9020" y="13671"/>
                    <a:pt x="11275" y="14354"/>
                  </a:cubicBezTo>
                  <a:cubicBezTo>
                    <a:pt x="13530" y="15038"/>
                    <a:pt x="14716" y="15722"/>
                    <a:pt x="15547" y="16405"/>
                  </a:cubicBezTo>
                  <a:cubicBezTo>
                    <a:pt x="16378" y="17089"/>
                    <a:pt x="16853" y="17772"/>
                    <a:pt x="16734" y="18387"/>
                  </a:cubicBezTo>
                  <a:cubicBezTo>
                    <a:pt x="16615" y="19003"/>
                    <a:pt x="15903" y="19549"/>
                    <a:pt x="15429" y="19413"/>
                  </a:cubicBezTo>
                  <a:cubicBezTo>
                    <a:pt x="14954" y="19276"/>
                    <a:pt x="14716" y="18456"/>
                    <a:pt x="14598" y="16815"/>
                  </a:cubicBezTo>
                  <a:cubicBezTo>
                    <a:pt x="14479" y="15175"/>
                    <a:pt x="14479" y="12714"/>
                    <a:pt x="14954" y="11142"/>
                  </a:cubicBezTo>
                  <a:cubicBezTo>
                    <a:pt x="15429" y="9570"/>
                    <a:pt x="16378" y="8886"/>
                    <a:pt x="17565" y="8749"/>
                  </a:cubicBezTo>
                  <a:cubicBezTo>
                    <a:pt x="18752" y="8613"/>
                    <a:pt x="20176" y="9023"/>
                    <a:pt x="21600" y="94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6738798" y="3714023"/>
              <a:ext cx="100152" cy="101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142" fill="norm" stroke="1" extrusionOk="0">
                  <a:moveTo>
                    <a:pt x="17242" y="0"/>
                  </a:moveTo>
                  <a:cubicBezTo>
                    <a:pt x="12742" y="2645"/>
                    <a:pt x="8242" y="5290"/>
                    <a:pt x="5317" y="7935"/>
                  </a:cubicBezTo>
                  <a:cubicBezTo>
                    <a:pt x="2392" y="10580"/>
                    <a:pt x="1042" y="13224"/>
                    <a:pt x="367" y="15649"/>
                  </a:cubicBezTo>
                  <a:cubicBezTo>
                    <a:pt x="-308" y="18073"/>
                    <a:pt x="-308" y="20278"/>
                    <a:pt x="2617" y="20939"/>
                  </a:cubicBezTo>
                  <a:cubicBezTo>
                    <a:pt x="5542" y="21600"/>
                    <a:pt x="11392" y="20718"/>
                    <a:pt x="14992" y="17192"/>
                  </a:cubicBezTo>
                  <a:cubicBezTo>
                    <a:pt x="18592" y="13665"/>
                    <a:pt x="19942" y="7494"/>
                    <a:pt x="21292" y="13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6908800" y="3684676"/>
              <a:ext cx="184150" cy="169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8" fill="norm" stroke="1" extrusionOk="0">
                  <a:moveTo>
                    <a:pt x="0" y="2862"/>
                  </a:moveTo>
                  <a:cubicBezTo>
                    <a:pt x="497" y="5497"/>
                    <a:pt x="993" y="8131"/>
                    <a:pt x="1117" y="10633"/>
                  </a:cubicBezTo>
                  <a:cubicBezTo>
                    <a:pt x="1241" y="13136"/>
                    <a:pt x="993" y="15506"/>
                    <a:pt x="745" y="16033"/>
                  </a:cubicBezTo>
                  <a:cubicBezTo>
                    <a:pt x="497" y="16560"/>
                    <a:pt x="248" y="15243"/>
                    <a:pt x="1117" y="12609"/>
                  </a:cubicBezTo>
                  <a:cubicBezTo>
                    <a:pt x="1986" y="9975"/>
                    <a:pt x="3972" y="6023"/>
                    <a:pt x="6083" y="3389"/>
                  </a:cubicBezTo>
                  <a:cubicBezTo>
                    <a:pt x="8193" y="755"/>
                    <a:pt x="10428" y="-562"/>
                    <a:pt x="12786" y="228"/>
                  </a:cubicBezTo>
                  <a:cubicBezTo>
                    <a:pt x="15145" y="1018"/>
                    <a:pt x="17628" y="3916"/>
                    <a:pt x="18993" y="7604"/>
                  </a:cubicBezTo>
                  <a:cubicBezTo>
                    <a:pt x="20359" y="11292"/>
                    <a:pt x="20607" y="15770"/>
                    <a:pt x="20855" y="18140"/>
                  </a:cubicBezTo>
                  <a:cubicBezTo>
                    <a:pt x="21103" y="20511"/>
                    <a:pt x="21352" y="20775"/>
                    <a:pt x="21600" y="210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7239000" y="4964973"/>
              <a:ext cx="3810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20" y="14400"/>
                    <a:pt x="7440" y="7200"/>
                    <a:pt x="11040" y="3600"/>
                  </a:cubicBezTo>
                  <a:cubicBezTo>
                    <a:pt x="14640" y="0"/>
                    <a:pt x="1812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7283450" y="5022123"/>
              <a:ext cx="3810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80" y="18514"/>
                    <a:pt x="6960" y="15429"/>
                    <a:pt x="10560" y="11829"/>
                  </a:cubicBezTo>
                  <a:cubicBezTo>
                    <a:pt x="14160" y="8229"/>
                    <a:pt x="17880" y="41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7613650" y="4901473"/>
              <a:ext cx="134894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5" h="21600" fill="norm" stroke="1" extrusionOk="0">
                  <a:moveTo>
                    <a:pt x="0" y="0"/>
                  </a:moveTo>
                  <a:cubicBezTo>
                    <a:pt x="6770" y="1059"/>
                    <a:pt x="13540" y="2118"/>
                    <a:pt x="17248" y="3812"/>
                  </a:cubicBezTo>
                  <a:cubicBezTo>
                    <a:pt x="20955" y="5506"/>
                    <a:pt x="21600" y="7835"/>
                    <a:pt x="18860" y="10482"/>
                  </a:cubicBezTo>
                  <a:cubicBezTo>
                    <a:pt x="16119" y="13129"/>
                    <a:pt x="9994" y="16094"/>
                    <a:pt x="6448" y="18000"/>
                  </a:cubicBezTo>
                  <a:cubicBezTo>
                    <a:pt x="2901" y="19906"/>
                    <a:pt x="1934" y="20753"/>
                    <a:pt x="96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8134855" y="4877597"/>
              <a:ext cx="145060" cy="463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484" fill="norm" stroke="1" extrusionOk="0">
                  <a:moveTo>
                    <a:pt x="4555" y="6704"/>
                  </a:moveTo>
                  <a:cubicBezTo>
                    <a:pt x="3012" y="8962"/>
                    <a:pt x="1469" y="11220"/>
                    <a:pt x="697" y="13478"/>
                  </a:cubicBezTo>
                  <a:cubicBezTo>
                    <a:pt x="-74" y="15736"/>
                    <a:pt x="-74" y="17994"/>
                    <a:pt x="80" y="19418"/>
                  </a:cubicBezTo>
                  <a:cubicBezTo>
                    <a:pt x="235" y="20842"/>
                    <a:pt x="543" y="21431"/>
                    <a:pt x="1006" y="21480"/>
                  </a:cubicBezTo>
                  <a:cubicBezTo>
                    <a:pt x="1469" y="21529"/>
                    <a:pt x="2086" y="21038"/>
                    <a:pt x="2549" y="19320"/>
                  </a:cubicBezTo>
                  <a:cubicBezTo>
                    <a:pt x="3012" y="17602"/>
                    <a:pt x="3320" y="14656"/>
                    <a:pt x="4246" y="11662"/>
                  </a:cubicBezTo>
                  <a:cubicBezTo>
                    <a:pt x="5172" y="8667"/>
                    <a:pt x="6715" y="5624"/>
                    <a:pt x="7949" y="3856"/>
                  </a:cubicBezTo>
                  <a:cubicBezTo>
                    <a:pt x="9183" y="2089"/>
                    <a:pt x="10109" y="1598"/>
                    <a:pt x="11035" y="1156"/>
                  </a:cubicBezTo>
                  <a:cubicBezTo>
                    <a:pt x="11960" y="714"/>
                    <a:pt x="12886" y="322"/>
                    <a:pt x="14120" y="125"/>
                  </a:cubicBezTo>
                  <a:cubicBezTo>
                    <a:pt x="15355" y="-71"/>
                    <a:pt x="16897" y="-71"/>
                    <a:pt x="18440" y="371"/>
                  </a:cubicBezTo>
                  <a:cubicBezTo>
                    <a:pt x="19983" y="813"/>
                    <a:pt x="21526" y="1696"/>
                    <a:pt x="21063" y="3071"/>
                  </a:cubicBezTo>
                  <a:cubicBezTo>
                    <a:pt x="20600" y="4445"/>
                    <a:pt x="18132" y="6311"/>
                    <a:pt x="14583" y="7489"/>
                  </a:cubicBezTo>
                  <a:cubicBezTo>
                    <a:pt x="11035" y="8667"/>
                    <a:pt x="6406" y="9158"/>
                    <a:pt x="1777" y="96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8362950" y="4924861"/>
              <a:ext cx="88900" cy="141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7" fill="norm" stroke="1" extrusionOk="0">
                  <a:moveTo>
                    <a:pt x="0" y="8879"/>
                  </a:moveTo>
                  <a:cubicBezTo>
                    <a:pt x="2571" y="8879"/>
                    <a:pt x="5143" y="8879"/>
                    <a:pt x="7714" y="8085"/>
                  </a:cubicBezTo>
                  <a:cubicBezTo>
                    <a:pt x="10286" y="7291"/>
                    <a:pt x="12857" y="5702"/>
                    <a:pt x="14400" y="4114"/>
                  </a:cubicBezTo>
                  <a:cubicBezTo>
                    <a:pt x="15943" y="2526"/>
                    <a:pt x="16457" y="938"/>
                    <a:pt x="15429" y="302"/>
                  </a:cubicBezTo>
                  <a:cubicBezTo>
                    <a:pt x="14400" y="-333"/>
                    <a:pt x="11829" y="-15"/>
                    <a:pt x="9000" y="1732"/>
                  </a:cubicBezTo>
                  <a:cubicBezTo>
                    <a:pt x="6171" y="3479"/>
                    <a:pt x="3086" y="6655"/>
                    <a:pt x="3600" y="10149"/>
                  </a:cubicBezTo>
                  <a:cubicBezTo>
                    <a:pt x="4114" y="13643"/>
                    <a:pt x="8229" y="17455"/>
                    <a:pt x="11829" y="19361"/>
                  </a:cubicBezTo>
                  <a:cubicBezTo>
                    <a:pt x="15429" y="21267"/>
                    <a:pt x="18514" y="21267"/>
                    <a:pt x="21600" y="212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8515350" y="4907823"/>
              <a:ext cx="127000" cy="153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0" y="0"/>
                  </a:moveTo>
                  <a:cubicBezTo>
                    <a:pt x="3600" y="4438"/>
                    <a:pt x="7200" y="8877"/>
                    <a:pt x="9000" y="11836"/>
                  </a:cubicBezTo>
                  <a:cubicBezTo>
                    <a:pt x="10800" y="14795"/>
                    <a:pt x="10800" y="16274"/>
                    <a:pt x="10620" y="17901"/>
                  </a:cubicBezTo>
                  <a:cubicBezTo>
                    <a:pt x="10440" y="19529"/>
                    <a:pt x="10080" y="21304"/>
                    <a:pt x="9360" y="21452"/>
                  </a:cubicBezTo>
                  <a:cubicBezTo>
                    <a:pt x="8640" y="21600"/>
                    <a:pt x="7560" y="20121"/>
                    <a:pt x="6840" y="17753"/>
                  </a:cubicBezTo>
                  <a:cubicBezTo>
                    <a:pt x="6120" y="15386"/>
                    <a:pt x="5760" y="12132"/>
                    <a:pt x="8280" y="9321"/>
                  </a:cubicBezTo>
                  <a:cubicBezTo>
                    <a:pt x="10800" y="6510"/>
                    <a:pt x="16200" y="4142"/>
                    <a:pt x="21600" y="17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8686800" y="4750016"/>
              <a:ext cx="114300" cy="399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9" fill="norm" stroke="1" extrusionOk="0">
                  <a:moveTo>
                    <a:pt x="21600" y="2349"/>
                  </a:moveTo>
                  <a:cubicBezTo>
                    <a:pt x="20400" y="1778"/>
                    <a:pt x="19200" y="1206"/>
                    <a:pt x="17600" y="749"/>
                  </a:cubicBezTo>
                  <a:cubicBezTo>
                    <a:pt x="16000" y="292"/>
                    <a:pt x="14000" y="-51"/>
                    <a:pt x="12400" y="6"/>
                  </a:cubicBezTo>
                  <a:cubicBezTo>
                    <a:pt x="10800" y="63"/>
                    <a:pt x="9600" y="520"/>
                    <a:pt x="8600" y="2578"/>
                  </a:cubicBezTo>
                  <a:cubicBezTo>
                    <a:pt x="7600" y="4635"/>
                    <a:pt x="6800" y="8292"/>
                    <a:pt x="6200" y="11378"/>
                  </a:cubicBezTo>
                  <a:cubicBezTo>
                    <a:pt x="5600" y="14463"/>
                    <a:pt x="5200" y="16978"/>
                    <a:pt x="4200" y="18578"/>
                  </a:cubicBezTo>
                  <a:cubicBezTo>
                    <a:pt x="3200" y="20178"/>
                    <a:pt x="1600" y="20863"/>
                    <a:pt x="0" y="215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8667750" y="4962771"/>
              <a:ext cx="323850" cy="153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8" fill="norm" stroke="1" extrusionOk="0">
                  <a:moveTo>
                    <a:pt x="0" y="5558"/>
                  </a:moveTo>
                  <a:cubicBezTo>
                    <a:pt x="2541" y="5850"/>
                    <a:pt x="5082" y="6142"/>
                    <a:pt x="7059" y="5996"/>
                  </a:cubicBezTo>
                  <a:cubicBezTo>
                    <a:pt x="9035" y="5850"/>
                    <a:pt x="10447" y="5266"/>
                    <a:pt x="11294" y="4244"/>
                  </a:cubicBezTo>
                  <a:cubicBezTo>
                    <a:pt x="12141" y="3223"/>
                    <a:pt x="12424" y="1763"/>
                    <a:pt x="12212" y="888"/>
                  </a:cubicBezTo>
                  <a:cubicBezTo>
                    <a:pt x="12000" y="12"/>
                    <a:pt x="11294" y="-280"/>
                    <a:pt x="10659" y="304"/>
                  </a:cubicBezTo>
                  <a:cubicBezTo>
                    <a:pt x="10024" y="888"/>
                    <a:pt x="9459" y="2347"/>
                    <a:pt x="8824" y="4682"/>
                  </a:cubicBezTo>
                  <a:cubicBezTo>
                    <a:pt x="8188" y="7017"/>
                    <a:pt x="7482" y="10228"/>
                    <a:pt x="7129" y="12563"/>
                  </a:cubicBezTo>
                  <a:cubicBezTo>
                    <a:pt x="6776" y="14898"/>
                    <a:pt x="6776" y="16358"/>
                    <a:pt x="7129" y="17234"/>
                  </a:cubicBezTo>
                  <a:cubicBezTo>
                    <a:pt x="7482" y="18109"/>
                    <a:pt x="8188" y="18401"/>
                    <a:pt x="9671" y="17963"/>
                  </a:cubicBezTo>
                  <a:cubicBezTo>
                    <a:pt x="11153" y="17525"/>
                    <a:pt x="13412" y="16358"/>
                    <a:pt x="15106" y="15044"/>
                  </a:cubicBezTo>
                  <a:cubicBezTo>
                    <a:pt x="16800" y="13731"/>
                    <a:pt x="17929" y="12271"/>
                    <a:pt x="18635" y="10812"/>
                  </a:cubicBezTo>
                  <a:cubicBezTo>
                    <a:pt x="19341" y="9352"/>
                    <a:pt x="19624" y="7893"/>
                    <a:pt x="19412" y="7017"/>
                  </a:cubicBezTo>
                  <a:cubicBezTo>
                    <a:pt x="19200" y="6142"/>
                    <a:pt x="18494" y="5850"/>
                    <a:pt x="17859" y="6288"/>
                  </a:cubicBezTo>
                  <a:cubicBezTo>
                    <a:pt x="17224" y="6725"/>
                    <a:pt x="16659" y="7893"/>
                    <a:pt x="16094" y="9790"/>
                  </a:cubicBezTo>
                  <a:cubicBezTo>
                    <a:pt x="15529" y="11688"/>
                    <a:pt x="14965" y="14315"/>
                    <a:pt x="14753" y="16358"/>
                  </a:cubicBezTo>
                  <a:cubicBezTo>
                    <a:pt x="14541" y="18401"/>
                    <a:pt x="14682" y="19861"/>
                    <a:pt x="15318" y="20590"/>
                  </a:cubicBezTo>
                  <a:cubicBezTo>
                    <a:pt x="15953" y="21320"/>
                    <a:pt x="17082" y="21320"/>
                    <a:pt x="18212" y="20590"/>
                  </a:cubicBezTo>
                  <a:cubicBezTo>
                    <a:pt x="19341" y="19861"/>
                    <a:pt x="20471" y="18401"/>
                    <a:pt x="21600" y="169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9038615" y="4835529"/>
              <a:ext cx="124436" cy="289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395" fill="norm" stroke="1" extrusionOk="0">
                  <a:moveTo>
                    <a:pt x="17924" y="181"/>
                  </a:moveTo>
                  <a:cubicBezTo>
                    <a:pt x="16124" y="25"/>
                    <a:pt x="14324" y="-132"/>
                    <a:pt x="12704" y="181"/>
                  </a:cubicBezTo>
                  <a:cubicBezTo>
                    <a:pt x="11084" y="494"/>
                    <a:pt x="9644" y="1277"/>
                    <a:pt x="7484" y="3703"/>
                  </a:cubicBezTo>
                  <a:cubicBezTo>
                    <a:pt x="5324" y="6129"/>
                    <a:pt x="2444" y="10198"/>
                    <a:pt x="1004" y="13094"/>
                  </a:cubicBezTo>
                  <a:cubicBezTo>
                    <a:pt x="-436" y="15990"/>
                    <a:pt x="-436" y="17711"/>
                    <a:pt x="1724" y="19042"/>
                  </a:cubicBezTo>
                  <a:cubicBezTo>
                    <a:pt x="3884" y="20372"/>
                    <a:pt x="8204" y="21311"/>
                    <a:pt x="11804" y="21390"/>
                  </a:cubicBezTo>
                  <a:cubicBezTo>
                    <a:pt x="15404" y="21468"/>
                    <a:pt x="18284" y="20685"/>
                    <a:pt x="21164" y="199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9030221" y="5009423"/>
              <a:ext cx="183629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600" fill="norm" stroke="1" extrusionOk="0">
                  <a:moveTo>
                    <a:pt x="4358" y="21600"/>
                  </a:moveTo>
                  <a:cubicBezTo>
                    <a:pt x="2394" y="18000"/>
                    <a:pt x="430" y="14400"/>
                    <a:pt x="62" y="11700"/>
                  </a:cubicBezTo>
                  <a:cubicBezTo>
                    <a:pt x="-306" y="9000"/>
                    <a:pt x="921" y="7200"/>
                    <a:pt x="4726" y="5400"/>
                  </a:cubicBezTo>
                  <a:cubicBezTo>
                    <a:pt x="8530" y="3600"/>
                    <a:pt x="14912" y="1800"/>
                    <a:pt x="2129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9550400" y="5041173"/>
              <a:ext cx="2159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41" y="15840"/>
                    <a:pt x="12282" y="10080"/>
                    <a:pt x="15882" y="6480"/>
                  </a:cubicBezTo>
                  <a:cubicBezTo>
                    <a:pt x="19482" y="2880"/>
                    <a:pt x="20541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9652726" y="4996723"/>
              <a:ext cx="43725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600" fill="norm" stroke="1" extrusionOk="0">
                  <a:moveTo>
                    <a:pt x="11990" y="0"/>
                  </a:moveTo>
                  <a:cubicBezTo>
                    <a:pt x="7876" y="3757"/>
                    <a:pt x="3761" y="7513"/>
                    <a:pt x="1704" y="10330"/>
                  </a:cubicBezTo>
                  <a:cubicBezTo>
                    <a:pt x="-353" y="13148"/>
                    <a:pt x="-353" y="15026"/>
                    <a:pt x="676" y="16748"/>
                  </a:cubicBezTo>
                  <a:cubicBezTo>
                    <a:pt x="1704" y="18470"/>
                    <a:pt x="3761" y="20035"/>
                    <a:pt x="7361" y="20817"/>
                  </a:cubicBezTo>
                  <a:cubicBezTo>
                    <a:pt x="10961" y="21600"/>
                    <a:pt x="16104" y="21600"/>
                    <a:pt x="2124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9753599" y="5003073"/>
              <a:ext cx="146051" cy="127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8" fill="norm" stroke="1" extrusionOk="0">
                  <a:moveTo>
                    <a:pt x="0" y="0"/>
                  </a:moveTo>
                  <a:cubicBezTo>
                    <a:pt x="0" y="4877"/>
                    <a:pt x="0" y="9755"/>
                    <a:pt x="157" y="13239"/>
                  </a:cubicBezTo>
                  <a:cubicBezTo>
                    <a:pt x="313" y="16723"/>
                    <a:pt x="626" y="18813"/>
                    <a:pt x="1565" y="20032"/>
                  </a:cubicBezTo>
                  <a:cubicBezTo>
                    <a:pt x="2504" y="21252"/>
                    <a:pt x="4070" y="21600"/>
                    <a:pt x="7513" y="18639"/>
                  </a:cubicBezTo>
                  <a:cubicBezTo>
                    <a:pt x="10957" y="15677"/>
                    <a:pt x="16278" y="9406"/>
                    <a:pt x="21600" y="31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9902577" y="4982011"/>
              <a:ext cx="168523" cy="148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281" fill="norm" stroke="1" extrusionOk="0">
                  <a:moveTo>
                    <a:pt x="2031" y="8504"/>
                  </a:moveTo>
                  <a:cubicBezTo>
                    <a:pt x="5231" y="6982"/>
                    <a:pt x="8431" y="5461"/>
                    <a:pt x="10298" y="3940"/>
                  </a:cubicBezTo>
                  <a:cubicBezTo>
                    <a:pt x="12164" y="2419"/>
                    <a:pt x="12698" y="898"/>
                    <a:pt x="12164" y="289"/>
                  </a:cubicBezTo>
                  <a:cubicBezTo>
                    <a:pt x="11631" y="-319"/>
                    <a:pt x="10031" y="-15"/>
                    <a:pt x="8031" y="1658"/>
                  </a:cubicBezTo>
                  <a:cubicBezTo>
                    <a:pt x="6031" y="3332"/>
                    <a:pt x="3631" y="6374"/>
                    <a:pt x="2031" y="8656"/>
                  </a:cubicBezTo>
                  <a:cubicBezTo>
                    <a:pt x="431" y="10937"/>
                    <a:pt x="-369" y="12458"/>
                    <a:pt x="164" y="14436"/>
                  </a:cubicBezTo>
                  <a:cubicBezTo>
                    <a:pt x="698" y="16413"/>
                    <a:pt x="2564" y="18847"/>
                    <a:pt x="6298" y="20064"/>
                  </a:cubicBezTo>
                  <a:cubicBezTo>
                    <a:pt x="10031" y="21281"/>
                    <a:pt x="15631" y="21281"/>
                    <a:pt x="21231" y="212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10471150" y="4907823"/>
              <a:ext cx="31750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1271"/>
                    <a:pt x="12960" y="2541"/>
                    <a:pt x="9360" y="5294"/>
                  </a:cubicBezTo>
                  <a:cubicBezTo>
                    <a:pt x="5760" y="8047"/>
                    <a:pt x="2880" y="12282"/>
                    <a:pt x="1440" y="15247"/>
                  </a:cubicBezTo>
                  <a:cubicBezTo>
                    <a:pt x="0" y="18212"/>
                    <a:pt x="0" y="199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10534649" y="5031559"/>
              <a:ext cx="590551" cy="168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0" fill="norm" stroke="1" extrusionOk="0">
                  <a:moveTo>
                    <a:pt x="0" y="11611"/>
                  </a:moveTo>
                  <a:cubicBezTo>
                    <a:pt x="0" y="12945"/>
                    <a:pt x="0" y="14278"/>
                    <a:pt x="39" y="16145"/>
                  </a:cubicBezTo>
                  <a:cubicBezTo>
                    <a:pt x="77" y="18011"/>
                    <a:pt x="155" y="20411"/>
                    <a:pt x="310" y="20945"/>
                  </a:cubicBezTo>
                  <a:cubicBezTo>
                    <a:pt x="465" y="21478"/>
                    <a:pt x="697" y="20145"/>
                    <a:pt x="929" y="16811"/>
                  </a:cubicBezTo>
                  <a:cubicBezTo>
                    <a:pt x="1161" y="13478"/>
                    <a:pt x="1394" y="8145"/>
                    <a:pt x="1510" y="4811"/>
                  </a:cubicBezTo>
                  <a:cubicBezTo>
                    <a:pt x="1626" y="1478"/>
                    <a:pt x="1626" y="145"/>
                    <a:pt x="1742" y="11"/>
                  </a:cubicBezTo>
                  <a:cubicBezTo>
                    <a:pt x="1858" y="-122"/>
                    <a:pt x="2090" y="945"/>
                    <a:pt x="2284" y="2811"/>
                  </a:cubicBezTo>
                  <a:cubicBezTo>
                    <a:pt x="2477" y="4678"/>
                    <a:pt x="2632" y="7345"/>
                    <a:pt x="2787" y="9345"/>
                  </a:cubicBezTo>
                  <a:cubicBezTo>
                    <a:pt x="2942" y="11345"/>
                    <a:pt x="3097" y="12678"/>
                    <a:pt x="3252" y="12678"/>
                  </a:cubicBezTo>
                  <a:cubicBezTo>
                    <a:pt x="3406" y="12678"/>
                    <a:pt x="3561" y="11345"/>
                    <a:pt x="3910" y="9478"/>
                  </a:cubicBezTo>
                  <a:cubicBezTo>
                    <a:pt x="4258" y="7611"/>
                    <a:pt x="4800" y="5211"/>
                    <a:pt x="5265" y="3611"/>
                  </a:cubicBezTo>
                  <a:cubicBezTo>
                    <a:pt x="5729" y="2011"/>
                    <a:pt x="6116" y="1211"/>
                    <a:pt x="6426" y="1478"/>
                  </a:cubicBezTo>
                  <a:cubicBezTo>
                    <a:pt x="6735" y="1745"/>
                    <a:pt x="6968" y="3078"/>
                    <a:pt x="7045" y="5211"/>
                  </a:cubicBezTo>
                  <a:cubicBezTo>
                    <a:pt x="7123" y="7345"/>
                    <a:pt x="7045" y="10278"/>
                    <a:pt x="7006" y="12411"/>
                  </a:cubicBezTo>
                  <a:cubicBezTo>
                    <a:pt x="6968" y="14545"/>
                    <a:pt x="6968" y="15878"/>
                    <a:pt x="7084" y="17078"/>
                  </a:cubicBezTo>
                  <a:cubicBezTo>
                    <a:pt x="7200" y="18278"/>
                    <a:pt x="7432" y="19345"/>
                    <a:pt x="7703" y="19478"/>
                  </a:cubicBezTo>
                  <a:cubicBezTo>
                    <a:pt x="7974" y="19611"/>
                    <a:pt x="8284" y="18811"/>
                    <a:pt x="8826" y="16945"/>
                  </a:cubicBezTo>
                  <a:cubicBezTo>
                    <a:pt x="9368" y="15078"/>
                    <a:pt x="10142" y="12145"/>
                    <a:pt x="10568" y="9878"/>
                  </a:cubicBezTo>
                  <a:cubicBezTo>
                    <a:pt x="10994" y="7611"/>
                    <a:pt x="11071" y="6011"/>
                    <a:pt x="10916" y="5211"/>
                  </a:cubicBezTo>
                  <a:cubicBezTo>
                    <a:pt x="10761" y="4411"/>
                    <a:pt x="10374" y="4411"/>
                    <a:pt x="10065" y="4945"/>
                  </a:cubicBezTo>
                  <a:cubicBezTo>
                    <a:pt x="9755" y="5478"/>
                    <a:pt x="9523" y="6545"/>
                    <a:pt x="9290" y="7745"/>
                  </a:cubicBezTo>
                  <a:cubicBezTo>
                    <a:pt x="9058" y="8945"/>
                    <a:pt x="8826" y="10278"/>
                    <a:pt x="8671" y="11745"/>
                  </a:cubicBezTo>
                  <a:cubicBezTo>
                    <a:pt x="8516" y="13211"/>
                    <a:pt x="8439" y="14811"/>
                    <a:pt x="8516" y="16278"/>
                  </a:cubicBezTo>
                  <a:cubicBezTo>
                    <a:pt x="8594" y="17745"/>
                    <a:pt x="8826" y="19078"/>
                    <a:pt x="9174" y="19878"/>
                  </a:cubicBezTo>
                  <a:cubicBezTo>
                    <a:pt x="9523" y="20678"/>
                    <a:pt x="9987" y="20945"/>
                    <a:pt x="10645" y="20678"/>
                  </a:cubicBezTo>
                  <a:cubicBezTo>
                    <a:pt x="11303" y="20411"/>
                    <a:pt x="12155" y="19611"/>
                    <a:pt x="12697" y="18678"/>
                  </a:cubicBezTo>
                  <a:cubicBezTo>
                    <a:pt x="13239" y="17745"/>
                    <a:pt x="13471" y="16678"/>
                    <a:pt x="13665" y="15478"/>
                  </a:cubicBezTo>
                  <a:cubicBezTo>
                    <a:pt x="13858" y="14278"/>
                    <a:pt x="14013" y="12945"/>
                    <a:pt x="13897" y="12011"/>
                  </a:cubicBezTo>
                  <a:cubicBezTo>
                    <a:pt x="13781" y="11078"/>
                    <a:pt x="13394" y="10545"/>
                    <a:pt x="13045" y="10678"/>
                  </a:cubicBezTo>
                  <a:cubicBezTo>
                    <a:pt x="12697" y="10811"/>
                    <a:pt x="12387" y="11611"/>
                    <a:pt x="12232" y="12678"/>
                  </a:cubicBezTo>
                  <a:cubicBezTo>
                    <a:pt x="12077" y="13745"/>
                    <a:pt x="12077" y="15078"/>
                    <a:pt x="12271" y="15878"/>
                  </a:cubicBezTo>
                  <a:cubicBezTo>
                    <a:pt x="12465" y="16678"/>
                    <a:pt x="12852" y="16945"/>
                    <a:pt x="13239" y="16278"/>
                  </a:cubicBezTo>
                  <a:cubicBezTo>
                    <a:pt x="13626" y="15611"/>
                    <a:pt x="14013" y="14011"/>
                    <a:pt x="14206" y="14011"/>
                  </a:cubicBezTo>
                  <a:cubicBezTo>
                    <a:pt x="14400" y="14011"/>
                    <a:pt x="14400" y="15611"/>
                    <a:pt x="14594" y="16411"/>
                  </a:cubicBezTo>
                  <a:cubicBezTo>
                    <a:pt x="14787" y="17211"/>
                    <a:pt x="15174" y="17211"/>
                    <a:pt x="15523" y="16545"/>
                  </a:cubicBezTo>
                  <a:cubicBezTo>
                    <a:pt x="15871" y="15878"/>
                    <a:pt x="16181" y="14545"/>
                    <a:pt x="16490" y="13478"/>
                  </a:cubicBezTo>
                  <a:cubicBezTo>
                    <a:pt x="16800" y="12411"/>
                    <a:pt x="17110" y="11611"/>
                    <a:pt x="17458" y="11611"/>
                  </a:cubicBezTo>
                  <a:cubicBezTo>
                    <a:pt x="17806" y="11611"/>
                    <a:pt x="18194" y="12411"/>
                    <a:pt x="18503" y="13345"/>
                  </a:cubicBezTo>
                  <a:cubicBezTo>
                    <a:pt x="18813" y="14278"/>
                    <a:pt x="19045" y="15345"/>
                    <a:pt x="19200" y="16545"/>
                  </a:cubicBezTo>
                  <a:cubicBezTo>
                    <a:pt x="19355" y="17745"/>
                    <a:pt x="19432" y="19078"/>
                    <a:pt x="19277" y="20011"/>
                  </a:cubicBezTo>
                  <a:cubicBezTo>
                    <a:pt x="19123" y="20945"/>
                    <a:pt x="18735" y="21478"/>
                    <a:pt x="18426" y="21211"/>
                  </a:cubicBezTo>
                  <a:cubicBezTo>
                    <a:pt x="18116" y="20945"/>
                    <a:pt x="17884" y="19878"/>
                    <a:pt x="17806" y="18545"/>
                  </a:cubicBezTo>
                  <a:cubicBezTo>
                    <a:pt x="17729" y="17211"/>
                    <a:pt x="17806" y="15611"/>
                    <a:pt x="18465" y="13611"/>
                  </a:cubicBezTo>
                  <a:cubicBezTo>
                    <a:pt x="19123" y="11611"/>
                    <a:pt x="20361" y="9211"/>
                    <a:pt x="21600" y="68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11430495" y="5138239"/>
              <a:ext cx="101105" cy="137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319" fill="norm" stroke="1" extrusionOk="0">
                  <a:moveTo>
                    <a:pt x="21056" y="4628"/>
                  </a:moveTo>
                  <a:cubicBezTo>
                    <a:pt x="19734" y="2992"/>
                    <a:pt x="18411" y="1355"/>
                    <a:pt x="15546" y="537"/>
                  </a:cubicBezTo>
                  <a:cubicBezTo>
                    <a:pt x="12680" y="-281"/>
                    <a:pt x="8272" y="-281"/>
                    <a:pt x="4966" y="1355"/>
                  </a:cubicBezTo>
                  <a:cubicBezTo>
                    <a:pt x="1660" y="2992"/>
                    <a:pt x="-544" y="6264"/>
                    <a:pt x="117" y="9864"/>
                  </a:cubicBezTo>
                  <a:cubicBezTo>
                    <a:pt x="778" y="13464"/>
                    <a:pt x="4305" y="17392"/>
                    <a:pt x="7832" y="213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11540076" y="5161823"/>
              <a:ext cx="251874" cy="94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0951" fill="norm" stroke="1" extrusionOk="0">
                  <a:moveTo>
                    <a:pt x="7919" y="4226"/>
                  </a:moveTo>
                  <a:cubicBezTo>
                    <a:pt x="6119" y="3757"/>
                    <a:pt x="4319" y="3287"/>
                    <a:pt x="2969" y="4226"/>
                  </a:cubicBezTo>
                  <a:cubicBezTo>
                    <a:pt x="1619" y="5165"/>
                    <a:pt x="719" y="7513"/>
                    <a:pt x="269" y="10330"/>
                  </a:cubicBezTo>
                  <a:cubicBezTo>
                    <a:pt x="-181" y="13148"/>
                    <a:pt x="-181" y="16435"/>
                    <a:pt x="1169" y="18313"/>
                  </a:cubicBezTo>
                  <a:cubicBezTo>
                    <a:pt x="2519" y="20191"/>
                    <a:pt x="5219" y="20661"/>
                    <a:pt x="6929" y="19957"/>
                  </a:cubicBezTo>
                  <a:cubicBezTo>
                    <a:pt x="8639" y="19252"/>
                    <a:pt x="9359" y="17374"/>
                    <a:pt x="9809" y="15261"/>
                  </a:cubicBezTo>
                  <a:cubicBezTo>
                    <a:pt x="10259" y="13148"/>
                    <a:pt x="10439" y="10800"/>
                    <a:pt x="10079" y="9157"/>
                  </a:cubicBezTo>
                  <a:cubicBezTo>
                    <a:pt x="9719" y="7513"/>
                    <a:pt x="8819" y="6574"/>
                    <a:pt x="8819" y="5635"/>
                  </a:cubicBezTo>
                  <a:cubicBezTo>
                    <a:pt x="8819" y="4696"/>
                    <a:pt x="9719" y="3757"/>
                    <a:pt x="11069" y="3991"/>
                  </a:cubicBezTo>
                  <a:cubicBezTo>
                    <a:pt x="12419" y="4226"/>
                    <a:pt x="14219" y="5635"/>
                    <a:pt x="15479" y="7278"/>
                  </a:cubicBezTo>
                  <a:cubicBezTo>
                    <a:pt x="16739" y="8922"/>
                    <a:pt x="17459" y="10800"/>
                    <a:pt x="17819" y="12913"/>
                  </a:cubicBezTo>
                  <a:cubicBezTo>
                    <a:pt x="18179" y="15026"/>
                    <a:pt x="18179" y="17374"/>
                    <a:pt x="17459" y="19017"/>
                  </a:cubicBezTo>
                  <a:cubicBezTo>
                    <a:pt x="16739" y="20661"/>
                    <a:pt x="15299" y="21600"/>
                    <a:pt x="14579" y="20426"/>
                  </a:cubicBezTo>
                  <a:cubicBezTo>
                    <a:pt x="13859" y="19252"/>
                    <a:pt x="13859" y="15965"/>
                    <a:pt x="15119" y="12209"/>
                  </a:cubicBezTo>
                  <a:cubicBezTo>
                    <a:pt x="16379" y="8452"/>
                    <a:pt x="18899" y="4226"/>
                    <a:pt x="2141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11842750" y="5257073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7467600" y="6251030"/>
              <a:ext cx="27940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6218" y="11918"/>
                    <a:pt x="12436" y="3818"/>
                    <a:pt x="16036" y="1118"/>
                  </a:cubicBezTo>
                  <a:cubicBezTo>
                    <a:pt x="19636" y="-1582"/>
                    <a:pt x="20618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7531100" y="6349273"/>
              <a:ext cx="2476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08" y="18000"/>
                    <a:pt x="11815" y="14400"/>
                    <a:pt x="15415" y="10800"/>
                  </a:cubicBezTo>
                  <a:cubicBezTo>
                    <a:pt x="19015" y="7200"/>
                    <a:pt x="20308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7778750" y="6215923"/>
              <a:ext cx="116733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600" fill="norm" stroke="1" extrusionOk="0">
                  <a:moveTo>
                    <a:pt x="0" y="0"/>
                  </a:moveTo>
                  <a:cubicBezTo>
                    <a:pt x="6171" y="465"/>
                    <a:pt x="12343" y="929"/>
                    <a:pt x="16200" y="1510"/>
                  </a:cubicBezTo>
                  <a:cubicBezTo>
                    <a:pt x="20057" y="2090"/>
                    <a:pt x="21600" y="2787"/>
                    <a:pt x="21214" y="4994"/>
                  </a:cubicBezTo>
                  <a:cubicBezTo>
                    <a:pt x="20829" y="7200"/>
                    <a:pt x="18514" y="10916"/>
                    <a:pt x="17164" y="13935"/>
                  </a:cubicBezTo>
                  <a:cubicBezTo>
                    <a:pt x="15814" y="16955"/>
                    <a:pt x="15429" y="19277"/>
                    <a:pt x="1504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8115663" y="6197368"/>
              <a:ext cx="134070" cy="438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0915" fill="norm" stroke="1" extrusionOk="0">
                  <a:moveTo>
                    <a:pt x="3931" y="6940"/>
                  </a:moveTo>
                  <a:cubicBezTo>
                    <a:pt x="2934" y="10271"/>
                    <a:pt x="1937" y="13602"/>
                    <a:pt x="1272" y="15823"/>
                  </a:cubicBezTo>
                  <a:cubicBezTo>
                    <a:pt x="608" y="18043"/>
                    <a:pt x="275" y="19154"/>
                    <a:pt x="109" y="20011"/>
                  </a:cubicBezTo>
                  <a:cubicBezTo>
                    <a:pt x="-57" y="20869"/>
                    <a:pt x="-57" y="21475"/>
                    <a:pt x="275" y="20112"/>
                  </a:cubicBezTo>
                  <a:cubicBezTo>
                    <a:pt x="608" y="18750"/>
                    <a:pt x="1272" y="15419"/>
                    <a:pt x="2934" y="12189"/>
                  </a:cubicBezTo>
                  <a:cubicBezTo>
                    <a:pt x="4595" y="8959"/>
                    <a:pt x="7254" y="5830"/>
                    <a:pt x="9414" y="3862"/>
                  </a:cubicBezTo>
                  <a:cubicBezTo>
                    <a:pt x="11574" y="1894"/>
                    <a:pt x="13235" y="1086"/>
                    <a:pt x="15063" y="582"/>
                  </a:cubicBezTo>
                  <a:cubicBezTo>
                    <a:pt x="16891" y="77"/>
                    <a:pt x="18885" y="-125"/>
                    <a:pt x="20048" y="77"/>
                  </a:cubicBezTo>
                  <a:cubicBezTo>
                    <a:pt x="21211" y="279"/>
                    <a:pt x="21543" y="884"/>
                    <a:pt x="20048" y="1995"/>
                  </a:cubicBezTo>
                  <a:cubicBezTo>
                    <a:pt x="18552" y="3105"/>
                    <a:pt x="15229" y="4720"/>
                    <a:pt x="12238" y="6032"/>
                  </a:cubicBezTo>
                  <a:cubicBezTo>
                    <a:pt x="9248" y="7344"/>
                    <a:pt x="6589" y="8354"/>
                    <a:pt x="3931" y="93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8286750" y="6236861"/>
              <a:ext cx="103541" cy="150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332" fill="norm" stroke="1" extrusionOk="0">
                  <a:moveTo>
                    <a:pt x="0" y="9632"/>
                  </a:moveTo>
                  <a:cubicBezTo>
                    <a:pt x="4752" y="8732"/>
                    <a:pt x="9504" y="7832"/>
                    <a:pt x="12960" y="6932"/>
                  </a:cubicBezTo>
                  <a:cubicBezTo>
                    <a:pt x="16416" y="6032"/>
                    <a:pt x="18576" y="5132"/>
                    <a:pt x="19872" y="3932"/>
                  </a:cubicBezTo>
                  <a:cubicBezTo>
                    <a:pt x="21168" y="2732"/>
                    <a:pt x="21600" y="1232"/>
                    <a:pt x="20520" y="482"/>
                  </a:cubicBezTo>
                  <a:cubicBezTo>
                    <a:pt x="19440" y="-268"/>
                    <a:pt x="16848" y="-268"/>
                    <a:pt x="14040" y="1382"/>
                  </a:cubicBezTo>
                  <a:cubicBezTo>
                    <a:pt x="11232" y="3032"/>
                    <a:pt x="8208" y="6332"/>
                    <a:pt x="6696" y="8882"/>
                  </a:cubicBezTo>
                  <a:cubicBezTo>
                    <a:pt x="5184" y="11432"/>
                    <a:pt x="5184" y="13232"/>
                    <a:pt x="6696" y="15182"/>
                  </a:cubicBezTo>
                  <a:cubicBezTo>
                    <a:pt x="8208" y="17132"/>
                    <a:pt x="11232" y="19232"/>
                    <a:pt x="14256" y="213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8439150" y="6222273"/>
              <a:ext cx="146050" cy="155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0" y="3503"/>
                  </a:moveTo>
                  <a:cubicBezTo>
                    <a:pt x="1252" y="2627"/>
                    <a:pt x="2504" y="1751"/>
                    <a:pt x="3757" y="2481"/>
                  </a:cubicBezTo>
                  <a:cubicBezTo>
                    <a:pt x="5009" y="3211"/>
                    <a:pt x="6261" y="5546"/>
                    <a:pt x="7200" y="8465"/>
                  </a:cubicBezTo>
                  <a:cubicBezTo>
                    <a:pt x="8139" y="11384"/>
                    <a:pt x="8765" y="14886"/>
                    <a:pt x="8922" y="17368"/>
                  </a:cubicBezTo>
                  <a:cubicBezTo>
                    <a:pt x="9078" y="19849"/>
                    <a:pt x="8765" y="21308"/>
                    <a:pt x="7983" y="21454"/>
                  </a:cubicBezTo>
                  <a:cubicBezTo>
                    <a:pt x="7200" y="21600"/>
                    <a:pt x="5948" y="20432"/>
                    <a:pt x="5948" y="17514"/>
                  </a:cubicBezTo>
                  <a:cubicBezTo>
                    <a:pt x="5948" y="14595"/>
                    <a:pt x="7200" y="9924"/>
                    <a:pt x="10017" y="6714"/>
                  </a:cubicBezTo>
                  <a:cubicBezTo>
                    <a:pt x="12835" y="3503"/>
                    <a:pt x="17217" y="175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8642350" y="6056772"/>
              <a:ext cx="101600" cy="375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2" fill="norm" stroke="1" extrusionOk="0">
                  <a:moveTo>
                    <a:pt x="21600" y="2919"/>
                  </a:moveTo>
                  <a:cubicBezTo>
                    <a:pt x="21150" y="1954"/>
                    <a:pt x="20700" y="989"/>
                    <a:pt x="19125" y="446"/>
                  </a:cubicBezTo>
                  <a:cubicBezTo>
                    <a:pt x="17550" y="-97"/>
                    <a:pt x="14850" y="-218"/>
                    <a:pt x="11925" y="506"/>
                  </a:cubicBezTo>
                  <a:cubicBezTo>
                    <a:pt x="9000" y="1230"/>
                    <a:pt x="5850" y="2799"/>
                    <a:pt x="4050" y="5514"/>
                  </a:cubicBezTo>
                  <a:cubicBezTo>
                    <a:pt x="2250" y="8229"/>
                    <a:pt x="1800" y="12090"/>
                    <a:pt x="1350" y="14926"/>
                  </a:cubicBezTo>
                  <a:cubicBezTo>
                    <a:pt x="900" y="17762"/>
                    <a:pt x="450" y="19572"/>
                    <a:pt x="0" y="213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8578850" y="6271274"/>
              <a:ext cx="234950" cy="10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3" fill="norm" stroke="1" extrusionOk="0">
                  <a:moveTo>
                    <a:pt x="0" y="14623"/>
                  </a:moveTo>
                  <a:cubicBezTo>
                    <a:pt x="0" y="12463"/>
                    <a:pt x="0" y="10303"/>
                    <a:pt x="486" y="9007"/>
                  </a:cubicBezTo>
                  <a:cubicBezTo>
                    <a:pt x="973" y="7711"/>
                    <a:pt x="1946" y="7279"/>
                    <a:pt x="4378" y="7063"/>
                  </a:cubicBezTo>
                  <a:cubicBezTo>
                    <a:pt x="6811" y="6847"/>
                    <a:pt x="10703" y="6847"/>
                    <a:pt x="13135" y="6631"/>
                  </a:cubicBezTo>
                  <a:cubicBezTo>
                    <a:pt x="15568" y="6415"/>
                    <a:pt x="16541" y="5983"/>
                    <a:pt x="17416" y="4903"/>
                  </a:cubicBezTo>
                  <a:cubicBezTo>
                    <a:pt x="18292" y="3823"/>
                    <a:pt x="19070" y="2095"/>
                    <a:pt x="18973" y="1015"/>
                  </a:cubicBezTo>
                  <a:cubicBezTo>
                    <a:pt x="18876" y="-65"/>
                    <a:pt x="17903" y="-497"/>
                    <a:pt x="16638" y="799"/>
                  </a:cubicBezTo>
                  <a:cubicBezTo>
                    <a:pt x="15373" y="2095"/>
                    <a:pt x="13816" y="5119"/>
                    <a:pt x="12746" y="7711"/>
                  </a:cubicBezTo>
                  <a:cubicBezTo>
                    <a:pt x="11676" y="10303"/>
                    <a:pt x="11092" y="12463"/>
                    <a:pt x="10800" y="14623"/>
                  </a:cubicBezTo>
                  <a:cubicBezTo>
                    <a:pt x="10508" y="16783"/>
                    <a:pt x="10508" y="18943"/>
                    <a:pt x="12357" y="20023"/>
                  </a:cubicBezTo>
                  <a:cubicBezTo>
                    <a:pt x="14205" y="21103"/>
                    <a:pt x="17903" y="21103"/>
                    <a:pt x="21600" y="211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8832299" y="6304773"/>
              <a:ext cx="108502" cy="107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010" fill="norm" stroke="1" extrusionOk="0">
                  <a:moveTo>
                    <a:pt x="13816" y="1256"/>
                  </a:moveTo>
                  <a:cubicBezTo>
                    <a:pt x="11324" y="425"/>
                    <a:pt x="8831" y="-406"/>
                    <a:pt x="6755" y="217"/>
                  </a:cubicBezTo>
                  <a:cubicBezTo>
                    <a:pt x="4678" y="840"/>
                    <a:pt x="3016" y="2917"/>
                    <a:pt x="1770" y="6032"/>
                  </a:cubicBezTo>
                  <a:cubicBezTo>
                    <a:pt x="524" y="9148"/>
                    <a:pt x="-307" y="13302"/>
                    <a:pt x="108" y="16209"/>
                  </a:cubicBezTo>
                  <a:cubicBezTo>
                    <a:pt x="524" y="19117"/>
                    <a:pt x="2185" y="20779"/>
                    <a:pt x="5924" y="20986"/>
                  </a:cubicBezTo>
                  <a:cubicBezTo>
                    <a:pt x="9662" y="21194"/>
                    <a:pt x="15478" y="19948"/>
                    <a:pt x="21293" y="187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9020199" y="6099373"/>
              <a:ext cx="117451" cy="300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5" h="21166" fill="norm" stroke="1" extrusionOk="0">
                  <a:moveTo>
                    <a:pt x="16196" y="3286"/>
                  </a:moveTo>
                  <a:cubicBezTo>
                    <a:pt x="16941" y="1945"/>
                    <a:pt x="17686" y="605"/>
                    <a:pt x="17127" y="158"/>
                  </a:cubicBezTo>
                  <a:cubicBezTo>
                    <a:pt x="16568" y="-289"/>
                    <a:pt x="14706" y="158"/>
                    <a:pt x="11727" y="2169"/>
                  </a:cubicBezTo>
                  <a:cubicBezTo>
                    <a:pt x="8748" y="4180"/>
                    <a:pt x="4651" y="7755"/>
                    <a:pt x="2231" y="10883"/>
                  </a:cubicBezTo>
                  <a:cubicBezTo>
                    <a:pt x="-190" y="14012"/>
                    <a:pt x="-935" y="16693"/>
                    <a:pt x="1486" y="18406"/>
                  </a:cubicBezTo>
                  <a:cubicBezTo>
                    <a:pt x="3906" y="20119"/>
                    <a:pt x="9493" y="20864"/>
                    <a:pt x="13217" y="21088"/>
                  </a:cubicBezTo>
                  <a:cubicBezTo>
                    <a:pt x="16941" y="21311"/>
                    <a:pt x="18803" y="21013"/>
                    <a:pt x="20665" y="207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9013735" y="6266723"/>
              <a:ext cx="111216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600" fill="norm" stroke="1" extrusionOk="0">
                  <a:moveTo>
                    <a:pt x="3074" y="21600"/>
                  </a:moveTo>
                  <a:cubicBezTo>
                    <a:pt x="1444" y="16800"/>
                    <a:pt x="-186" y="12000"/>
                    <a:pt x="18" y="8400"/>
                  </a:cubicBezTo>
                  <a:cubicBezTo>
                    <a:pt x="222" y="4800"/>
                    <a:pt x="2259" y="2400"/>
                    <a:pt x="6131" y="1200"/>
                  </a:cubicBezTo>
                  <a:cubicBezTo>
                    <a:pt x="10003" y="0"/>
                    <a:pt x="15708" y="0"/>
                    <a:pt x="2141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9550399" y="6384696"/>
              <a:ext cx="1841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2979" y="12302"/>
                    <a:pt x="5959" y="4448"/>
                    <a:pt x="9559" y="1502"/>
                  </a:cubicBezTo>
                  <a:cubicBezTo>
                    <a:pt x="13159" y="-1443"/>
                    <a:pt x="17379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9806516" y="6273073"/>
              <a:ext cx="150284" cy="181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5" fill="norm" stroke="1" extrusionOk="0">
                  <a:moveTo>
                    <a:pt x="608" y="0"/>
                  </a:moveTo>
                  <a:cubicBezTo>
                    <a:pt x="304" y="5462"/>
                    <a:pt x="0" y="10924"/>
                    <a:pt x="0" y="14276"/>
                  </a:cubicBezTo>
                  <a:cubicBezTo>
                    <a:pt x="0" y="17628"/>
                    <a:pt x="304" y="18869"/>
                    <a:pt x="1065" y="19862"/>
                  </a:cubicBezTo>
                  <a:cubicBezTo>
                    <a:pt x="1825" y="20855"/>
                    <a:pt x="3042" y="21600"/>
                    <a:pt x="4411" y="21228"/>
                  </a:cubicBezTo>
                  <a:cubicBezTo>
                    <a:pt x="5780" y="20855"/>
                    <a:pt x="7301" y="19366"/>
                    <a:pt x="10192" y="16262"/>
                  </a:cubicBezTo>
                  <a:cubicBezTo>
                    <a:pt x="13082" y="13159"/>
                    <a:pt x="17341" y="8441"/>
                    <a:pt x="21600" y="37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9963149" y="6273619"/>
              <a:ext cx="209551" cy="183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5827"/>
                  </a:moveTo>
                  <a:cubicBezTo>
                    <a:pt x="0" y="7055"/>
                    <a:pt x="0" y="8282"/>
                    <a:pt x="764" y="8896"/>
                  </a:cubicBezTo>
                  <a:cubicBezTo>
                    <a:pt x="1527" y="9509"/>
                    <a:pt x="3055" y="9509"/>
                    <a:pt x="5018" y="8527"/>
                  </a:cubicBezTo>
                  <a:cubicBezTo>
                    <a:pt x="6982" y="7546"/>
                    <a:pt x="9382" y="5582"/>
                    <a:pt x="10800" y="3864"/>
                  </a:cubicBezTo>
                  <a:cubicBezTo>
                    <a:pt x="12218" y="2146"/>
                    <a:pt x="12655" y="673"/>
                    <a:pt x="12218" y="182"/>
                  </a:cubicBezTo>
                  <a:cubicBezTo>
                    <a:pt x="11782" y="-309"/>
                    <a:pt x="10473" y="182"/>
                    <a:pt x="8618" y="1777"/>
                  </a:cubicBezTo>
                  <a:cubicBezTo>
                    <a:pt x="6764" y="3373"/>
                    <a:pt x="4364" y="6073"/>
                    <a:pt x="3055" y="8773"/>
                  </a:cubicBezTo>
                  <a:cubicBezTo>
                    <a:pt x="1745" y="11473"/>
                    <a:pt x="1527" y="14173"/>
                    <a:pt x="4145" y="16136"/>
                  </a:cubicBezTo>
                  <a:cubicBezTo>
                    <a:pt x="6764" y="18100"/>
                    <a:pt x="12218" y="19327"/>
                    <a:pt x="15600" y="20064"/>
                  </a:cubicBezTo>
                  <a:cubicBezTo>
                    <a:pt x="18982" y="20800"/>
                    <a:pt x="20291" y="21046"/>
                    <a:pt x="21600" y="2129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10502899" y="6158773"/>
              <a:ext cx="1270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597"/>
                    <a:pt x="21600" y="5193"/>
                    <a:pt x="18000" y="8144"/>
                  </a:cubicBezTo>
                  <a:cubicBezTo>
                    <a:pt x="14400" y="11095"/>
                    <a:pt x="7200" y="14400"/>
                    <a:pt x="3600" y="16702"/>
                  </a:cubicBezTo>
                  <a:cubicBezTo>
                    <a:pt x="0" y="19003"/>
                    <a:pt x="0" y="2030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10563722" y="6311173"/>
              <a:ext cx="59828" cy="155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1191" fill="norm" stroke="1" extrusionOk="0">
                  <a:moveTo>
                    <a:pt x="942" y="16416"/>
                  </a:moveTo>
                  <a:cubicBezTo>
                    <a:pt x="197" y="18432"/>
                    <a:pt x="-548" y="20448"/>
                    <a:pt x="569" y="21024"/>
                  </a:cubicBezTo>
                  <a:cubicBezTo>
                    <a:pt x="1686" y="21600"/>
                    <a:pt x="4666" y="20736"/>
                    <a:pt x="7645" y="17712"/>
                  </a:cubicBezTo>
                  <a:cubicBezTo>
                    <a:pt x="10624" y="14688"/>
                    <a:pt x="13604" y="9504"/>
                    <a:pt x="15838" y="6192"/>
                  </a:cubicBezTo>
                  <a:cubicBezTo>
                    <a:pt x="18073" y="2880"/>
                    <a:pt x="19562" y="1440"/>
                    <a:pt x="2105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10608542" y="6330223"/>
              <a:ext cx="567458" cy="197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266" fill="norm" stroke="1" extrusionOk="0">
                  <a:moveTo>
                    <a:pt x="569" y="0"/>
                  </a:moveTo>
                  <a:cubicBezTo>
                    <a:pt x="650" y="3865"/>
                    <a:pt x="730" y="7731"/>
                    <a:pt x="770" y="10345"/>
                  </a:cubicBezTo>
                  <a:cubicBezTo>
                    <a:pt x="810" y="12960"/>
                    <a:pt x="810" y="14324"/>
                    <a:pt x="690" y="15461"/>
                  </a:cubicBezTo>
                  <a:cubicBezTo>
                    <a:pt x="569" y="16598"/>
                    <a:pt x="328" y="17507"/>
                    <a:pt x="168" y="17280"/>
                  </a:cubicBezTo>
                  <a:cubicBezTo>
                    <a:pt x="7" y="17053"/>
                    <a:pt x="-73" y="15688"/>
                    <a:pt x="88" y="13869"/>
                  </a:cubicBezTo>
                  <a:cubicBezTo>
                    <a:pt x="248" y="12051"/>
                    <a:pt x="650" y="9777"/>
                    <a:pt x="1131" y="7617"/>
                  </a:cubicBezTo>
                  <a:cubicBezTo>
                    <a:pt x="1613" y="5457"/>
                    <a:pt x="2175" y="3411"/>
                    <a:pt x="2657" y="2274"/>
                  </a:cubicBezTo>
                  <a:cubicBezTo>
                    <a:pt x="3139" y="1137"/>
                    <a:pt x="3540" y="909"/>
                    <a:pt x="3862" y="2728"/>
                  </a:cubicBezTo>
                  <a:cubicBezTo>
                    <a:pt x="4183" y="4547"/>
                    <a:pt x="4424" y="8413"/>
                    <a:pt x="4584" y="10914"/>
                  </a:cubicBezTo>
                  <a:cubicBezTo>
                    <a:pt x="4745" y="13415"/>
                    <a:pt x="4825" y="14552"/>
                    <a:pt x="5026" y="15461"/>
                  </a:cubicBezTo>
                  <a:cubicBezTo>
                    <a:pt x="5227" y="16371"/>
                    <a:pt x="5548" y="17053"/>
                    <a:pt x="5869" y="17053"/>
                  </a:cubicBezTo>
                  <a:cubicBezTo>
                    <a:pt x="6190" y="17053"/>
                    <a:pt x="6511" y="16371"/>
                    <a:pt x="6792" y="15461"/>
                  </a:cubicBezTo>
                  <a:cubicBezTo>
                    <a:pt x="7073" y="14552"/>
                    <a:pt x="7314" y="13415"/>
                    <a:pt x="7515" y="12164"/>
                  </a:cubicBezTo>
                  <a:cubicBezTo>
                    <a:pt x="7716" y="10914"/>
                    <a:pt x="7876" y="9549"/>
                    <a:pt x="7796" y="8526"/>
                  </a:cubicBezTo>
                  <a:cubicBezTo>
                    <a:pt x="7716" y="7503"/>
                    <a:pt x="7395" y="6821"/>
                    <a:pt x="7073" y="6821"/>
                  </a:cubicBezTo>
                  <a:cubicBezTo>
                    <a:pt x="6752" y="6821"/>
                    <a:pt x="6431" y="7503"/>
                    <a:pt x="6230" y="8754"/>
                  </a:cubicBezTo>
                  <a:cubicBezTo>
                    <a:pt x="6030" y="10004"/>
                    <a:pt x="5949" y="11823"/>
                    <a:pt x="6230" y="13528"/>
                  </a:cubicBezTo>
                  <a:cubicBezTo>
                    <a:pt x="6511" y="15234"/>
                    <a:pt x="7154" y="16825"/>
                    <a:pt x="7997" y="17848"/>
                  </a:cubicBezTo>
                  <a:cubicBezTo>
                    <a:pt x="8840" y="18872"/>
                    <a:pt x="9884" y="19326"/>
                    <a:pt x="10607" y="19440"/>
                  </a:cubicBezTo>
                  <a:cubicBezTo>
                    <a:pt x="11329" y="19554"/>
                    <a:pt x="11731" y="19326"/>
                    <a:pt x="12052" y="18644"/>
                  </a:cubicBezTo>
                  <a:cubicBezTo>
                    <a:pt x="12373" y="17962"/>
                    <a:pt x="12614" y="16825"/>
                    <a:pt x="12775" y="15688"/>
                  </a:cubicBezTo>
                  <a:cubicBezTo>
                    <a:pt x="12935" y="14552"/>
                    <a:pt x="13015" y="13415"/>
                    <a:pt x="12895" y="12505"/>
                  </a:cubicBezTo>
                  <a:cubicBezTo>
                    <a:pt x="12775" y="11596"/>
                    <a:pt x="12453" y="10914"/>
                    <a:pt x="12092" y="10573"/>
                  </a:cubicBezTo>
                  <a:cubicBezTo>
                    <a:pt x="11731" y="10232"/>
                    <a:pt x="11329" y="10232"/>
                    <a:pt x="11008" y="11027"/>
                  </a:cubicBezTo>
                  <a:cubicBezTo>
                    <a:pt x="10687" y="11823"/>
                    <a:pt x="10446" y="13415"/>
                    <a:pt x="10526" y="14097"/>
                  </a:cubicBezTo>
                  <a:cubicBezTo>
                    <a:pt x="10607" y="14779"/>
                    <a:pt x="11008" y="14552"/>
                    <a:pt x="11410" y="14438"/>
                  </a:cubicBezTo>
                  <a:cubicBezTo>
                    <a:pt x="11811" y="14324"/>
                    <a:pt x="12213" y="14324"/>
                    <a:pt x="12453" y="14893"/>
                  </a:cubicBezTo>
                  <a:cubicBezTo>
                    <a:pt x="12694" y="15461"/>
                    <a:pt x="12775" y="16598"/>
                    <a:pt x="12975" y="17507"/>
                  </a:cubicBezTo>
                  <a:cubicBezTo>
                    <a:pt x="13176" y="18417"/>
                    <a:pt x="13497" y="19099"/>
                    <a:pt x="13859" y="19554"/>
                  </a:cubicBezTo>
                  <a:cubicBezTo>
                    <a:pt x="14220" y="20008"/>
                    <a:pt x="14621" y="20236"/>
                    <a:pt x="14943" y="19895"/>
                  </a:cubicBezTo>
                  <a:cubicBezTo>
                    <a:pt x="15264" y="19554"/>
                    <a:pt x="15505" y="18644"/>
                    <a:pt x="15705" y="17621"/>
                  </a:cubicBezTo>
                  <a:cubicBezTo>
                    <a:pt x="15906" y="16598"/>
                    <a:pt x="16067" y="15461"/>
                    <a:pt x="16308" y="15234"/>
                  </a:cubicBezTo>
                  <a:cubicBezTo>
                    <a:pt x="16549" y="15006"/>
                    <a:pt x="16870" y="15688"/>
                    <a:pt x="16990" y="16598"/>
                  </a:cubicBezTo>
                  <a:cubicBezTo>
                    <a:pt x="17111" y="17507"/>
                    <a:pt x="17030" y="18644"/>
                    <a:pt x="16830" y="19667"/>
                  </a:cubicBezTo>
                  <a:cubicBezTo>
                    <a:pt x="16629" y="20691"/>
                    <a:pt x="16308" y="21600"/>
                    <a:pt x="16268" y="21145"/>
                  </a:cubicBezTo>
                  <a:cubicBezTo>
                    <a:pt x="16227" y="20691"/>
                    <a:pt x="16468" y="18872"/>
                    <a:pt x="17392" y="16029"/>
                  </a:cubicBezTo>
                  <a:cubicBezTo>
                    <a:pt x="18315" y="13187"/>
                    <a:pt x="19921" y="9322"/>
                    <a:pt x="21527" y="54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11506220" y="6412773"/>
              <a:ext cx="196831" cy="165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150" fill="norm" stroke="1" extrusionOk="0">
                  <a:moveTo>
                    <a:pt x="10229" y="0"/>
                  </a:moveTo>
                  <a:cubicBezTo>
                    <a:pt x="7274" y="1620"/>
                    <a:pt x="4318" y="3240"/>
                    <a:pt x="2385" y="5940"/>
                  </a:cubicBezTo>
                  <a:cubicBezTo>
                    <a:pt x="452" y="8640"/>
                    <a:pt x="-457" y="12420"/>
                    <a:pt x="225" y="14850"/>
                  </a:cubicBezTo>
                  <a:cubicBezTo>
                    <a:pt x="907" y="17280"/>
                    <a:pt x="3181" y="18360"/>
                    <a:pt x="6137" y="18225"/>
                  </a:cubicBezTo>
                  <a:cubicBezTo>
                    <a:pt x="9092" y="18090"/>
                    <a:pt x="12730" y="16740"/>
                    <a:pt x="15004" y="15660"/>
                  </a:cubicBezTo>
                  <a:cubicBezTo>
                    <a:pt x="17278" y="14580"/>
                    <a:pt x="18187" y="13770"/>
                    <a:pt x="18756" y="12690"/>
                  </a:cubicBezTo>
                  <a:cubicBezTo>
                    <a:pt x="19324" y="11610"/>
                    <a:pt x="19551" y="10260"/>
                    <a:pt x="18983" y="9450"/>
                  </a:cubicBezTo>
                  <a:cubicBezTo>
                    <a:pt x="18415" y="8640"/>
                    <a:pt x="17050" y="8370"/>
                    <a:pt x="15572" y="9045"/>
                  </a:cubicBezTo>
                  <a:cubicBezTo>
                    <a:pt x="14095" y="9720"/>
                    <a:pt x="12503" y="11340"/>
                    <a:pt x="11594" y="12825"/>
                  </a:cubicBezTo>
                  <a:cubicBezTo>
                    <a:pt x="10684" y="14310"/>
                    <a:pt x="10457" y="15660"/>
                    <a:pt x="10457" y="17010"/>
                  </a:cubicBezTo>
                  <a:cubicBezTo>
                    <a:pt x="10457" y="18360"/>
                    <a:pt x="10684" y="19710"/>
                    <a:pt x="11935" y="20520"/>
                  </a:cubicBezTo>
                  <a:cubicBezTo>
                    <a:pt x="13185" y="21330"/>
                    <a:pt x="15459" y="21600"/>
                    <a:pt x="17164" y="19845"/>
                  </a:cubicBezTo>
                  <a:cubicBezTo>
                    <a:pt x="18869" y="18090"/>
                    <a:pt x="20006" y="14310"/>
                    <a:pt x="21143" y="105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11722099" y="6452851"/>
              <a:ext cx="105017" cy="135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0700" fill="norm" stroke="1" extrusionOk="0">
                  <a:moveTo>
                    <a:pt x="0" y="666"/>
                  </a:moveTo>
                  <a:cubicBezTo>
                    <a:pt x="2592" y="21"/>
                    <a:pt x="5184" y="-624"/>
                    <a:pt x="8640" y="1149"/>
                  </a:cubicBezTo>
                  <a:cubicBezTo>
                    <a:pt x="12096" y="2922"/>
                    <a:pt x="16416" y="7113"/>
                    <a:pt x="18792" y="10015"/>
                  </a:cubicBezTo>
                  <a:cubicBezTo>
                    <a:pt x="21168" y="12916"/>
                    <a:pt x="21600" y="14528"/>
                    <a:pt x="21384" y="16140"/>
                  </a:cubicBezTo>
                  <a:cubicBezTo>
                    <a:pt x="21168" y="17752"/>
                    <a:pt x="20304" y="19364"/>
                    <a:pt x="18792" y="20170"/>
                  </a:cubicBezTo>
                  <a:cubicBezTo>
                    <a:pt x="17280" y="20976"/>
                    <a:pt x="15120" y="20976"/>
                    <a:pt x="13608" y="19364"/>
                  </a:cubicBezTo>
                  <a:cubicBezTo>
                    <a:pt x="12096" y="17752"/>
                    <a:pt x="11232" y="14528"/>
                    <a:pt x="12528" y="11627"/>
                  </a:cubicBezTo>
                  <a:cubicBezTo>
                    <a:pt x="13824" y="8725"/>
                    <a:pt x="17280" y="6146"/>
                    <a:pt x="20736" y="35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11931650" y="6533423"/>
              <a:ext cx="25400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4" name="Drawing"/>
          <p:cNvGrpSpPr/>
          <p:nvPr/>
        </p:nvGrpSpPr>
        <p:grpSpPr>
          <a:xfrm>
            <a:off x="412750" y="1949450"/>
            <a:ext cx="10445750" cy="6572250"/>
            <a:chOff x="0" y="0"/>
            <a:chExt cx="10445750" cy="6572250"/>
          </a:xfrm>
        </p:grpSpPr>
        <p:sp>
          <p:nvSpPr>
            <p:cNvPr id="784" name="Line"/>
            <p:cNvSpPr/>
            <p:nvPr/>
          </p:nvSpPr>
          <p:spPr>
            <a:xfrm>
              <a:off x="535287" y="133350"/>
              <a:ext cx="404513" cy="623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479" fill="norm" stroke="1" extrusionOk="0">
                  <a:moveTo>
                    <a:pt x="4288" y="4378"/>
                  </a:moveTo>
                  <a:cubicBezTo>
                    <a:pt x="3725" y="4378"/>
                    <a:pt x="3162" y="4378"/>
                    <a:pt x="2375" y="4378"/>
                  </a:cubicBezTo>
                  <a:cubicBezTo>
                    <a:pt x="1588" y="4378"/>
                    <a:pt x="575" y="4378"/>
                    <a:pt x="519" y="3722"/>
                  </a:cubicBezTo>
                  <a:cubicBezTo>
                    <a:pt x="462" y="3065"/>
                    <a:pt x="1362" y="1751"/>
                    <a:pt x="2037" y="985"/>
                  </a:cubicBezTo>
                  <a:cubicBezTo>
                    <a:pt x="2712" y="219"/>
                    <a:pt x="3162" y="0"/>
                    <a:pt x="3669" y="0"/>
                  </a:cubicBezTo>
                  <a:cubicBezTo>
                    <a:pt x="4175" y="0"/>
                    <a:pt x="4737" y="219"/>
                    <a:pt x="5075" y="730"/>
                  </a:cubicBezTo>
                  <a:cubicBezTo>
                    <a:pt x="5412" y="1241"/>
                    <a:pt x="5525" y="2043"/>
                    <a:pt x="5638" y="3612"/>
                  </a:cubicBezTo>
                  <a:cubicBezTo>
                    <a:pt x="5750" y="5181"/>
                    <a:pt x="5862" y="7516"/>
                    <a:pt x="5469" y="9486"/>
                  </a:cubicBezTo>
                  <a:cubicBezTo>
                    <a:pt x="5075" y="11457"/>
                    <a:pt x="4175" y="13062"/>
                    <a:pt x="3444" y="14047"/>
                  </a:cubicBezTo>
                  <a:cubicBezTo>
                    <a:pt x="2712" y="15032"/>
                    <a:pt x="2150" y="15397"/>
                    <a:pt x="1588" y="15580"/>
                  </a:cubicBezTo>
                  <a:cubicBezTo>
                    <a:pt x="1025" y="15762"/>
                    <a:pt x="462" y="15762"/>
                    <a:pt x="181" y="15543"/>
                  </a:cubicBezTo>
                  <a:cubicBezTo>
                    <a:pt x="-100" y="15324"/>
                    <a:pt x="-100" y="14886"/>
                    <a:pt x="519" y="13719"/>
                  </a:cubicBezTo>
                  <a:cubicBezTo>
                    <a:pt x="1137" y="12551"/>
                    <a:pt x="2375" y="10654"/>
                    <a:pt x="4344" y="8720"/>
                  </a:cubicBezTo>
                  <a:cubicBezTo>
                    <a:pt x="6312" y="6786"/>
                    <a:pt x="9012" y="4816"/>
                    <a:pt x="10587" y="3685"/>
                  </a:cubicBezTo>
                  <a:cubicBezTo>
                    <a:pt x="12162" y="2554"/>
                    <a:pt x="12612" y="2262"/>
                    <a:pt x="13175" y="1897"/>
                  </a:cubicBezTo>
                  <a:cubicBezTo>
                    <a:pt x="13738" y="1532"/>
                    <a:pt x="14412" y="1095"/>
                    <a:pt x="14412" y="1168"/>
                  </a:cubicBezTo>
                  <a:cubicBezTo>
                    <a:pt x="14412" y="1241"/>
                    <a:pt x="13738" y="1824"/>
                    <a:pt x="12725" y="3320"/>
                  </a:cubicBezTo>
                  <a:cubicBezTo>
                    <a:pt x="11712" y="4816"/>
                    <a:pt x="10362" y="7224"/>
                    <a:pt x="9519" y="9705"/>
                  </a:cubicBezTo>
                  <a:cubicBezTo>
                    <a:pt x="8675" y="12186"/>
                    <a:pt x="8338" y="14741"/>
                    <a:pt x="8281" y="16528"/>
                  </a:cubicBezTo>
                  <a:cubicBezTo>
                    <a:pt x="8225" y="18316"/>
                    <a:pt x="8450" y="19338"/>
                    <a:pt x="8731" y="20031"/>
                  </a:cubicBezTo>
                  <a:cubicBezTo>
                    <a:pt x="9012" y="20724"/>
                    <a:pt x="9350" y="21089"/>
                    <a:pt x="9800" y="21308"/>
                  </a:cubicBezTo>
                  <a:cubicBezTo>
                    <a:pt x="10250" y="21527"/>
                    <a:pt x="10812" y="21600"/>
                    <a:pt x="11600" y="21126"/>
                  </a:cubicBezTo>
                  <a:cubicBezTo>
                    <a:pt x="12388" y="20651"/>
                    <a:pt x="13400" y="19630"/>
                    <a:pt x="14131" y="18316"/>
                  </a:cubicBezTo>
                  <a:cubicBezTo>
                    <a:pt x="14862" y="17003"/>
                    <a:pt x="15312" y="15397"/>
                    <a:pt x="15369" y="14449"/>
                  </a:cubicBezTo>
                  <a:cubicBezTo>
                    <a:pt x="15425" y="13500"/>
                    <a:pt x="15088" y="13208"/>
                    <a:pt x="14581" y="13281"/>
                  </a:cubicBezTo>
                  <a:cubicBezTo>
                    <a:pt x="14075" y="13354"/>
                    <a:pt x="13400" y="13792"/>
                    <a:pt x="13344" y="14047"/>
                  </a:cubicBezTo>
                  <a:cubicBezTo>
                    <a:pt x="13287" y="14303"/>
                    <a:pt x="13850" y="14376"/>
                    <a:pt x="15312" y="14193"/>
                  </a:cubicBezTo>
                  <a:cubicBezTo>
                    <a:pt x="16775" y="14011"/>
                    <a:pt x="19138" y="13573"/>
                    <a:pt x="21500" y="13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1574800" y="192238"/>
              <a:ext cx="273050" cy="303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0" y="1677"/>
                  </a:moveTo>
                  <a:cubicBezTo>
                    <a:pt x="167" y="927"/>
                    <a:pt x="335" y="177"/>
                    <a:pt x="921" y="27"/>
                  </a:cubicBezTo>
                  <a:cubicBezTo>
                    <a:pt x="1507" y="-123"/>
                    <a:pt x="2512" y="327"/>
                    <a:pt x="4605" y="2127"/>
                  </a:cubicBezTo>
                  <a:cubicBezTo>
                    <a:pt x="6698" y="3927"/>
                    <a:pt x="9879" y="7077"/>
                    <a:pt x="12558" y="10302"/>
                  </a:cubicBezTo>
                  <a:cubicBezTo>
                    <a:pt x="15237" y="13527"/>
                    <a:pt x="17414" y="16827"/>
                    <a:pt x="18837" y="18702"/>
                  </a:cubicBezTo>
                  <a:cubicBezTo>
                    <a:pt x="20260" y="20577"/>
                    <a:pt x="20930" y="21027"/>
                    <a:pt x="21600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1657350" y="152400"/>
              <a:ext cx="184150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621" y="2400"/>
                    <a:pt x="15641" y="4800"/>
                    <a:pt x="13034" y="7320"/>
                  </a:cubicBezTo>
                  <a:cubicBezTo>
                    <a:pt x="10428" y="9840"/>
                    <a:pt x="8193" y="12480"/>
                    <a:pt x="6083" y="14880"/>
                  </a:cubicBezTo>
                  <a:cubicBezTo>
                    <a:pt x="3972" y="17280"/>
                    <a:pt x="1986" y="194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2228850" y="177800"/>
              <a:ext cx="6350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322"/>
                    <a:pt x="14400" y="10643"/>
                    <a:pt x="18000" y="14243"/>
                  </a:cubicBezTo>
                  <a:cubicBezTo>
                    <a:pt x="21600" y="17843"/>
                    <a:pt x="21600" y="1972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2146300" y="457200"/>
              <a:ext cx="2032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25" y="16800"/>
                    <a:pt x="11250" y="12000"/>
                    <a:pt x="14850" y="8400"/>
                  </a:cubicBezTo>
                  <a:cubicBezTo>
                    <a:pt x="18450" y="4800"/>
                    <a:pt x="2002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2463800" y="171449"/>
              <a:ext cx="1587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56" y="2571"/>
                    <a:pt x="6912" y="5143"/>
                    <a:pt x="10512" y="8743"/>
                  </a:cubicBezTo>
                  <a:cubicBezTo>
                    <a:pt x="14112" y="12343"/>
                    <a:pt x="17856" y="169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2584449" y="177800"/>
              <a:ext cx="10160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50" y="144"/>
                    <a:pt x="17100" y="288"/>
                    <a:pt x="14175" y="1656"/>
                  </a:cubicBezTo>
                  <a:cubicBezTo>
                    <a:pt x="11250" y="3024"/>
                    <a:pt x="7650" y="5616"/>
                    <a:pt x="5175" y="9144"/>
                  </a:cubicBezTo>
                  <a:cubicBezTo>
                    <a:pt x="2700" y="12672"/>
                    <a:pt x="1350" y="171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2889250" y="508000"/>
              <a:ext cx="6350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322"/>
                    <a:pt x="14400" y="10643"/>
                    <a:pt x="10800" y="14243"/>
                  </a:cubicBezTo>
                  <a:cubicBezTo>
                    <a:pt x="7200" y="17843"/>
                    <a:pt x="3600" y="197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3591648" y="39183"/>
              <a:ext cx="580303" cy="408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169" fill="norm" stroke="1" extrusionOk="0">
                  <a:moveTo>
                    <a:pt x="4082" y="602"/>
                  </a:moveTo>
                  <a:cubicBezTo>
                    <a:pt x="3847" y="164"/>
                    <a:pt x="3613" y="-275"/>
                    <a:pt x="3417" y="218"/>
                  </a:cubicBezTo>
                  <a:cubicBezTo>
                    <a:pt x="3221" y="712"/>
                    <a:pt x="3065" y="2137"/>
                    <a:pt x="2908" y="4714"/>
                  </a:cubicBezTo>
                  <a:cubicBezTo>
                    <a:pt x="2752" y="7290"/>
                    <a:pt x="2595" y="11018"/>
                    <a:pt x="2556" y="13869"/>
                  </a:cubicBezTo>
                  <a:cubicBezTo>
                    <a:pt x="2517" y="16720"/>
                    <a:pt x="2595" y="18694"/>
                    <a:pt x="2791" y="19845"/>
                  </a:cubicBezTo>
                  <a:cubicBezTo>
                    <a:pt x="2986" y="20996"/>
                    <a:pt x="3299" y="21325"/>
                    <a:pt x="3456" y="21106"/>
                  </a:cubicBezTo>
                  <a:cubicBezTo>
                    <a:pt x="3613" y="20886"/>
                    <a:pt x="3613" y="20119"/>
                    <a:pt x="3299" y="19242"/>
                  </a:cubicBezTo>
                  <a:cubicBezTo>
                    <a:pt x="2986" y="18365"/>
                    <a:pt x="2360" y="17378"/>
                    <a:pt x="1695" y="16665"/>
                  </a:cubicBezTo>
                  <a:cubicBezTo>
                    <a:pt x="1030" y="15952"/>
                    <a:pt x="326" y="15514"/>
                    <a:pt x="91" y="15020"/>
                  </a:cubicBezTo>
                  <a:cubicBezTo>
                    <a:pt x="-144" y="14527"/>
                    <a:pt x="91" y="13979"/>
                    <a:pt x="639" y="12663"/>
                  </a:cubicBezTo>
                  <a:cubicBezTo>
                    <a:pt x="1186" y="11347"/>
                    <a:pt x="2047" y="9264"/>
                    <a:pt x="2634" y="7619"/>
                  </a:cubicBezTo>
                  <a:cubicBezTo>
                    <a:pt x="3221" y="5975"/>
                    <a:pt x="3534" y="4769"/>
                    <a:pt x="3886" y="3782"/>
                  </a:cubicBezTo>
                  <a:cubicBezTo>
                    <a:pt x="4239" y="2795"/>
                    <a:pt x="4630" y="2028"/>
                    <a:pt x="5021" y="1753"/>
                  </a:cubicBezTo>
                  <a:cubicBezTo>
                    <a:pt x="5413" y="1479"/>
                    <a:pt x="5804" y="1699"/>
                    <a:pt x="6195" y="2685"/>
                  </a:cubicBezTo>
                  <a:cubicBezTo>
                    <a:pt x="6586" y="3672"/>
                    <a:pt x="6978" y="5427"/>
                    <a:pt x="7095" y="8058"/>
                  </a:cubicBezTo>
                  <a:cubicBezTo>
                    <a:pt x="7213" y="10689"/>
                    <a:pt x="7056" y="14198"/>
                    <a:pt x="6899" y="16227"/>
                  </a:cubicBezTo>
                  <a:cubicBezTo>
                    <a:pt x="6743" y="18255"/>
                    <a:pt x="6586" y="18803"/>
                    <a:pt x="6508" y="18694"/>
                  </a:cubicBezTo>
                  <a:cubicBezTo>
                    <a:pt x="6430" y="18584"/>
                    <a:pt x="6430" y="17816"/>
                    <a:pt x="6586" y="16720"/>
                  </a:cubicBezTo>
                  <a:cubicBezTo>
                    <a:pt x="6743" y="15623"/>
                    <a:pt x="7056" y="14198"/>
                    <a:pt x="7369" y="13211"/>
                  </a:cubicBezTo>
                  <a:cubicBezTo>
                    <a:pt x="7682" y="12224"/>
                    <a:pt x="7995" y="11676"/>
                    <a:pt x="8386" y="11402"/>
                  </a:cubicBezTo>
                  <a:cubicBezTo>
                    <a:pt x="8778" y="11128"/>
                    <a:pt x="9247" y="11128"/>
                    <a:pt x="9639" y="11621"/>
                  </a:cubicBezTo>
                  <a:cubicBezTo>
                    <a:pt x="10030" y="12115"/>
                    <a:pt x="10343" y="13102"/>
                    <a:pt x="10499" y="13869"/>
                  </a:cubicBezTo>
                  <a:cubicBezTo>
                    <a:pt x="10656" y="14637"/>
                    <a:pt x="10656" y="15185"/>
                    <a:pt x="10695" y="15733"/>
                  </a:cubicBezTo>
                  <a:cubicBezTo>
                    <a:pt x="10734" y="16281"/>
                    <a:pt x="10813" y="16830"/>
                    <a:pt x="11047" y="16939"/>
                  </a:cubicBezTo>
                  <a:cubicBezTo>
                    <a:pt x="11282" y="17049"/>
                    <a:pt x="11673" y="16720"/>
                    <a:pt x="12065" y="16007"/>
                  </a:cubicBezTo>
                  <a:cubicBezTo>
                    <a:pt x="12456" y="15295"/>
                    <a:pt x="12847" y="14198"/>
                    <a:pt x="13082" y="13266"/>
                  </a:cubicBezTo>
                  <a:cubicBezTo>
                    <a:pt x="13317" y="12334"/>
                    <a:pt x="13395" y="11567"/>
                    <a:pt x="13160" y="11457"/>
                  </a:cubicBezTo>
                  <a:cubicBezTo>
                    <a:pt x="12926" y="11347"/>
                    <a:pt x="12378" y="11896"/>
                    <a:pt x="12065" y="12444"/>
                  </a:cubicBezTo>
                  <a:cubicBezTo>
                    <a:pt x="11752" y="12992"/>
                    <a:pt x="11673" y="13540"/>
                    <a:pt x="11595" y="14143"/>
                  </a:cubicBezTo>
                  <a:cubicBezTo>
                    <a:pt x="11517" y="14746"/>
                    <a:pt x="11439" y="15404"/>
                    <a:pt x="11556" y="15898"/>
                  </a:cubicBezTo>
                  <a:cubicBezTo>
                    <a:pt x="11673" y="16391"/>
                    <a:pt x="11986" y="16720"/>
                    <a:pt x="12378" y="16884"/>
                  </a:cubicBezTo>
                  <a:cubicBezTo>
                    <a:pt x="12769" y="17049"/>
                    <a:pt x="13239" y="17049"/>
                    <a:pt x="13865" y="16555"/>
                  </a:cubicBezTo>
                  <a:cubicBezTo>
                    <a:pt x="14491" y="16062"/>
                    <a:pt x="15273" y="15075"/>
                    <a:pt x="15782" y="14308"/>
                  </a:cubicBezTo>
                  <a:cubicBezTo>
                    <a:pt x="16291" y="13540"/>
                    <a:pt x="16526" y="12992"/>
                    <a:pt x="16526" y="12992"/>
                  </a:cubicBezTo>
                  <a:cubicBezTo>
                    <a:pt x="16526" y="12992"/>
                    <a:pt x="16291" y="13540"/>
                    <a:pt x="16056" y="14363"/>
                  </a:cubicBezTo>
                  <a:cubicBezTo>
                    <a:pt x="15821" y="15185"/>
                    <a:pt x="15586" y="16281"/>
                    <a:pt x="15430" y="17213"/>
                  </a:cubicBezTo>
                  <a:cubicBezTo>
                    <a:pt x="15273" y="18145"/>
                    <a:pt x="15195" y="18913"/>
                    <a:pt x="15273" y="18858"/>
                  </a:cubicBezTo>
                  <a:cubicBezTo>
                    <a:pt x="15352" y="18803"/>
                    <a:pt x="15586" y="17926"/>
                    <a:pt x="16095" y="16062"/>
                  </a:cubicBezTo>
                  <a:cubicBezTo>
                    <a:pt x="16604" y="14198"/>
                    <a:pt x="17386" y="11347"/>
                    <a:pt x="17934" y="9757"/>
                  </a:cubicBezTo>
                  <a:cubicBezTo>
                    <a:pt x="18482" y="8168"/>
                    <a:pt x="18795" y="7839"/>
                    <a:pt x="19147" y="7674"/>
                  </a:cubicBezTo>
                  <a:cubicBezTo>
                    <a:pt x="19499" y="7510"/>
                    <a:pt x="19891" y="7510"/>
                    <a:pt x="20243" y="7674"/>
                  </a:cubicBezTo>
                  <a:cubicBezTo>
                    <a:pt x="20595" y="7839"/>
                    <a:pt x="20908" y="8168"/>
                    <a:pt x="21104" y="9812"/>
                  </a:cubicBezTo>
                  <a:cubicBezTo>
                    <a:pt x="21299" y="11457"/>
                    <a:pt x="21378" y="14417"/>
                    <a:pt x="21456" y="17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4978400" y="2890"/>
              <a:ext cx="133835" cy="392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328" fill="norm" stroke="1" extrusionOk="0">
                  <a:moveTo>
                    <a:pt x="0" y="7771"/>
                  </a:moveTo>
                  <a:cubicBezTo>
                    <a:pt x="6075" y="6737"/>
                    <a:pt x="12150" y="5702"/>
                    <a:pt x="15862" y="4554"/>
                  </a:cubicBezTo>
                  <a:cubicBezTo>
                    <a:pt x="19575" y="3405"/>
                    <a:pt x="20925" y="2141"/>
                    <a:pt x="21262" y="1222"/>
                  </a:cubicBezTo>
                  <a:cubicBezTo>
                    <a:pt x="21600" y="302"/>
                    <a:pt x="20925" y="-272"/>
                    <a:pt x="17381" y="130"/>
                  </a:cubicBezTo>
                  <a:cubicBezTo>
                    <a:pt x="13838" y="532"/>
                    <a:pt x="7425" y="1911"/>
                    <a:pt x="4050" y="3922"/>
                  </a:cubicBezTo>
                  <a:cubicBezTo>
                    <a:pt x="675" y="5932"/>
                    <a:pt x="337" y="8575"/>
                    <a:pt x="2700" y="10930"/>
                  </a:cubicBezTo>
                  <a:cubicBezTo>
                    <a:pt x="5062" y="13285"/>
                    <a:pt x="10125" y="15354"/>
                    <a:pt x="12994" y="16675"/>
                  </a:cubicBezTo>
                  <a:cubicBezTo>
                    <a:pt x="15862" y="17996"/>
                    <a:pt x="16538" y="18571"/>
                    <a:pt x="16538" y="19145"/>
                  </a:cubicBezTo>
                  <a:cubicBezTo>
                    <a:pt x="16538" y="19719"/>
                    <a:pt x="15862" y="20294"/>
                    <a:pt x="14006" y="20696"/>
                  </a:cubicBezTo>
                  <a:cubicBezTo>
                    <a:pt x="12150" y="21098"/>
                    <a:pt x="9112" y="21328"/>
                    <a:pt x="6750" y="21328"/>
                  </a:cubicBezTo>
                  <a:cubicBezTo>
                    <a:pt x="4387" y="21328"/>
                    <a:pt x="2700" y="21098"/>
                    <a:pt x="1856" y="20581"/>
                  </a:cubicBezTo>
                  <a:cubicBezTo>
                    <a:pt x="1012" y="20064"/>
                    <a:pt x="1012" y="19260"/>
                    <a:pt x="1012" y="18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5118100" y="304800"/>
              <a:ext cx="11430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00" y="6171"/>
                    <a:pt x="10400" y="12343"/>
                    <a:pt x="14000" y="15943"/>
                  </a:cubicBezTo>
                  <a:cubicBezTo>
                    <a:pt x="17600" y="19543"/>
                    <a:pt x="19600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5149850" y="253999"/>
              <a:ext cx="10160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440"/>
                    <a:pt x="14400" y="2880"/>
                    <a:pt x="10800" y="6480"/>
                  </a:cubicBezTo>
                  <a:cubicBezTo>
                    <a:pt x="7200" y="10080"/>
                    <a:pt x="3600" y="158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5264150" y="374650"/>
              <a:ext cx="2540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5391149" y="247650"/>
              <a:ext cx="635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5435599" y="266700"/>
              <a:ext cx="6985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09" y="4645"/>
                    <a:pt x="9818" y="9290"/>
                    <a:pt x="6218" y="12890"/>
                  </a:cubicBezTo>
                  <a:cubicBezTo>
                    <a:pt x="2618" y="16490"/>
                    <a:pt x="1309" y="190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5708650" y="190500"/>
              <a:ext cx="1079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5632450" y="298450"/>
              <a:ext cx="1968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5909421" y="158749"/>
              <a:ext cx="164098" cy="165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2" h="21126" fill="norm" stroke="1" extrusionOk="0">
                  <a:moveTo>
                    <a:pt x="18130" y="0"/>
                  </a:moveTo>
                  <a:cubicBezTo>
                    <a:pt x="12730" y="2430"/>
                    <a:pt x="7330" y="4860"/>
                    <a:pt x="4090" y="7425"/>
                  </a:cubicBezTo>
                  <a:cubicBezTo>
                    <a:pt x="850" y="9990"/>
                    <a:pt x="-230" y="12690"/>
                    <a:pt x="40" y="15255"/>
                  </a:cubicBezTo>
                  <a:cubicBezTo>
                    <a:pt x="310" y="17820"/>
                    <a:pt x="1930" y="20250"/>
                    <a:pt x="5170" y="20925"/>
                  </a:cubicBezTo>
                  <a:cubicBezTo>
                    <a:pt x="8410" y="21600"/>
                    <a:pt x="13270" y="20520"/>
                    <a:pt x="16510" y="18495"/>
                  </a:cubicBezTo>
                  <a:cubicBezTo>
                    <a:pt x="19750" y="16470"/>
                    <a:pt x="21370" y="13500"/>
                    <a:pt x="20830" y="10530"/>
                  </a:cubicBezTo>
                  <a:cubicBezTo>
                    <a:pt x="20290" y="7560"/>
                    <a:pt x="17590" y="4590"/>
                    <a:pt x="14890" y="16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6821667" y="51255"/>
              <a:ext cx="137933" cy="355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1445" fill="norm" stroke="1" extrusionOk="0">
                  <a:moveTo>
                    <a:pt x="21008" y="2657"/>
                  </a:moveTo>
                  <a:cubicBezTo>
                    <a:pt x="21008" y="1890"/>
                    <a:pt x="21008" y="1123"/>
                    <a:pt x="20202" y="612"/>
                  </a:cubicBezTo>
                  <a:cubicBezTo>
                    <a:pt x="19396" y="101"/>
                    <a:pt x="17784" y="-155"/>
                    <a:pt x="15527" y="101"/>
                  </a:cubicBezTo>
                  <a:cubicBezTo>
                    <a:pt x="13271" y="356"/>
                    <a:pt x="10369" y="1123"/>
                    <a:pt x="7307" y="3679"/>
                  </a:cubicBezTo>
                  <a:cubicBezTo>
                    <a:pt x="4244" y="6236"/>
                    <a:pt x="1020" y="10581"/>
                    <a:pt x="214" y="13712"/>
                  </a:cubicBezTo>
                  <a:cubicBezTo>
                    <a:pt x="-592" y="16844"/>
                    <a:pt x="1020" y="18761"/>
                    <a:pt x="2632" y="19847"/>
                  </a:cubicBezTo>
                  <a:cubicBezTo>
                    <a:pt x="4244" y="20934"/>
                    <a:pt x="5856" y="21189"/>
                    <a:pt x="7468" y="21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6952118" y="169292"/>
              <a:ext cx="96382" cy="157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081" fill="norm" stroke="1" extrusionOk="0">
                  <a:moveTo>
                    <a:pt x="5885" y="5405"/>
                  </a:moveTo>
                  <a:cubicBezTo>
                    <a:pt x="3068" y="9953"/>
                    <a:pt x="251" y="14500"/>
                    <a:pt x="16" y="14500"/>
                  </a:cubicBezTo>
                  <a:cubicBezTo>
                    <a:pt x="-219" y="14500"/>
                    <a:pt x="2129" y="9953"/>
                    <a:pt x="4477" y="6826"/>
                  </a:cubicBezTo>
                  <a:cubicBezTo>
                    <a:pt x="6824" y="3700"/>
                    <a:pt x="9172" y="1995"/>
                    <a:pt x="11520" y="1000"/>
                  </a:cubicBezTo>
                  <a:cubicBezTo>
                    <a:pt x="13868" y="5"/>
                    <a:pt x="16216" y="-279"/>
                    <a:pt x="17859" y="289"/>
                  </a:cubicBezTo>
                  <a:cubicBezTo>
                    <a:pt x="19503" y="858"/>
                    <a:pt x="20442" y="2279"/>
                    <a:pt x="20207" y="5263"/>
                  </a:cubicBezTo>
                  <a:cubicBezTo>
                    <a:pt x="19972" y="8247"/>
                    <a:pt x="18564" y="12795"/>
                    <a:pt x="17624" y="15921"/>
                  </a:cubicBezTo>
                  <a:cubicBezTo>
                    <a:pt x="16685" y="19047"/>
                    <a:pt x="16216" y="20753"/>
                    <a:pt x="16920" y="21037"/>
                  </a:cubicBezTo>
                  <a:cubicBezTo>
                    <a:pt x="17624" y="21321"/>
                    <a:pt x="19503" y="20184"/>
                    <a:pt x="21381" y="190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7079037" y="203200"/>
              <a:ext cx="107575" cy="123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1" h="21432" fill="norm" stroke="1" extrusionOk="0">
                  <a:moveTo>
                    <a:pt x="3976" y="7688"/>
                  </a:moveTo>
                  <a:cubicBezTo>
                    <a:pt x="4807" y="4759"/>
                    <a:pt x="5637" y="1831"/>
                    <a:pt x="5430" y="1281"/>
                  </a:cubicBezTo>
                  <a:cubicBezTo>
                    <a:pt x="5222" y="732"/>
                    <a:pt x="3976" y="2563"/>
                    <a:pt x="2730" y="5675"/>
                  </a:cubicBezTo>
                  <a:cubicBezTo>
                    <a:pt x="1484" y="8786"/>
                    <a:pt x="237" y="13180"/>
                    <a:pt x="30" y="16292"/>
                  </a:cubicBezTo>
                  <a:cubicBezTo>
                    <a:pt x="-178" y="19403"/>
                    <a:pt x="653" y="21234"/>
                    <a:pt x="3560" y="21417"/>
                  </a:cubicBezTo>
                  <a:cubicBezTo>
                    <a:pt x="6468" y="21600"/>
                    <a:pt x="11453" y="20136"/>
                    <a:pt x="14776" y="17390"/>
                  </a:cubicBezTo>
                  <a:cubicBezTo>
                    <a:pt x="18099" y="14644"/>
                    <a:pt x="19760" y="10617"/>
                    <a:pt x="20591" y="7688"/>
                  </a:cubicBezTo>
                  <a:cubicBezTo>
                    <a:pt x="21422" y="4759"/>
                    <a:pt x="21422" y="2929"/>
                    <a:pt x="19345" y="1831"/>
                  </a:cubicBezTo>
                  <a:cubicBezTo>
                    <a:pt x="17268" y="732"/>
                    <a:pt x="13114" y="366"/>
                    <a:pt x="896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7581899" y="0"/>
              <a:ext cx="38101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168"/>
                    <a:pt x="14400" y="8337"/>
                    <a:pt x="10800" y="11937"/>
                  </a:cubicBezTo>
                  <a:cubicBezTo>
                    <a:pt x="7200" y="15537"/>
                    <a:pt x="3600" y="185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7639843" y="158749"/>
              <a:ext cx="18257" cy="134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0726" fill="norm" stroke="1" extrusionOk="0">
                  <a:moveTo>
                    <a:pt x="20700" y="9818"/>
                  </a:moveTo>
                  <a:cubicBezTo>
                    <a:pt x="13500" y="15709"/>
                    <a:pt x="6300" y="21600"/>
                    <a:pt x="2700" y="20618"/>
                  </a:cubicBezTo>
                  <a:cubicBezTo>
                    <a:pt x="-900" y="19636"/>
                    <a:pt x="-900" y="11782"/>
                    <a:pt x="2700" y="7200"/>
                  </a:cubicBezTo>
                  <a:cubicBezTo>
                    <a:pt x="6300" y="2618"/>
                    <a:pt x="13500" y="1309"/>
                    <a:pt x="207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7678239" y="139699"/>
              <a:ext cx="411662" cy="158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255" fill="norm" stroke="1" extrusionOk="0">
                  <a:moveTo>
                    <a:pt x="940" y="5968"/>
                  </a:moveTo>
                  <a:cubicBezTo>
                    <a:pt x="940" y="10232"/>
                    <a:pt x="940" y="14495"/>
                    <a:pt x="774" y="17195"/>
                  </a:cubicBezTo>
                  <a:cubicBezTo>
                    <a:pt x="608" y="19895"/>
                    <a:pt x="275" y="21032"/>
                    <a:pt x="109" y="20605"/>
                  </a:cubicBezTo>
                  <a:cubicBezTo>
                    <a:pt x="-57" y="20179"/>
                    <a:pt x="-57" y="18189"/>
                    <a:pt x="275" y="15632"/>
                  </a:cubicBezTo>
                  <a:cubicBezTo>
                    <a:pt x="608" y="13074"/>
                    <a:pt x="1272" y="9947"/>
                    <a:pt x="1826" y="7816"/>
                  </a:cubicBezTo>
                  <a:cubicBezTo>
                    <a:pt x="2380" y="5684"/>
                    <a:pt x="2823" y="4547"/>
                    <a:pt x="3266" y="4405"/>
                  </a:cubicBezTo>
                  <a:cubicBezTo>
                    <a:pt x="3709" y="4263"/>
                    <a:pt x="4152" y="5116"/>
                    <a:pt x="4374" y="7389"/>
                  </a:cubicBezTo>
                  <a:cubicBezTo>
                    <a:pt x="4595" y="9663"/>
                    <a:pt x="4595" y="13358"/>
                    <a:pt x="4595" y="15916"/>
                  </a:cubicBezTo>
                  <a:cubicBezTo>
                    <a:pt x="4595" y="18474"/>
                    <a:pt x="4595" y="19895"/>
                    <a:pt x="4872" y="20605"/>
                  </a:cubicBezTo>
                  <a:cubicBezTo>
                    <a:pt x="5149" y="21316"/>
                    <a:pt x="5703" y="21316"/>
                    <a:pt x="6368" y="20179"/>
                  </a:cubicBezTo>
                  <a:cubicBezTo>
                    <a:pt x="7032" y="19042"/>
                    <a:pt x="7808" y="16768"/>
                    <a:pt x="8306" y="14921"/>
                  </a:cubicBezTo>
                  <a:cubicBezTo>
                    <a:pt x="8805" y="13074"/>
                    <a:pt x="9026" y="11653"/>
                    <a:pt x="8915" y="10374"/>
                  </a:cubicBezTo>
                  <a:cubicBezTo>
                    <a:pt x="8805" y="9095"/>
                    <a:pt x="8361" y="7958"/>
                    <a:pt x="7918" y="8384"/>
                  </a:cubicBezTo>
                  <a:cubicBezTo>
                    <a:pt x="7475" y="8811"/>
                    <a:pt x="7032" y="10800"/>
                    <a:pt x="6755" y="12647"/>
                  </a:cubicBezTo>
                  <a:cubicBezTo>
                    <a:pt x="6478" y="14495"/>
                    <a:pt x="6368" y="16200"/>
                    <a:pt x="6423" y="17763"/>
                  </a:cubicBezTo>
                  <a:cubicBezTo>
                    <a:pt x="6478" y="19326"/>
                    <a:pt x="6700" y="20747"/>
                    <a:pt x="7586" y="20747"/>
                  </a:cubicBezTo>
                  <a:cubicBezTo>
                    <a:pt x="8472" y="20747"/>
                    <a:pt x="10023" y="19326"/>
                    <a:pt x="11020" y="17621"/>
                  </a:cubicBezTo>
                  <a:cubicBezTo>
                    <a:pt x="12017" y="15916"/>
                    <a:pt x="12460" y="13926"/>
                    <a:pt x="12737" y="12221"/>
                  </a:cubicBezTo>
                  <a:cubicBezTo>
                    <a:pt x="13014" y="10516"/>
                    <a:pt x="13125" y="9095"/>
                    <a:pt x="12903" y="8668"/>
                  </a:cubicBezTo>
                  <a:cubicBezTo>
                    <a:pt x="12681" y="8242"/>
                    <a:pt x="12128" y="8811"/>
                    <a:pt x="11685" y="9805"/>
                  </a:cubicBezTo>
                  <a:cubicBezTo>
                    <a:pt x="11241" y="10800"/>
                    <a:pt x="10909" y="12221"/>
                    <a:pt x="10688" y="13642"/>
                  </a:cubicBezTo>
                  <a:cubicBezTo>
                    <a:pt x="10466" y="15063"/>
                    <a:pt x="10355" y="16484"/>
                    <a:pt x="10466" y="17763"/>
                  </a:cubicBezTo>
                  <a:cubicBezTo>
                    <a:pt x="10577" y="19042"/>
                    <a:pt x="10909" y="20179"/>
                    <a:pt x="11297" y="20321"/>
                  </a:cubicBezTo>
                  <a:cubicBezTo>
                    <a:pt x="11685" y="20463"/>
                    <a:pt x="12128" y="19611"/>
                    <a:pt x="12626" y="18758"/>
                  </a:cubicBezTo>
                  <a:cubicBezTo>
                    <a:pt x="13125" y="17905"/>
                    <a:pt x="13678" y="17053"/>
                    <a:pt x="14121" y="15347"/>
                  </a:cubicBezTo>
                  <a:cubicBezTo>
                    <a:pt x="14565" y="13642"/>
                    <a:pt x="14897" y="11084"/>
                    <a:pt x="15285" y="10516"/>
                  </a:cubicBezTo>
                  <a:cubicBezTo>
                    <a:pt x="15672" y="9947"/>
                    <a:pt x="16115" y="11368"/>
                    <a:pt x="16392" y="12789"/>
                  </a:cubicBezTo>
                  <a:cubicBezTo>
                    <a:pt x="16669" y="14211"/>
                    <a:pt x="16780" y="15632"/>
                    <a:pt x="16891" y="17195"/>
                  </a:cubicBezTo>
                  <a:cubicBezTo>
                    <a:pt x="17001" y="18758"/>
                    <a:pt x="17112" y="20463"/>
                    <a:pt x="16891" y="21032"/>
                  </a:cubicBezTo>
                  <a:cubicBezTo>
                    <a:pt x="16669" y="21600"/>
                    <a:pt x="16115" y="21032"/>
                    <a:pt x="15838" y="19895"/>
                  </a:cubicBezTo>
                  <a:cubicBezTo>
                    <a:pt x="15561" y="18758"/>
                    <a:pt x="15561" y="17053"/>
                    <a:pt x="16558" y="13642"/>
                  </a:cubicBezTo>
                  <a:cubicBezTo>
                    <a:pt x="17555" y="10232"/>
                    <a:pt x="19549" y="5116"/>
                    <a:pt x="215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8457760" y="181872"/>
              <a:ext cx="89340" cy="186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0" h="21138" fill="norm" stroke="1" extrusionOk="0">
                  <a:moveTo>
                    <a:pt x="20720" y="978"/>
                  </a:moveTo>
                  <a:cubicBezTo>
                    <a:pt x="18265" y="258"/>
                    <a:pt x="15811" y="-462"/>
                    <a:pt x="12375" y="378"/>
                  </a:cubicBezTo>
                  <a:cubicBezTo>
                    <a:pt x="8938" y="1218"/>
                    <a:pt x="4520" y="3618"/>
                    <a:pt x="2065" y="6738"/>
                  </a:cubicBezTo>
                  <a:cubicBezTo>
                    <a:pt x="-389" y="9858"/>
                    <a:pt x="-880" y="13698"/>
                    <a:pt x="1820" y="16218"/>
                  </a:cubicBezTo>
                  <a:cubicBezTo>
                    <a:pt x="4520" y="18738"/>
                    <a:pt x="10411" y="19938"/>
                    <a:pt x="16302" y="211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8574843" y="215900"/>
              <a:ext cx="245308" cy="158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315" fill="norm" stroke="1" extrusionOk="0">
                  <a:moveTo>
                    <a:pt x="6442" y="2558"/>
                  </a:moveTo>
                  <a:cubicBezTo>
                    <a:pt x="5150" y="2274"/>
                    <a:pt x="3858" y="1989"/>
                    <a:pt x="2658" y="3268"/>
                  </a:cubicBezTo>
                  <a:cubicBezTo>
                    <a:pt x="1458" y="4547"/>
                    <a:pt x="350" y="7389"/>
                    <a:pt x="73" y="10089"/>
                  </a:cubicBezTo>
                  <a:cubicBezTo>
                    <a:pt x="-204" y="12789"/>
                    <a:pt x="350" y="15347"/>
                    <a:pt x="1088" y="16768"/>
                  </a:cubicBezTo>
                  <a:cubicBezTo>
                    <a:pt x="1827" y="18189"/>
                    <a:pt x="2750" y="18474"/>
                    <a:pt x="3858" y="17479"/>
                  </a:cubicBezTo>
                  <a:cubicBezTo>
                    <a:pt x="4965" y="16484"/>
                    <a:pt x="6258" y="14211"/>
                    <a:pt x="6904" y="12363"/>
                  </a:cubicBezTo>
                  <a:cubicBezTo>
                    <a:pt x="7550" y="10516"/>
                    <a:pt x="7550" y="9095"/>
                    <a:pt x="7273" y="7816"/>
                  </a:cubicBezTo>
                  <a:cubicBezTo>
                    <a:pt x="6996" y="6537"/>
                    <a:pt x="6442" y="5400"/>
                    <a:pt x="6534" y="4263"/>
                  </a:cubicBezTo>
                  <a:cubicBezTo>
                    <a:pt x="6627" y="3126"/>
                    <a:pt x="7365" y="1989"/>
                    <a:pt x="8288" y="1421"/>
                  </a:cubicBezTo>
                  <a:cubicBezTo>
                    <a:pt x="9211" y="853"/>
                    <a:pt x="10319" y="853"/>
                    <a:pt x="11796" y="3268"/>
                  </a:cubicBezTo>
                  <a:cubicBezTo>
                    <a:pt x="13273" y="5684"/>
                    <a:pt x="15119" y="10516"/>
                    <a:pt x="16042" y="13784"/>
                  </a:cubicBezTo>
                  <a:cubicBezTo>
                    <a:pt x="16965" y="17053"/>
                    <a:pt x="16965" y="18758"/>
                    <a:pt x="16504" y="19895"/>
                  </a:cubicBezTo>
                  <a:cubicBezTo>
                    <a:pt x="16042" y="21032"/>
                    <a:pt x="15119" y="21600"/>
                    <a:pt x="14473" y="21174"/>
                  </a:cubicBezTo>
                  <a:cubicBezTo>
                    <a:pt x="13827" y="20747"/>
                    <a:pt x="13458" y="19326"/>
                    <a:pt x="13550" y="16200"/>
                  </a:cubicBezTo>
                  <a:cubicBezTo>
                    <a:pt x="13642" y="13074"/>
                    <a:pt x="14196" y="8242"/>
                    <a:pt x="15581" y="5258"/>
                  </a:cubicBezTo>
                  <a:cubicBezTo>
                    <a:pt x="16965" y="2274"/>
                    <a:pt x="19181" y="1137"/>
                    <a:pt x="213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8832850" y="69850"/>
              <a:ext cx="141158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8" h="21600" fill="norm" stroke="1" extrusionOk="0">
                  <a:moveTo>
                    <a:pt x="8331" y="0"/>
                  </a:moveTo>
                  <a:cubicBezTo>
                    <a:pt x="12343" y="2800"/>
                    <a:pt x="16354" y="5600"/>
                    <a:pt x="18669" y="8133"/>
                  </a:cubicBezTo>
                  <a:cubicBezTo>
                    <a:pt x="20983" y="10667"/>
                    <a:pt x="21600" y="12933"/>
                    <a:pt x="18206" y="15133"/>
                  </a:cubicBezTo>
                  <a:cubicBezTo>
                    <a:pt x="14811" y="17333"/>
                    <a:pt x="7406" y="194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637442" y="1392361"/>
              <a:ext cx="346808" cy="54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438" fill="norm" stroke="1" extrusionOk="0">
                  <a:moveTo>
                    <a:pt x="7311" y="4170"/>
                  </a:moveTo>
                  <a:cubicBezTo>
                    <a:pt x="6002" y="4253"/>
                    <a:pt x="4693" y="4336"/>
                    <a:pt x="3580" y="4378"/>
                  </a:cubicBezTo>
                  <a:cubicBezTo>
                    <a:pt x="2467" y="4419"/>
                    <a:pt x="1551" y="4419"/>
                    <a:pt x="1027" y="4211"/>
                  </a:cubicBezTo>
                  <a:cubicBezTo>
                    <a:pt x="504" y="4004"/>
                    <a:pt x="373" y="3588"/>
                    <a:pt x="700" y="3048"/>
                  </a:cubicBezTo>
                  <a:cubicBezTo>
                    <a:pt x="1027" y="2508"/>
                    <a:pt x="1813" y="1844"/>
                    <a:pt x="2729" y="1304"/>
                  </a:cubicBezTo>
                  <a:cubicBezTo>
                    <a:pt x="3645" y="764"/>
                    <a:pt x="4693" y="348"/>
                    <a:pt x="5413" y="473"/>
                  </a:cubicBezTo>
                  <a:cubicBezTo>
                    <a:pt x="6133" y="598"/>
                    <a:pt x="6525" y="1262"/>
                    <a:pt x="6591" y="2799"/>
                  </a:cubicBezTo>
                  <a:cubicBezTo>
                    <a:pt x="6656" y="4336"/>
                    <a:pt x="6394" y="6745"/>
                    <a:pt x="5871" y="8615"/>
                  </a:cubicBezTo>
                  <a:cubicBezTo>
                    <a:pt x="5347" y="10484"/>
                    <a:pt x="4562" y="11813"/>
                    <a:pt x="3907" y="12685"/>
                  </a:cubicBezTo>
                  <a:cubicBezTo>
                    <a:pt x="3253" y="13558"/>
                    <a:pt x="2729" y="13973"/>
                    <a:pt x="2074" y="14222"/>
                  </a:cubicBezTo>
                  <a:cubicBezTo>
                    <a:pt x="1420" y="14471"/>
                    <a:pt x="634" y="14555"/>
                    <a:pt x="242" y="14305"/>
                  </a:cubicBezTo>
                  <a:cubicBezTo>
                    <a:pt x="-151" y="14056"/>
                    <a:pt x="-151" y="13475"/>
                    <a:pt x="896" y="12270"/>
                  </a:cubicBezTo>
                  <a:cubicBezTo>
                    <a:pt x="1944" y="11065"/>
                    <a:pt x="4038" y="9238"/>
                    <a:pt x="6198" y="7451"/>
                  </a:cubicBezTo>
                  <a:cubicBezTo>
                    <a:pt x="8358" y="5665"/>
                    <a:pt x="10584" y="3921"/>
                    <a:pt x="12220" y="2758"/>
                  </a:cubicBezTo>
                  <a:cubicBezTo>
                    <a:pt x="13856" y="1595"/>
                    <a:pt x="14904" y="1013"/>
                    <a:pt x="15689" y="598"/>
                  </a:cubicBezTo>
                  <a:cubicBezTo>
                    <a:pt x="16474" y="182"/>
                    <a:pt x="16998" y="-67"/>
                    <a:pt x="17194" y="16"/>
                  </a:cubicBezTo>
                  <a:cubicBezTo>
                    <a:pt x="17391" y="99"/>
                    <a:pt x="17260" y="515"/>
                    <a:pt x="16409" y="2010"/>
                  </a:cubicBezTo>
                  <a:cubicBezTo>
                    <a:pt x="15558" y="3505"/>
                    <a:pt x="13987" y="6081"/>
                    <a:pt x="12744" y="8781"/>
                  </a:cubicBezTo>
                  <a:cubicBezTo>
                    <a:pt x="11500" y="11481"/>
                    <a:pt x="10584" y="14305"/>
                    <a:pt x="10125" y="16258"/>
                  </a:cubicBezTo>
                  <a:cubicBezTo>
                    <a:pt x="9667" y="18210"/>
                    <a:pt x="9667" y="19290"/>
                    <a:pt x="9864" y="20038"/>
                  </a:cubicBezTo>
                  <a:cubicBezTo>
                    <a:pt x="10060" y="20785"/>
                    <a:pt x="10453" y="21201"/>
                    <a:pt x="10976" y="21367"/>
                  </a:cubicBezTo>
                  <a:cubicBezTo>
                    <a:pt x="11500" y="21533"/>
                    <a:pt x="12154" y="21450"/>
                    <a:pt x="13136" y="20661"/>
                  </a:cubicBezTo>
                  <a:cubicBezTo>
                    <a:pt x="14118" y="19871"/>
                    <a:pt x="15427" y="18376"/>
                    <a:pt x="16147" y="17171"/>
                  </a:cubicBezTo>
                  <a:cubicBezTo>
                    <a:pt x="16867" y="15967"/>
                    <a:pt x="16998" y="15053"/>
                    <a:pt x="16998" y="14388"/>
                  </a:cubicBezTo>
                  <a:cubicBezTo>
                    <a:pt x="16998" y="13724"/>
                    <a:pt x="16867" y="13308"/>
                    <a:pt x="16344" y="13018"/>
                  </a:cubicBezTo>
                  <a:cubicBezTo>
                    <a:pt x="15820" y="12727"/>
                    <a:pt x="14904" y="12561"/>
                    <a:pt x="14904" y="12436"/>
                  </a:cubicBezTo>
                  <a:cubicBezTo>
                    <a:pt x="14904" y="12311"/>
                    <a:pt x="15820" y="12228"/>
                    <a:pt x="17064" y="12021"/>
                  </a:cubicBezTo>
                  <a:cubicBezTo>
                    <a:pt x="18307" y="11813"/>
                    <a:pt x="19878" y="11481"/>
                    <a:pt x="21449" y="11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1666533" y="1407773"/>
              <a:ext cx="117817" cy="391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9" h="21355" fill="norm" stroke="1" extrusionOk="0">
                  <a:moveTo>
                    <a:pt x="619" y="7035"/>
                  </a:moveTo>
                  <a:cubicBezTo>
                    <a:pt x="6577" y="6458"/>
                    <a:pt x="12536" y="5880"/>
                    <a:pt x="16074" y="4956"/>
                  </a:cubicBezTo>
                  <a:cubicBezTo>
                    <a:pt x="19612" y="4032"/>
                    <a:pt x="20729" y="2762"/>
                    <a:pt x="20729" y="1838"/>
                  </a:cubicBezTo>
                  <a:cubicBezTo>
                    <a:pt x="20729" y="914"/>
                    <a:pt x="19612" y="336"/>
                    <a:pt x="18122" y="105"/>
                  </a:cubicBezTo>
                  <a:cubicBezTo>
                    <a:pt x="16632" y="-126"/>
                    <a:pt x="14770" y="-10"/>
                    <a:pt x="11419" y="798"/>
                  </a:cubicBezTo>
                  <a:cubicBezTo>
                    <a:pt x="8067" y="1607"/>
                    <a:pt x="3226" y="3108"/>
                    <a:pt x="1177" y="4899"/>
                  </a:cubicBezTo>
                  <a:cubicBezTo>
                    <a:pt x="-871" y="6689"/>
                    <a:pt x="-126" y="8768"/>
                    <a:pt x="2481" y="10790"/>
                  </a:cubicBezTo>
                  <a:cubicBezTo>
                    <a:pt x="5088" y="12811"/>
                    <a:pt x="9557" y="14775"/>
                    <a:pt x="12350" y="15987"/>
                  </a:cubicBezTo>
                  <a:cubicBezTo>
                    <a:pt x="15143" y="17200"/>
                    <a:pt x="16260" y="17662"/>
                    <a:pt x="16074" y="18413"/>
                  </a:cubicBezTo>
                  <a:cubicBezTo>
                    <a:pt x="15888" y="19164"/>
                    <a:pt x="14398" y="20203"/>
                    <a:pt x="12536" y="20781"/>
                  </a:cubicBezTo>
                  <a:cubicBezTo>
                    <a:pt x="10674" y="21358"/>
                    <a:pt x="8439" y="21474"/>
                    <a:pt x="6763" y="21243"/>
                  </a:cubicBezTo>
                  <a:cubicBezTo>
                    <a:pt x="5088" y="21012"/>
                    <a:pt x="3970" y="20434"/>
                    <a:pt x="2853" y="198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1816100" y="1695450"/>
              <a:ext cx="8255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1847849" y="1689100"/>
              <a:ext cx="10795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12" y="1858"/>
                    <a:pt x="14824" y="3716"/>
                    <a:pt x="11224" y="7316"/>
                  </a:cubicBezTo>
                  <a:cubicBezTo>
                    <a:pt x="7624" y="10916"/>
                    <a:pt x="3812" y="162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1911350" y="1797050"/>
              <a:ext cx="4445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2057400" y="1682750"/>
              <a:ext cx="8255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2120900" y="1708150"/>
              <a:ext cx="69850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64" y="3200"/>
                    <a:pt x="11127" y="6400"/>
                    <a:pt x="7527" y="10000"/>
                  </a:cubicBezTo>
                  <a:cubicBezTo>
                    <a:pt x="3927" y="13600"/>
                    <a:pt x="1964" y="17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2343150" y="1689100"/>
              <a:ext cx="825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2330450" y="1752599"/>
              <a:ext cx="139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2544473" y="1600199"/>
              <a:ext cx="202886" cy="192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3" h="21336" fill="norm" stroke="1" extrusionOk="0">
                  <a:moveTo>
                    <a:pt x="15248" y="0"/>
                  </a:moveTo>
                  <a:cubicBezTo>
                    <a:pt x="11102" y="2113"/>
                    <a:pt x="6957" y="4226"/>
                    <a:pt x="4339" y="7278"/>
                  </a:cubicBezTo>
                  <a:cubicBezTo>
                    <a:pt x="1721" y="10330"/>
                    <a:pt x="630" y="14322"/>
                    <a:pt x="193" y="16904"/>
                  </a:cubicBezTo>
                  <a:cubicBezTo>
                    <a:pt x="-243" y="19487"/>
                    <a:pt x="-25" y="20661"/>
                    <a:pt x="1721" y="21130"/>
                  </a:cubicBezTo>
                  <a:cubicBezTo>
                    <a:pt x="3466" y="21600"/>
                    <a:pt x="6739" y="21365"/>
                    <a:pt x="10121" y="19370"/>
                  </a:cubicBezTo>
                  <a:cubicBezTo>
                    <a:pt x="13502" y="17374"/>
                    <a:pt x="16993" y="13617"/>
                    <a:pt x="18957" y="10800"/>
                  </a:cubicBezTo>
                  <a:cubicBezTo>
                    <a:pt x="20921" y="7983"/>
                    <a:pt x="21357" y="6104"/>
                    <a:pt x="20484" y="4578"/>
                  </a:cubicBezTo>
                  <a:cubicBezTo>
                    <a:pt x="19612" y="3052"/>
                    <a:pt x="17430" y="1878"/>
                    <a:pt x="15793" y="1409"/>
                  </a:cubicBezTo>
                  <a:cubicBezTo>
                    <a:pt x="14157" y="939"/>
                    <a:pt x="13066" y="1174"/>
                    <a:pt x="11975" y="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3238500" y="1689100"/>
              <a:ext cx="3492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27" y="18000"/>
                    <a:pt x="7855" y="14400"/>
                    <a:pt x="11455" y="10800"/>
                  </a:cubicBezTo>
                  <a:cubicBezTo>
                    <a:pt x="15055" y="7200"/>
                    <a:pt x="18327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3282950" y="1746250"/>
              <a:ext cx="30480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7673"/>
                    <a:pt x="9600" y="13745"/>
                    <a:pt x="13200" y="10145"/>
                  </a:cubicBezTo>
                  <a:cubicBezTo>
                    <a:pt x="16800" y="6545"/>
                    <a:pt x="19200" y="3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3549650" y="1612900"/>
              <a:ext cx="12745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600" fill="norm" stroke="1" extrusionOk="0">
                  <a:moveTo>
                    <a:pt x="0" y="0"/>
                  </a:moveTo>
                  <a:cubicBezTo>
                    <a:pt x="4181" y="1800"/>
                    <a:pt x="8361" y="3600"/>
                    <a:pt x="12019" y="5073"/>
                  </a:cubicBezTo>
                  <a:cubicBezTo>
                    <a:pt x="15677" y="6545"/>
                    <a:pt x="18813" y="7691"/>
                    <a:pt x="20206" y="9245"/>
                  </a:cubicBezTo>
                  <a:cubicBezTo>
                    <a:pt x="21600" y="10800"/>
                    <a:pt x="21252" y="12764"/>
                    <a:pt x="17942" y="14891"/>
                  </a:cubicBezTo>
                  <a:cubicBezTo>
                    <a:pt x="14632" y="17018"/>
                    <a:pt x="8361" y="19309"/>
                    <a:pt x="20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4425950" y="1549400"/>
              <a:ext cx="196850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77" y="2939"/>
                    <a:pt x="9755" y="5878"/>
                    <a:pt x="13123" y="9110"/>
                  </a:cubicBezTo>
                  <a:cubicBezTo>
                    <a:pt x="16490" y="12343"/>
                    <a:pt x="18348" y="15869"/>
                    <a:pt x="19510" y="18000"/>
                  </a:cubicBezTo>
                  <a:cubicBezTo>
                    <a:pt x="20671" y="20131"/>
                    <a:pt x="21135" y="2086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4432300" y="1568450"/>
              <a:ext cx="196850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81" y="1986"/>
                    <a:pt x="15561" y="3972"/>
                    <a:pt x="12077" y="6828"/>
                  </a:cubicBezTo>
                  <a:cubicBezTo>
                    <a:pt x="8594" y="9683"/>
                    <a:pt x="4645" y="13407"/>
                    <a:pt x="2555" y="16014"/>
                  </a:cubicBezTo>
                  <a:cubicBezTo>
                    <a:pt x="465" y="18621"/>
                    <a:pt x="232" y="201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4959350" y="1511300"/>
              <a:ext cx="95250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60" y="1200"/>
                    <a:pt x="13920" y="2400"/>
                    <a:pt x="10560" y="5067"/>
                  </a:cubicBezTo>
                  <a:cubicBezTo>
                    <a:pt x="7200" y="7733"/>
                    <a:pt x="4320" y="11867"/>
                    <a:pt x="2640" y="14867"/>
                  </a:cubicBezTo>
                  <a:cubicBezTo>
                    <a:pt x="960" y="17867"/>
                    <a:pt x="480" y="197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4819650" y="1841500"/>
              <a:ext cx="3302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92" y="18000"/>
                    <a:pt x="8585" y="14400"/>
                    <a:pt x="12185" y="10800"/>
                  </a:cubicBezTo>
                  <a:cubicBezTo>
                    <a:pt x="15785" y="7200"/>
                    <a:pt x="18692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5314950" y="1536700"/>
              <a:ext cx="146050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48" y="6048"/>
                    <a:pt x="11896" y="12096"/>
                    <a:pt x="15496" y="15696"/>
                  </a:cubicBezTo>
                  <a:cubicBezTo>
                    <a:pt x="19096" y="19296"/>
                    <a:pt x="20348" y="2044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5391149" y="1581150"/>
              <a:ext cx="17145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067" y="3888"/>
                    <a:pt x="12533" y="7776"/>
                    <a:pt x="8933" y="11376"/>
                  </a:cubicBezTo>
                  <a:cubicBezTo>
                    <a:pt x="5333" y="14976"/>
                    <a:pt x="2667" y="182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3162300" y="1295399"/>
              <a:ext cx="438150" cy="952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22" y="1632"/>
                    <a:pt x="17843" y="3264"/>
                    <a:pt x="16278" y="4824"/>
                  </a:cubicBezTo>
                  <a:cubicBezTo>
                    <a:pt x="14713" y="6384"/>
                    <a:pt x="13461" y="7872"/>
                    <a:pt x="12157" y="9384"/>
                  </a:cubicBezTo>
                  <a:cubicBezTo>
                    <a:pt x="10852" y="10896"/>
                    <a:pt x="9496" y="12432"/>
                    <a:pt x="8087" y="13896"/>
                  </a:cubicBezTo>
                  <a:cubicBezTo>
                    <a:pt x="6678" y="15360"/>
                    <a:pt x="5217" y="16752"/>
                    <a:pt x="3861" y="18024"/>
                  </a:cubicBezTo>
                  <a:cubicBezTo>
                    <a:pt x="2504" y="19296"/>
                    <a:pt x="1252" y="204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0" y="2908300"/>
              <a:ext cx="744220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8" y="20329"/>
                    <a:pt x="356" y="19059"/>
                    <a:pt x="556" y="18424"/>
                  </a:cubicBezTo>
                  <a:cubicBezTo>
                    <a:pt x="756" y="17788"/>
                    <a:pt x="977" y="17788"/>
                    <a:pt x="1216" y="17788"/>
                  </a:cubicBezTo>
                  <a:cubicBezTo>
                    <a:pt x="1456" y="17788"/>
                    <a:pt x="1714" y="17788"/>
                    <a:pt x="1975" y="17153"/>
                  </a:cubicBezTo>
                  <a:cubicBezTo>
                    <a:pt x="2236" y="16518"/>
                    <a:pt x="2500" y="15247"/>
                    <a:pt x="2734" y="14188"/>
                  </a:cubicBezTo>
                  <a:cubicBezTo>
                    <a:pt x="2967" y="13129"/>
                    <a:pt x="3170" y="12282"/>
                    <a:pt x="3385" y="11647"/>
                  </a:cubicBezTo>
                  <a:cubicBezTo>
                    <a:pt x="3600" y="11012"/>
                    <a:pt x="3827" y="10588"/>
                    <a:pt x="4064" y="9953"/>
                  </a:cubicBezTo>
                  <a:cubicBezTo>
                    <a:pt x="4300" y="9318"/>
                    <a:pt x="4546" y="8471"/>
                    <a:pt x="4801" y="7835"/>
                  </a:cubicBezTo>
                  <a:cubicBezTo>
                    <a:pt x="5056" y="7200"/>
                    <a:pt x="5320" y="6776"/>
                    <a:pt x="5523" y="6353"/>
                  </a:cubicBezTo>
                  <a:cubicBezTo>
                    <a:pt x="5726" y="5929"/>
                    <a:pt x="5867" y="5506"/>
                    <a:pt x="6024" y="5082"/>
                  </a:cubicBezTo>
                  <a:cubicBezTo>
                    <a:pt x="6180" y="4659"/>
                    <a:pt x="6352" y="4235"/>
                    <a:pt x="6500" y="4024"/>
                  </a:cubicBezTo>
                  <a:cubicBezTo>
                    <a:pt x="6647" y="3812"/>
                    <a:pt x="6770" y="3812"/>
                    <a:pt x="6917" y="3600"/>
                  </a:cubicBezTo>
                  <a:cubicBezTo>
                    <a:pt x="7065" y="3388"/>
                    <a:pt x="7237" y="2965"/>
                    <a:pt x="7489" y="2753"/>
                  </a:cubicBezTo>
                  <a:cubicBezTo>
                    <a:pt x="7741" y="2541"/>
                    <a:pt x="8072" y="2541"/>
                    <a:pt x="8315" y="2541"/>
                  </a:cubicBezTo>
                  <a:cubicBezTo>
                    <a:pt x="8558" y="2541"/>
                    <a:pt x="8711" y="2541"/>
                    <a:pt x="8889" y="2329"/>
                  </a:cubicBezTo>
                  <a:cubicBezTo>
                    <a:pt x="9068" y="2118"/>
                    <a:pt x="9270" y="1694"/>
                    <a:pt x="9458" y="1482"/>
                  </a:cubicBezTo>
                  <a:cubicBezTo>
                    <a:pt x="9645" y="1271"/>
                    <a:pt x="9817" y="1271"/>
                    <a:pt x="9983" y="1271"/>
                  </a:cubicBezTo>
                  <a:cubicBezTo>
                    <a:pt x="10149" y="1271"/>
                    <a:pt x="10309" y="1271"/>
                    <a:pt x="10477" y="1271"/>
                  </a:cubicBezTo>
                  <a:cubicBezTo>
                    <a:pt x="10646" y="1271"/>
                    <a:pt x="10825" y="1271"/>
                    <a:pt x="10997" y="1271"/>
                  </a:cubicBezTo>
                  <a:cubicBezTo>
                    <a:pt x="11169" y="1271"/>
                    <a:pt x="11334" y="1271"/>
                    <a:pt x="11513" y="1271"/>
                  </a:cubicBezTo>
                  <a:cubicBezTo>
                    <a:pt x="11691" y="1271"/>
                    <a:pt x="11881" y="1271"/>
                    <a:pt x="12066" y="1271"/>
                  </a:cubicBezTo>
                  <a:cubicBezTo>
                    <a:pt x="12250" y="1271"/>
                    <a:pt x="12428" y="1271"/>
                    <a:pt x="12597" y="1271"/>
                  </a:cubicBezTo>
                  <a:cubicBezTo>
                    <a:pt x="12766" y="1271"/>
                    <a:pt x="12926" y="1271"/>
                    <a:pt x="13088" y="1271"/>
                  </a:cubicBezTo>
                  <a:cubicBezTo>
                    <a:pt x="13251" y="1271"/>
                    <a:pt x="13417" y="1271"/>
                    <a:pt x="13592" y="1271"/>
                  </a:cubicBezTo>
                  <a:cubicBezTo>
                    <a:pt x="13767" y="1271"/>
                    <a:pt x="13952" y="1271"/>
                    <a:pt x="14124" y="1271"/>
                  </a:cubicBezTo>
                  <a:cubicBezTo>
                    <a:pt x="14296" y="1271"/>
                    <a:pt x="14455" y="1271"/>
                    <a:pt x="14612" y="1271"/>
                  </a:cubicBezTo>
                  <a:cubicBezTo>
                    <a:pt x="14769" y="1271"/>
                    <a:pt x="14922" y="1271"/>
                    <a:pt x="15097" y="1271"/>
                  </a:cubicBezTo>
                  <a:cubicBezTo>
                    <a:pt x="15272" y="1271"/>
                    <a:pt x="15469" y="1271"/>
                    <a:pt x="15647" y="1482"/>
                  </a:cubicBezTo>
                  <a:cubicBezTo>
                    <a:pt x="15825" y="1694"/>
                    <a:pt x="15985" y="2118"/>
                    <a:pt x="16139" y="2329"/>
                  </a:cubicBezTo>
                  <a:cubicBezTo>
                    <a:pt x="16292" y="2541"/>
                    <a:pt x="16440" y="2541"/>
                    <a:pt x="16667" y="2541"/>
                  </a:cubicBezTo>
                  <a:cubicBezTo>
                    <a:pt x="16894" y="2541"/>
                    <a:pt x="17201" y="2541"/>
                    <a:pt x="17502" y="2541"/>
                  </a:cubicBezTo>
                  <a:cubicBezTo>
                    <a:pt x="17803" y="2541"/>
                    <a:pt x="18098" y="2541"/>
                    <a:pt x="18381" y="2541"/>
                  </a:cubicBezTo>
                  <a:cubicBezTo>
                    <a:pt x="18663" y="2541"/>
                    <a:pt x="18934" y="2541"/>
                    <a:pt x="19241" y="2541"/>
                  </a:cubicBezTo>
                  <a:cubicBezTo>
                    <a:pt x="19548" y="2541"/>
                    <a:pt x="19892" y="2541"/>
                    <a:pt x="20215" y="2329"/>
                  </a:cubicBezTo>
                  <a:cubicBezTo>
                    <a:pt x="20537" y="2118"/>
                    <a:pt x="20838" y="1694"/>
                    <a:pt x="21066" y="1271"/>
                  </a:cubicBezTo>
                  <a:cubicBezTo>
                    <a:pt x="21293" y="847"/>
                    <a:pt x="21446" y="42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316451" y="3298918"/>
              <a:ext cx="200162" cy="3650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8" h="21408" fill="norm" stroke="1" extrusionOk="0">
                  <a:moveTo>
                    <a:pt x="20820" y="3160"/>
                  </a:moveTo>
                  <a:cubicBezTo>
                    <a:pt x="21042" y="2042"/>
                    <a:pt x="21265" y="925"/>
                    <a:pt x="20708" y="367"/>
                  </a:cubicBezTo>
                  <a:cubicBezTo>
                    <a:pt x="20152" y="-192"/>
                    <a:pt x="18816" y="-192"/>
                    <a:pt x="15921" y="925"/>
                  </a:cubicBezTo>
                  <a:cubicBezTo>
                    <a:pt x="13026" y="2042"/>
                    <a:pt x="8572" y="4277"/>
                    <a:pt x="5455" y="6946"/>
                  </a:cubicBezTo>
                  <a:cubicBezTo>
                    <a:pt x="2337" y="9615"/>
                    <a:pt x="556" y="12718"/>
                    <a:pt x="110" y="14953"/>
                  </a:cubicBezTo>
                  <a:cubicBezTo>
                    <a:pt x="-335" y="17187"/>
                    <a:pt x="556" y="18553"/>
                    <a:pt x="3005" y="19484"/>
                  </a:cubicBezTo>
                  <a:cubicBezTo>
                    <a:pt x="5455" y="20415"/>
                    <a:pt x="9463" y="20911"/>
                    <a:pt x="13471" y="21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493408" y="3491936"/>
              <a:ext cx="121170" cy="131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0914" fill="norm" stroke="1" extrusionOk="0">
                  <a:moveTo>
                    <a:pt x="12409" y="1102"/>
                  </a:moveTo>
                  <a:cubicBezTo>
                    <a:pt x="9480" y="427"/>
                    <a:pt x="6551" y="-248"/>
                    <a:pt x="4537" y="89"/>
                  </a:cubicBezTo>
                  <a:cubicBezTo>
                    <a:pt x="2524" y="427"/>
                    <a:pt x="1426" y="1777"/>
                    <a:pt x="693" y="4140"/>
                  </a:cubicBezTo>
                  <a:cubicBezTo>
                    <a:pt x="-39" y="6502"/>
                    <a:pt x="-405" y="9877"/>
                    <a:pt x="693" y="12915"/>
                  </a:cubicBezTo>
                  <a:cubicBezTo>
                    <a:pt x="1792" y="15952"/>
                    <a:pt x="4354" y="18652"/>
                    <a:pt x="6734" y="20002"/>
                  </a:cubicBezTo>
                  <a:cubicBezTo>
                    <a:pt x="9114" y="21352"/>
                    <a:pt x="11310" y="21352"/>
                    <a:pt x="13690" y="18990"/>
                  </a:cubicBezTo>
                  <a:cubicBezTo>
                    <a:pt x="16070" y="16627"/>
                    <a:pt x="18632" y="11902"/>
                    <a:pt x="19914" y="8696"/>
                  </a:cubicBezTo>
                  <a:cubicBezTo>
                    <a:pt x="21195" y="5490"/>
                    <a:pt x="21195" y="3802"/>
                    <a:pt x="20463" y="2452"/>
                  </a:cubicBezTo>
                  <a:cubicBezTo>
                    <a:pt x="19731" y="1102"/>
                    <a:pt x="18266" y="89"/>
                    <a:pt x="16985" y="258"/>
                  </a:cubicBezTo>
                  <a:cubicBezTo>
                    <a:pt x="15703" y="427"/>
                    <a:pt x="14605" y="1777"/>
                    <a:pt x="14422" y="2621"/>
                  </a:cubicBezTo>
                  <a:cubicBezTo>
                    <a:pt x="14239" y="3464"/>
                    <a:pt x="14971" y="3802"/>
                    <a:pt x="15703" y="41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679449" y="3505200"/>
              <a:ext cx="139701" cy="79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0" fill="norm" stroke="1" extrusionOk="0">
                  <a:moveTo>
                    <a:pt x="0" y="0"/>
                  </a:moveTo>
                  <a:cubicBezTo>
                    <a:pt x="0" y="5684"/>
                    <a:pt x="0" y="11368"/>
                    <a:pt x="491" y="15347"/>
                  </a:cubicBezTo>
                  <a:cubicBezTo>
                    <a:pt x="982" y="19326"/>
                    <a:pt x="1964" y="21600"/>
                    <a:pt x="3273" y="21316"/>
                  </a:cubicBezTo>
                  <a:cubicBezTo>
                    <a:pt x="4582" y="21032"/>
                    <a:pt x="6218" y="18189"/>
                    <a:pt x="7364" y="15347"/>
                  </a:cubicBezTo>
                  <a:cubicBezTo>
                    <a:pt x="8509" y="12505"/>
                    <a:pt x="9164" y="9663"/>
                    <a:pt x="9982" y="7105"/>
                  </a:cubicBezTo>
                  <a:cubicBezTo>
                    <a:pt x="10800" y="4547"/>
                    <a:pt x="11782" y="2274"/>
                    <a:pt x="12273" y="3411"/>
                  </a:cubicBezTo>
                  <a:cubicBezTo>
                    <a:pt x="12764" y="4547"/>
                    <a:pt x="12764" y="9095"/>
                    <a:pt x="13418" y="12221"/>
                  </a:cubicBezTo>
                  <a:cubicBezTo>
                    <a:pt x="14073" y="15347"/>
                    <a:pt x="15382" y="17053"/>
                    <a:pt x="16855" y="17337"/>
                  </a:cubicBezTo>
                  <a:cubicBezTo>
                    <a:pt x="18327" y="17621"/>
                    <a:pt x="19964" y="16484"/>
                    <a:pt x="21600" y="15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879193" y="3468819"/>
              <a:ext cx="98707" cy="131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321" fill="norm" stroke="1" extrusionOk="0">
                  <a:moveTo>
                    <a:pt x="750" y="1778"/>
                  </a:moveTo>
                  <a:cubicBezTo>
                    <a:pt x="291" y="5550"/>
                    <a:pt x="-169" y="9321"/>
                    <a:pt x="61" y="12578"/>
                  </a:cubicBezTo>
                  <a:cubicBezTo>
                    <a:pt x="291" y="15835"/>
                    <a:pt x="1210" y="18578"/>
                    <a:pt x="1669" y="18578"/>
                  </a:cubicBezTo>
                  <a:cubicBezTo>
                    <a:pt x="2129" y="18578"/>
                    <a:pt x="2129" y="15835"/>
                    <a:pt x="3048" y="12578"/>
                  </a:cubicBezTo>
                  <a:cubicBezTo>
                    <a:pt x="3967" y="9321"/>
                    <a:pt x="5805" y="5550"/>
                    <a:pt x="8103" y="3150"/>
                  </a:cubicBezTo>
                  <a:cubicBezTo>
                    <a:pt x="10401" y="750"/>
                    <a:pt x="13159" y="-279"/>
                    <a:pt x="14997" y="64"/>
                  </a:cubicBezTo>
                  <a:cubicBezTo>
                    <a:pt x="16835" y="407"/>
                    <a:pt x="17754" y="2121"/>
                    <a:pt x="18674" y="5892"/>
                  </a:cubicBezTo>
                  <a:cubicBezTo>
                    <a:pt x="19593" y="9664"/>
                    <a:pt x="20512" y="15492"/>
                    <a:pt x="21431" y="21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1092164" y="3251200"/>
              <a:ext cx="76236" cy="336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436" fill="norm" stroke="1" extrusionOk="0">
                  <a:moveTo>
                    <a:pt x="7015" y="0"/>
                  </a:moveTo>
                  <a:cubicBezTo>
                    <a:pt x="4096" y="4320"/>
                    <a:pt x="1177" y="8640"/>
                    <a:pt x="302" y="11745"/>
                  </a:cubicBezTo>
                  <a:cubicBezTo>
                    <a:pt x="-574" y="14850"/>
                    <a:pt x="594" y="16740"/>
                    <a:pt x="2053" y="18090"/>
                  </a:cubicBezTo>
                  <a:cubicBezTo>
                    <a:pt x="3512" y="19440"/>
                    <a:pt x="5264" y="20250"/>
                    <a:pt x="7599" y="20790"/>
                  </a:cubicBezTo>
                  <a:cubicBezTo>
                    <a:pt x="9934" y="21330"/>
                    <a:pt x="12853" y="21600"/>
                    <a:pt x="14896" y="21330"/>
                  </a:cubicBezTo>
                  <a:cubicBezTo>
                    <a:pt x="16940" y="21060"/>
                    <a:pt x="18107" y="20250"/>
                    <a:pt x="18983" y="19508"/>
                  </a:cubicBezTo>
                  <a:cubicBezTo>
                    <a:pt x="19858" y="18765"/>
                    <a:pt x="20442" y="18090"/>
                    <a:pt x="21026" y="17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1088543" y="3359149"/>
              <a:ext cx="378308" cy="210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499" fill="norm" stroke="1" extrusionOk="0">
                  <a:moveTo>
                    <a:pt x="3807" y="12312"/>
                  </a:moveTo>
                  <a:cubicBezTo>
                    <a:pt x="3327" y="11664"/>
                    <a:pt x="2847" y="11016"/>
                    <a:pt x="2067" y="10692"/>
                  </a:cubicBezTo>
                  <a:cubicBezTo>
                    <a:pt x="1287" y="10368"/>
                    <a:pt x="207" y="10368"/>
                    <a:pt x="27" y="10476"/>
                  </a:cubicBezTo>
                  <a:cubicBezTo>
                    <a:pt x="-153" y="10584"/>
                    <a:pt x="567" y="10800"/>
                    <a:pt x="1887" y="10908"/>
                  </a:cubicBezTo>
                  <a:cubicBezTo>
                    <a:pt x="3207" y="11016"/>
                    <a:pt x="5127" y="11016"/>
                    <a:pt x="6327" y="10692"/>
                  </a:cubicBezTo>
                  <a:cubicBezTo>
                    <a:pt x="7527" y="10368"/>
                    <a:pt x="8007" y="9720"/>
                    <a:pt x="8367" y="8856"/>
                  </a:cubicBezTo>
                  <a:cubicBezTo>
                    <a:pt x="8727" y="7992"/>
                    <a:pt x="8967" y="6912"/>
                    <a:pt x="8727" y="6264"/>
                  </a:cubicBezTo>
                  <a:cubicBezTo>
                    <a:pt x="8487" y="5616"/>
                    <a:pt x="7767" y="5400"/>
                    <a:pt x="7167" y="5832"/>
                  </a:cubicBezTo>
                  <a:cubicBezTo>
                    <a:pt x="6567" y="6264"/>
                    <a:pt x="6087" y="7344"/>
                    <a:pt x="5847" y="8964"/>
                  </a:cubicBezTo>
                  <a:cubicBezTo>
                    <a:pt x="5607" y="10584"/>
                    <a:pt x="5607" y="12744"/>
                    <a:pt x="6147" y="14364"/>
                  </a:cubicBezTo>
                  <a:cubicBezTo>
                    <a:pt x="6687" y="15984"/>
                    <a:pt x="7767" y="17064"/>
                    <a:pt x="8787" y="16632"/>
                  </a:cubicBezTo>
                  <a:cubicBezTo>
                    <a:pt x="9807" y="16200"/>
                    <a:pt x="10767" y="14256"/>
                    <a:pt x="11427" y="12420"/>
                  </a:cubicBezTo>
                  <a:cubicBezTo>
                    <a:pt x="12087" y="10584"/>
                    <a:pt x="12447" y="8856"/>
                    <a:pt x="12627" y="7452"/>
                  </a:cubicBezTo>
                  <a:cubicBezTo>
                    <a:pt x="12807" y="6048"/>
                    <a:pt x="12807" y="4968"/>
                    <a:pt x="12987" y="4968"/>
                  </a:cubicBezTo>
                  <a:cubicBezTo>
                    <a:pt x="13167" y="4968"/>
                    <a:pt x="13527" y="6048"/>
                    <a:pt x="14127" y="8640"/>
                  </a:cubicBezTo>
                  <a:cubicBezTo>
                    <a:pt x="14727" y="11232"/>
                    <a:pt x="15567" y="15336"/>
                    <a:pt x="15927" y="17928"/>
                  </a:cubicBezTo>
                  <a:cubicBezTo>
                    <a:pt x="16287" y="20520"/>
                    <a:pt x="16167" y="21600"/>
                    <a:pt x="15987" y="21492"/>
                  </a:cubicBezTo>
                  <a:cubicBezTo>
                    <a:pt x="15807" y="21384"/>
                    <a:pt x="15567" y="20088"/>
                    <a:pt x="15807" y="17064"/>
                  </a:cubicBezTo>
                  <a:cubicBezTo>
                    <a:pt x="16047" y="14040"/>
                    <a:pt x="16767" y="9288"/>
                    <a:pt x="17787" y="6156"/>
                  </a:cubicBezTo>
                  <a:cubicBezTo>
                    <a:pt x="18807" y="3024"/>
                    <a:pt x="20127" y="1512"/>
                    <a:pt x="214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1701800" y="3467100"/>
              <a:ext cx="952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1909633" y="3347103"/>
              <a:ext cx="116018" cy="218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192" fill="norm" stroke="1" extrusionOk="0">
                  <a:moveTo>
                    <a:pt x="1470" y="9194"/>
                  </a:moveTo>
                  <a:cubicBezTo>
                    <a:pt x="4941" y="7137"/>
                    <a:pt x="8412" y="5080"/>
                    <a:pt x="10148" y="3434"/>
                  </a:cubicBezTo>
                  <a:cubicBezTo>
                    <a:pt x="11884" y="1788"/>
                    <a:pt x="11884" y="554"/>
                    <a:pt x="10920" y="142"/>
                  </a:cubicBezTo>
                  <a:cubicBezTo>
                    <a:pt x="9955" y="-269"/>
                    <a:pt x="8027" y="142"/>
                    <a:pt x="5712" y="2302"/>
                  </a:cubicBezTo>
                  <a:cubicBezTo>
                    <a:pt x="3398" y="4462"/>
                    <a:pt x="698" y="8371"/>
                    <a:pt x="120" y="11765"/>
                  </a:cubicBezTo>
                  <a:cubicBezTo>
                    <a:pt x="-459" y="15160"/>
                    <a:pt x="1084" y="18040"/>
                    <a:pt x="4170" y="19582"/>
                  </a:cubicBezTo>
                  <a:cubicBezTo>
                    <a:pt x="7255" y="21125"/>
                    <a:pt x="11884" y="21331"/>
                    <a:pt x="14970" y="21125"/>
                  </a:cubicBezTo>
                  <a:cubicBezTo>
                    <a:pt x="18055" y="20920"/>
                    <a:pt x="19598" y="20302"/>
                    <a:pt x="21141" y="196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2070100" y="3340099"/>
              <a:ext cx="14605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04" y="3709"/>
                    <a:pt x="5009" y="7418"/>
                    <a:pt x="7826" y="10691"/>
                  </a:cubicBezTo>
                  <a:cubicBezTo>
                    <a:pt x="10643" y="13964"/>
                    <a:pt x="13774" y="16800"/>
                    <a:pt x="15965" y="18545"/>
                  </a:cubicBezTo>
                  <a:cubicBezTo>
                    <a:pt x="18157" y="20291"/>
                    <a:pt x="19409" y="20945"/>
                    <a:pt x="20191" y="21273"/>
                  </a:cubicBezTo>
                  <a:cubicBezTo>
                    <a:pt x="20974" y="21600"/>
                    <a:pt x="21287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2108199" y="3375916"/>
              <a:ext cx="114301" cy="192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4" fill="norm" stroke="1" extrusionOk="0">
                  <a:moveTo>
                    <a:pt x="21600" y="2367"/>
                  </a:moveTo>
                  <a:cubicBezTo>
                    <a:pt x="20400" y="1427"/>
                    <a:pt x="19200" y="488"/>
                    <a:pt x="17600" y="136"/>
                  </a:cubicBezTo>
                  <a:cubicBezTo>
                    <a:pt x="16000" y="-216"/>
                    <a:pt x="14000" y="19"/>
                    <a:pt x="11200" y="2014"/>
                  </a:cubicBezTo>
                  <a:cubicBezTo>
                    <a:pt x="8400" y="4010"/>
                    <a:pt x="4800" y="7767"/>
                    <a:pt x="2800" y="11288"/>
                  </a:cubicBezTo>
                  <a:cubicBezTo>
                    <a:pt x="800" y="14810"/>
                    <a:pt x="400" y="18097"/>
                    <a:pt x="0" y="21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2262052" y="3377768"/>
              <a:ext cx="125549" cy="144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0808" fill="norm" stroke="1" extrusionOk="0">
                  <a:moveTo>
                    <a:pt x="13793" y="9189"/>
                  </a:moveTo>
                  <a:cubicBezTo>
                    <a:pt x="14153" y="7668"/>
                    <a:pt x="14513" y="6147"/>
                    <a:pt x="14693" y="4626"/>
                  </a:cubicBezTo>
                  <a:cubicBezTo>
                    <a:pt x="14873" y="3105"/>
                    <a:pt x="14873" y="1584"/>
                    <a:pt x="13793" y="671"/>
                  </a:cubicBezTo>
                  <a:cubicBezTo>
                    <a:pt x="12713" y="-242"/>
                    <a:pt x="10553" y="-546"/>
                    <a:pt x="8033" y="1888"/>
                  </a:cubicBezTo>
                  <a:cubicBezTo>
                    <a:pt x="5513" y="4322"/>
                    <a:pt x="2633" y="9493"/>
                    <a:pt x="1193" y="12840"/>
                  </a:cubicBezTo>
                  <a:cubicBezTo>
                    <a:pt x="-247" y="16186"/>
                    <a:pt x="-247" y="17708"/>
                    <a:pt x="473" y="18924"/>
                  </a:cubicBezTo>
                  <a:cubicBezTo>
                    <a:pt x="1193" y="20141"/>
                    <a:pt x="2633" y="21054"/>
                    <a:pt x="4793" y="20750"/>
                  </a:cubicBezTo>
                  <a:cubicBezTo>
                    <a:pt x="6953" y="20446"/>
                    <a:pt x="9833" y="18924"/>
                    <a:pt x="11993" y="17251"/>
                  </a:cubicBezTo>
                  <a:cubicBezTo>
                    <a:pt x="14153" y="15578"/>
                    <a:pt x="15593" y="13753"/>
                    <a:pt x="16313" y="13600"/>
                  </a:cubicBezTo>
                  <a:cubicBezTo>
                    <a:pt x="17033" y="13448"/>
                    <a:pt x="17033" y="14969"/>
                    <a:pt x="17573" y="16339"/>
                  </a:cubicBezTo>
                  <a:cubicBezTo>
                    <a:pt x="18113" y="17708"/>
                    <a:pt x="19193" y="18924"/>
                    <a:pt x="19913" y="19533"/>
                  </a:cubicBezTo>
                  <a:cubicBezTo>
                    <a:pt x="20633" y="20141"/>
                    <a:pt x="20993" y="20141"/>
                    <a:pt x="21353" y="201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2457813" y="3422649"/>
              <a:ext cx="183787" cy="141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600" fill="norm" stroke="1" extrusionOk="0">
                  <a:moveTo>
                    <a:pt x="1447" y="0"/>
                  </a:moveTo>
                  <a:cubicBezTo>
                    <a:pt x="950" y="6125"/>
                    <a:pt x="454" y="12251"/>
                    <a:pt x="205" y="16119"/>
                  </a:cubicBezTo>
                  <a:cubicBezTo>
                    <a:pt x="-43" y="19988"/>
                    <a:pt x="-43" y="21600"/>
                    <a:pt x="81" y="21600"/>
                  </a:cubicBezTo>
                  <a:cubicBezTo>
                    <a:pt x="205" y="21600"/>
                    <a:pt x="454" y="19988"/>
                    <a:pt x="1323" y="16764"/>
                  </a:cubicBezTo>
                  <a:cubicBezTo>
                    <a:pt x="2191" y="13540"/>
                    <a:pt x="3681" y="8704"/>
                    <a:pt x="4798" y="5642"/>
                  </a:cubicBezTo>
                  <a:cubicBezTo>
                    <a:pt x="5916" y="2579"/>
                    <a:pt x="6660" y="1290"/>
                    <a:pt x="7405" y="1290"/>
                  </a:cubicBezTo>
                  <a:cubicBezTo>
                    <a:pt x="8150" y="1290"/>
                    <a:pt x="8895" y="2579"/>
                    <a:pt x="9391" y="4191"/>
                  </a:cubicBezTo>
                  <a:cubicBezTo>
                    <a:pt x="9888" y="5803"/>
                    <a:pt x="10136" y="7737"/>
                    <a:pt x="10260" y="9510"/>
                  </a:cubicBezTo>
                  <a:cubicBezTo>
                    <a:pt x="10385" y="11284"/>
                    <a:pt x="10385" y="12896"/>
                    <a:pt x="10509" y="12896"/>
                  </a:cubicBezTo>
                  <a:cubicBezTo>
                    <a:pt x="10633" y="12896"/>
                    <a:pt x="10881" y="11284"/>
                    <a:pt x="11378" y="9672"/>
                  </a:cubicBezTo>
                  <a:cubicBezTo>
                    <a:pt x="11874" y="8060"/>
                    <a:pt x="12619" y="6448"/>
                    <a:pt x="13860" y="5158"/>
                  </a:cubicBezTo>
                  <a:cubicBezTo>
                    <a:pt x="15102" y="3869"/>
                    <a:pt x="16840" y="2901"/>
                    <a:pt x="17957" y="3224"/>
                  </a:cubicBezTo>
                  <a:cubicBezTo>
                    <a:pt x="19074" y="3546"/>
                    <a:pt x="19571" y="5158"/>
                    <a:pt x="20067" y="7093"/>
                  </a:cubicBezTo>
                  <a:cubicBezTo>
                    <a:pt x="20564" y="9027"/>
                    <a:pt x="21060" y="11284"/>
                    <a:pt x="21557" y="13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2669910" y="3397985"/>
              <a:ext cx="117740" cy="439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368" fill="norm" stroke="1" extrusionOk="0">
                  <a:moveTo>
                    <a:pt x="9884" y="1198"/>
                  </a:moveTo>
                  <a:cubicBezTo>
                    <a:pt x="8726" y="3255"/>
                    <a:pt x="7569" y="5312"/>
                    <a:pt x="6412" y="7832"/>
                  </a:cubicBezTo>
                  <a:cubicBezTo>
                    <a:pt x="5255" y="10352"/>
                    <a:pt x="4098" y="13335"/>
                    <a:pt x="3326" y="15341"/>
                  </a:cubicBezTo>
                  <a:cubicBezTo>
                    <a:pt x="2555" y="17347"/>
                    <a:pt x="2169" y="18375"/>
                    <a:pt x="1591" y="19352"/>
                  </a:cubicBezTo>
                  <a:cubicBezTo>
                    <a:pt x="1012" y="20330"/>
                    <a:pt x="241" y="21255"/>
                    <a:pt x="48" y="21358"/>
                  </a:cubicBezTo>
                  <a:cubicBezTo>
                    <a:pt x="-145" y="21461"/>
                    <a:pt x="241" y="20741"/>
                    <a:pt x="1205" y="18478"/>
                  </a:cubicBezTo>
                  <a:cubicBezTo>
                    <a:pt x="2169" y="16215"/>
                    <a:pt x="3712" y="12410"/>
                    <a:pt x="5834" y="9118"/>
                  </a:cubicBezTo>
                  <a:cubicBezTo>
                    <a:pt x="7955" y="5827"/>
                    <a:pt x="10655" y="3050"/>
                    <a:pt x="12969" y="1558"/>
                  </a:cubicBezTo>
                  <a:cubicBezTo>
                    <a:pt x="15284" y="67"/>
                    <a:pt x="17212" y="-139"/>
                    <a:pt x="18755" y="67"/>
                  </a:cubicBezTo>
                  <a:cubicBezTo>
                    <a:pt x="20298" y="272"/>
                    <a:pt x="21455" y="890"/>
                    <a:pt x="21455" y="2278"/>
                  </a:cubicBezTo>
                  <a:cubicBezTo>
                    <a:pt x="21455" y="3667"/>
                    <a:pt x="20298" y="5827"/>
                    <a:pt x="18562" y="7164"/>
                  </a:cubicBezTo>
                  <a:cubicBezTo>
                    <a:pt x="16826" y="8501"/>
                    <a:pt x="14512" y="9015"/>
                    <a:pt x="13548" y="9015"/>
                  </a:cubicBezTo>
                  <a:cubicBezTo>
                    <a:pt x="12584" y="9015"/>
                    <a:pt x="12969" y="8501"/>
                    <a:pt x="13355" y="7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2877055" y="3143250"/>
              <a:ext cx="221746" cy="437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456" fill="norm" stroke="1" extrusionOk="0">
                  <a:moveTo>
                    <a:pt x="8591" y="0"/>
                  </a:moveTo>
                  <a:cubicBezTo>
                    <a:pt x="6945" y="3012"/>
                    <a:pt x="5300" y="6023"/>
                    <a:pt x="3962" y="8827"/>
                  </a:cubicBezTo>
                  <a:cubicBezTo>
                    <a:pt x="2625" y="11631"/>
                    <a:pt x="1597" y="14227"/>
                    <a:pt x="980" y="15992"/>
                  </a:cubicBezTo>
                  <a:cubicBezTo>
                    <a:pt x="362" y="17758"/>
                    <a:pt x="157" y="18692"/>
                    <a:pt x="54" y="19419"/>
                  </a:cubicBezTo>
                  <a:cubicBezTo>
                    <a:pt x="-49" y="20146"/>
                    <a:pt x="-49" y="20665"/>
                    <a:pt x="465" y="21029"/>
                  </a:cubicBezTo>
                  <a:cubicBezTo>
                    <a:pt x="980" y="21392"/>
                    <a:pt x="2008" y="21600"/>
                    <a:pt x="3551" y="21340"/>
                  </a:cubicBezTo>
                  <a:cubicBezTo>
                    <a:pt x="5094" y="21081"/>
                    <a:pt x="7151" y="20354"/>
                    <a:pt x="9105" y="19108"/>
                  </a:cubicBezTo>
                  <a:cubicBezTo>
                    <a:pt x="11060" y="17862"/>
                    <a:pt x="12911" y="16096"/>
                    <a:pt x="14042" y="14850"/>
                  </a:cubicBezTo>
                  <a:cubicBezTo>
                    <a:pt x="15174" y="13604"/>
                    <a:pt x="15585" y="12877"/>
                    <a:pt x="15277" y="12669"/>
                  </a:cubicBezTo>
                  <a:cubicBezTo>
                    <a:pt x="14968" y="12462"/>
                    <a:pt x="13940" y="12773"/>
                    <a:pt x="12808" y="13448"/>
                  </a:cubicBezTo>
                  <a:cubicBezTo>
                    <a:pt x="11677" y="14123"/>
                    <a:pt x="10442" y="15162"/>
                    <a:pt x="9620" y="15940"/>
                  </a:cubicBezTo>
                  <a:cubicBezTo>
                    <a:pt x="8797" y="16719"/>
                    <a:pt x="8385" y="17238"/>
                    <a:pt x="9002" y="17862"/>
                  </a:cubicBezTo>
                  <a:cubicBezTo>
                    <a:pt x="9620" y="18485"/>
                    <a:pt x="11265" y="19212"/>
                    <a:pt x="13528" y="19471"/>
                  </a:cubicBezTo>
                  <a:cubicBezTo>
                    <a:pt x="15791" y="19731"/>
                    <a:pt x="18671" y="19523"/>
                    <a:pt x="21551" y="19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152400" y="3759199"/>
              <a:ext cx="2844800" cy="92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0" y="20618"/>
                  </a:moveTo>
                  <a:cubicBezTo>
                    <a:pt x="562" y="21109"/>
                    <a:pt x="1125" y="21600"/>
                    <a:pt x="1712" y="21355"/>
                  </a:cubicBezTo>
                  <a:cubicBezTo>
                    <a:pt x="2298" y="21109"/>
                    <a:pt x="2909" y="20127"/>
                    <a:pt x="3528" y="18655"/>
                  </a:cubicBezTo>
                  <a:cubicBezTo>
                    <a:pt x="4146" y="17182"/>
                    <a:pt x="4773" y="15218"/>
                    <a:pt x="5416" y="13500"/>
                  </a:cubicBezTo>
                  <a:cubicBezTo>
                    <a:pt x="6059" y="11782"/>
                    <a:pt x="6718" y="10309"/>
                    <a:pt x="7409" y="8836"/>
                  </a:cubicBezTo>
                  <a:cubicBezTo>
                    <a:pt x="8100" y="7364"/>
                    <a:pt x="8823" y="5891"/>
                    <a:pt x="9434" y="4664"/>
                  </a:cubicBezTo>
                  <a:cubicBezTo>
                    <a:pt x="10045" y="3436"/>
                    <a:pt x="10543" y="2455"/>
                    <a:pt x="11041" y="1964"/>
                  </a:cubicBezTo>
                  <a:cubicBezTo>
                    <a:pt x="11539" y="1473"/>
                    <a:pt x="12038" y="1473"/>
                    <a:pt x="12640" y="1227"/>
                  </a:cubicBezTo>
                  <a:cubicBezTo>
                    <a:pt x="13243" y="982"/>
                    <a:pt x="13950" y="491"/>
                    <a:pt x="14625" y="245"/>
                  </a:cubicBezTo>
                  <a:cubicBezTo>
                    <a:pt x="15300" y="0"/>
                    <a:pt x="15943" y="0"/>
                    <a:pt x="16562" y="0"/>
                  </a:cubicBezTo>
                  <a:cubicBezTo>
                    <a:pt x="17180" y="0"/>
                    <a:pt x="17775" y="0"/>
                    <a:pt x="18378" y="491"/>
                  </a:cubicBezTo>
                  <a:cubicBezTo>
                    <a:pt x="18980" y="982"/>
                    <a:pt x="19591" y="1964"/>
                    <a:pt x="20129" y="3191"/>
                  </a:cubicBezTo>
                  <a:cubicBezTo>
                    <a:pt x="20668" y="4418"/>
                    <a:pt x="21134" y="5891"/>
                    <a:pt x="21600" y="7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723900" y="3867150"/>
              <a:ext cx="22415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93" y="17673"/>
                    <a:pt x="1387" y="13745"/>
                    <a:pt x="2142" y="12109"/>
                  </a:cubicBezTo>
                  <a:cubicBezTo>
                    <a:pt x="2896" y="10473"/>
                    <a:pt x="3712" y="11127"/>
                    <a:pt x="4518" y="11455"/>
                  </a:cubicBezTo>
                  <a:cubicBezTo>
                    <a:pt x="5324" y="11782"/>
                    <a:pt x="6119" y="11782"/>
                    <a:pt x="6965" y="11782"/>
                  </a:cubicBezTo>
                  <a:cubicBezTo>
                    <a:pt x="7812" y="11782"/>
                    <a:pt x="8709" y="11782"/>
                    <a:pt x="9607" y="11455"/>
                  </a:cubicBezTo>
                  <a:cubicBezTo>
                    <a:pt x="10504" y="11127"/>
                    <a:pt x="11402" y="10473"/>
                    <a:pt x="12279" y="9818"/>
                  </a:cubicBezTo>
                  <a:cubicBezTo>
                    <a:pt x="13156" y="9164"/>
                    <a:pt x="14012" y="8509"/>
                    <a:pt x="14849" y="7855"/>
                  </a:cubicBezTo>
                  <a:cubicBezTo>
                    <a:pt x="15685" y="7200"/>
                    <a:pt x="16501" y="6545"/>
                    <a:pt x="17368" y="5891"/>
                  </a:cubicBezTo>
                  <a:cubicBezTo>
                    <a:pt x="18235" y="5236"/>
                    <a:pt x="19152" y="4582"/>
                    <a:pt x="19866" y="3600"/>
                  </a:cubicBezTo>
                  <a:cubicBezTo>
                    <a:pt x="20580" y="2618"/>
                    <a:pt x="21090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3429000" y="3441700"/>
              <a:ext cx="254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3473450" y="3638549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4362450" y="3383418"/>
              <a:ext cx="254000" cy="394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6" fill="norm" stroke="1" extrusionOk="0">
                  <a:moveTo>
                    <a:pt x="0" y="1101"/>
                  </a:moveTo>
                  <a:cubicBezTo>
                    <a:pt x="720" y="524"/>
                    <a:pt x="1440" y="-54"/>
                    <a:pt x="2250" y="4"/>
                  </a:cubicBezTo>
                  <a:cubicBezTo>
                    <a:pt x="3060" y="62"/>
                    <a:pt x="3960" y="755"/>
                    <a:pt x="5850" y="3007"/>
                  </a:cubicBezTo>
                  <a:cubicBezTo>
                    <a:pt x="7740" y="5259"/>
                    <a:pt x="10620" y="9071"/>
                    <a:pt x="12960" y="12305"/>
                  </a:cubicBezTo>
                  <a:cubicBezTo>
                    <a:pt x="15300" y="15540"/>
                    <a:pt x="17100" y="18196"/>
                    <a:pt x="18450" y="19640"/>
                  </a:cubicBezTo>
                  <a:cubicBezTo>
                    <a:pt x="19800" y="21084"/>
                    <a:pt x="20700" y="21315"/>
                    <a:pt x="21600" y="2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4425950" y="3416299"/>
              <a:ext cx="26035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722" y="0"/>
                    <a:pt x="19844" y="0"/>
                    <a:pt x="18263" y="1117"/>
                  </a:cubicBezTo>
                  <a:cubicBezTo>
                    <a:pt x="16683" y="2234"/>
                    <a:pt x="14400" y="4469"/>
                    <a:pt x="11502" y="7510"/>
                  </a:cubicBezTo>
                  <a:cubicBezTo>
                    <a:pt x="8605" y="10552"/>
                    <a:pt x="5093" y="14400"/>
                    <a:pt x="3073" y="16883"/>
                  </a:cubicBezTo>
                  <a:cubicBezTo>
                    <a:pt x="1054" y="19366"/>
                    <a:pt x="527" y="204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4812086" y="3581400"/>
              <a:ext cx="318714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600" fill="norm" stroke="1" extrusionOk="0">
                  <a:moveTo>
                    <a:pt x="3086" y="21600"/>
                  </a:moveTo>
                  <a:cubicBezTo>
                    <a:pt x="2371" y="21600"/>
                    <a:pt x="1656" y="21600"/>
                    <a:pt x="1083" y="20700"/>
                  </a:cubicBezTo>
                  <a:cubicBezTo>
                    <a:pt x="511" y="19800"/>
                    <a:pt x="82" y="18000"/>
                    <a:pt x="11" y="15975"/>
                  </a:cubicBezTo>
                  <a:cubicBezTo>
                    <a:pt x="-61" y="13950"/>
                    <a:pt x="225" y="11700"/>
                    <a:pt x="1155" y="9225"/>
                  </a:cubicBezTo>
                  <a:cubicBezTo>
                    <a:pt x="2085" y="6750"/>
                    <a:pt x="3658" y="4050"/>
                    <a:pt x="4803" y="3150"/>
                  </a:cubicBezTo>
                  <a:cubicBezTo>
                    <a:pt x="5947" y="2250"/>
                    <a:pt x="6662" y="3150"/>
                    <a:pt x="7520" y="5400"/>
                  </a:cubicBezTo>
                  <a:cubicBezTo>
                    <a:pt x="8379" y="7650"/>
                    <a:pt x="9380" y="11250"/>
                    <a:pt x="10238" y="14175"/>
                  </a:cubicBezTo>
                  <a:cubicBezTo>
                    <a:pt x="11097" y="17100"/>
                    <a:pt x="11812" y="19350"/>
                    <a:pt x="13028" y="19800"/>
                  </a:cubicBezTo>
                  <a:cubicBezTo>
                    <a:pt x="14244" y="20250"/>
                    <a:pt x="15960" y="18900"/>
                    <a:pt x="17391" y="15525"/>
                  </a:cubicBezTo>
                  <a:cubicBezTo>
                    <a:pt x="18821" y="12150"/>
                    <a:pt x="19965" y="6750"/>
                    <a:pt x="20609" y="3825"/>
                  </a:cubicBezTo>
                  <a:cubicBezTo>
                    <a:pt x="21253" y="900"/>
                    <a:pt x="21396" y="450"/>
                    <a:pt x="215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5453429" y="3409950"/>
              <a:ext cx="222494" cy="404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393" fill="norm" stroke="1" extrusionOk="0">
                  <a:moveTo>
                    <a:pt x="6231" y="0"/>
                  </a:moveTo>
                  <a:cubicBezTo>
                    <a:pt x="5212" y="224"/>
                    <a:pt x="4193" y="448"/>
                    <a:pt x="3276" y="2126"/>
                  </a:cubicBezTo>
                  <a:cubicBezTo>
                    <a:pt x="2359" y="3805"/>
                    <a:pt x="1544" y="6939"/>
                    <a:pt x="933" y="9961"/>
                  </a:cubicBezTo>
                  <a:cubicBezTo>
                    <a:pt x="322" y="12982"/>
                    <a:pt x="-86" y="15892"/>
                    <a:pt x="16" y="17739"/>
                  </a:cubicBezTo>
                  <a:cubicBezTo>
                    <a:pt x="118" y="19585"/>
                    <a:pt x="729" y="20369"/>
                    <a:pt x="2156" y="20873"/>
                  </a:cubicBezTo>
                  <a:cubicBezTo>
                    <a:pt x="3582" y="21376"/>
                    <a:pt x="5823" y="21600"/>
                    <a:pt x="8269" y="21152"/>
                  </a:cubicBezTo>
                  <a:cubicBezTo>
                    <a:pt x="10714" y="20705"/>
                    <a:pt x="13363" y="19585"/>
                    <a:pt x="15605" y="17907"/>
                  </a:cubicBezTo>
                  <a:cubicBezTo>
                    <a:pt x="17846" y="16228"/>
                    <a:pt x="19680" y="13990"/>
                    <a:pt x="20597" y="11919"/>
                  </a:cubicBezTo>
                  <a:cubicBezTo>
                    <a:pt x="21514" y="9849"/>
                    <a:pt x="21514" y="7946"/>
                    <a:pt x="21310" y="6603"/>
                  </a:cubicBezTo>
                  <a:cubicBezTo>
                    <a:pt x="21106" y="5260"/>
                    <a:pt x="20699" y="4477"/>
                    <a:pt x="19986" y="4141"/>
                  </a:cubicBezTo>
                  <a:cubicBezTo>
                    <a:pt x="19272" y="3805"/>
                    <a:pt x="18254" y="3917"/>
                    <a:pt x="17846" y="4477"/>
                  </a:cubicBezTo>
                  <a:cubicBezTo>
                    <a:pt x="17439" y="5036"/>
                    <a:pt x="17642" y="6044"/>
                    <a:pt x="17846" y="70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5694729" y="3655358"/>
              <a:ext cx="121871" cy="145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0926" fill="norm" stroke="1" extrusionOk="0">
                  <a:moveTo>
                    <a:pt x="2449" y="7624"/>
                  </a:moveTo>
                  <a:cubicBezTo>
                    <a:pt x="1332" y="8841"/>
                    <a:pt x="214" y="10058"/>
                    <a:pt x="28" y="11579"/>
                  </a:cubicBezTo>
                  <a:cubicBezTo>
                    <a:pt x="-158" y="13100"/>
                    <a:pt x="587" y="14925"/>
                    <a:pt x="1704" y="13556"/>
                  </a:cubicBezTo>
                  <a:cubicBezTo>
                    <a:pt x="2821" y="12187"/>
                    <a:pt x="4311" y="7624"/>
                    <a:pt x="5614" y="4734"/>
                  </a:cubicBezTo>
                  <a:cubicBezTo>
                    <a:pt x="6918" y="1844"/>
                    <a:pt x="8035" y="627"/>
                    <a:pt x="9525" y="170"/>
                  </a:cubicBezTo>
                  <a:cubicBezTo>
                    <a:pt x="11014" y="-286"/>
                    <a:pt x="12876" y="18"/>
                    <a:pt x="14552" y="3060"/>
                  </a:cubicBezTo>
                  <a:cubicBezTo>
                    <a:pt x="16228" y="6103"/>
                    <a:pt x="17718" y="11883"/>
                    <a:pt x="18090" y="15686"/>
                  </a:cubicBezTo>
                  <a:cubicBezTo>
                    <a:pt x="18463" y="19489"/>
                    <a:pt x="17718" y="21314"/>
                    <a:pt x="18090" y="20858"/>
                  </a:cubicBezTo>
                  <a:cubicBezTo>
                    <a:pt x="18463" y="20401"/>
                    <a:pt x="19952" y="17663"/>
                    <a:pt x="21442" y="14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5854700" y="3651249"/>
              <a:ext cx="9807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3600"/>
                    <a:pt x="21600" y="7200"/>
                    <a:pt x="19440" y="10800"/>
                  </a:cubicBezTo>
                  <a:cubicBezTo>
                    <a:pt x="17280" y="14400"/>
                    <a:pt x="8640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5892800" y="3549650"/>
              <a:ext cx="317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5970159" y="3447476"/>
              <a:ext cx="119492" cy="349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376" fill="norm" stroke="1" extrusionOk="0">
                  <a:moveTo>
                    <a:pt x="21392" y="2751"/>
                  </a:moveTo>
                  <a:cubicBezTo>
                    <a:pt x="21013" y="2104"/>
                    <a:pt x="20634" y="1457"/>
                    <a:pt x="18360" y="875"/>
                  </a:cubicBezTo>
                  <a:cubicBezTo>
                    <a:pt x="16087" y="293"/>
                    <a:pt x="11918" y="-224"/>
                    <a:pt x="8508" y="99"/>
                  </a:cubicBezTo>
                  <a:cubicBezTo>
                    <a:pt x="5097" y="423"/>
                    <a:pt x="2445" y="1587"/>
                    <a:pt x="1118" y="3721"/>
                  </a:cubicBezTo>
                  <a:cubicBezTo>
                    <a:pt x="-208" y="5855"/>
                    <a:pt x="-208" y="8959"/>
                    <a:pt x="360" y="12063"/>
                  </a:cubicBezTo>
                  <a:cubicBezTo>
                    <a:pt x="929" y="15168"/>
                    <a:pt x="2066" y="18272"/>
                    <a:pt x="3203" y="21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5956300" y="3638550"/>
              <a:ext cx="11430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" y="17600"/>
                    <a:pt x="800" y="13600"/>
                    <a:pt x="3000" y="10000"/>
                  </a:cubicBezTo>
                  <a:cubicBezTo>
                    <a:pt x="5200" y="6400"/>
                    <a:pt x="9200" y="3200"/>
                    <a:pt x="12600" y="1600"/>
                  </a:cubicBezTo>
                  <a:cubicBezTo>
                    <a:pt x="16000" y="0"/>
                    <a:pt x="18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6318684" y="3492021"/>
              <a:ext cx="126567" cy="3751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506" fill="norm" stroke="1" extrusionOk="0">
                  <a:moveTo>
                    <a:pt x="21173" y="2940"/>
                  </a:moveTo>
                  <a:cubicBezTo>
                    <a:pt x="21173" y="2333"/>
                    <a:pt x="21173" y="1726"/>
                    <a:pt x="20642" y="1180"/>
                  </a:cubicBezTo>
                  <a:cubicBezTo>
                    <a:pt x="20111" y="634"/>
                    <a:pt x="19048" y="149"/>
                    <a:pt x="17632" y="27"/>
                  </a:cubicBezTo>
                  <a:cubicBezTo>
                    <a:pt x="16216" y="-94"/>
                    <a:pt x="14445" y="149"/>
                    <a:pt x="12321" y="1544"/>
                  </a:cubicBezTo>
                  <a:cubicBezTo>
                    <a:pt x="10196" y="2940"/>
                    <a:pt x="7717" y="5488"/>
                    <a:pt x="5416" y="8582"/>
                  </a:cubicBezTo>
                  <a:cubicBezTo>
                    <a:pt x="3114" y="11677"/>
                    <a:pt x="989" y="15317"/>
                    <a:pt x="281" y="17441"/>
                  </a:cubicBezTo>
                  <a:cubicBezTo>
                    <a:pt x="-427" y="19564"/>
                    <a:pt x="281" y="20171"/>
                    <a:pt x="1521" y="20596"/>
                  </a:cubicBezTo>
                  <a:cubicBezTo>
                    <a:pt x="2760" y="21021"/>
                    <a:pt x="4530" y="21263"/>
                    <a:pt x="6301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6457950" y="3714750"/>
              <a:ext cx="1270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6705600" y="3581400"/>
              <a:ext cx="19050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800"/>
                    <a:pt x="12000" y="9600"/>
                    <a:pt x="9600" y="12545"/>
                  </a:cubicBezTo>
                  <a:cubicBezTo>
                    <a:pt x="7200" y="15491"/>
                    <a:pt x="7200" y="16582"/>
                    <a:pt x="6000" y="17782"/>
                  </a:cubicBezTo>
                  <a:cubicBezTo>
                    <a:pt x="4800" y="18982"/>
                    <a:pt x="2400" y="202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6794500" y="3810000"/>
              <a:ext cx="508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7239000" y="3600450"/>
              <a:ext cx="635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7334250" y="3517900"/>
              <a:ext cx="46026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1" h="21600" fill="norm" stroke="1" extrusionOk="0">
                  <a:moveTo>
                    <a:pt x="2817" y="0"/>
                  </a:moveTo>
                  <a:cubicBezTo>
                    <a:pt x="9391" y="2779"/>
                    <a:pt x="15965" y="5558"/>
                    <a:pt x="18783" y="8400"/>
                  </a:cubicBezTo>
                  <a:cubicBezTo>
                    <a:pt x="21600" y="11242"/>
                    <a:pt x="20661" y="14147"/>
                    <a:pt x="16904" y="16358"/>
                  </a:cubicBezTo>
                  <a:cubicBezTo>
                    <a:pt x="13148" y="18568"/>
                    <a:pt x="6574" y="200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8839200" y="3498849"/>
              <a:ext cx="19685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13" y="4582"/>
                    <a:pt x="8826" y="9164"/>
                    <a:pt x="11613" y="12355"/>
                  </a:cubicBezTo>
                  <a:cubicBezTo>
                    <a:pt x="14400" y="15545"/>
                    <a:pt x="15561" y="17345"/>
                    <a:pt x="16374" y="18655"/>
                  </a:cubicBezTo>
                  <a:cubicBezTo>
                    <a:pt x="17187" y="19964"/>
                    <a:pt x="17652" y="20782"/>
                    <a:pt x="18465" y="21191"/>
                  </a:cubicBezTo>
                  <a:cubicBezTo>
                    <a:pt x="19277" y="21600"/>
                    <a:pt x="20439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8991600" y="3594100"/>
              <a:ext cx="120650" cy="442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21600" y="0"/>
                  </a:moveTo>
                  <a:cubicBezTo>
                    <a:pt x="18189" y="3291"/>
                    <a:pt x="14779" y="6583"/>
                    <a:pt x="11179" y="9720"/>
                  </a:cubicBezTo>
                  <a:cubicBezTo>
                    <a:pt x="7579" y="12857"/>
                    <a:pt x="3789" y="15840"/>
                    <a:pt x="1895" y="17589"/>
                  </a:cubicBezTo>
                  <a:cubicBezTo>
                    <a:pt x="0" y="19337"/>
                    <a:pt x="0" y="19851"/>
                    <a:pt x="0" y="20366"/>
                  </a:cubicBezTo>
                  <a:cubicBezTo>
                    <a:pt x="0" y="20880"/>
                    <a:pt x="0" y="21394"/>
                    <a:pt x="1326" y="21497"/>
                  </a:cubicBezTo>
                  <a:cubicBezTo>
                    <a:pt x="2653" y="21600"/>
                    <a:pt x="5305" y="21291"/>
                    <a:pt x="7958" y="20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9290050" y="3740150"/>
              <a:ext cx="1524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9334500" y="3841750"/>
              <a:ext cx="1841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9753600" y="3606800"/>
              <a:ext cx="190500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60" y="2225"/>
                    <a:pt x="6720" y="4451"/>
                    <a:pt x="10080" y="7265"/>
                  </a:cubicBezTo>
                  <a:cubicBezTo>
                    <a:pt x="13440" y="10080"/>
                    <a:pt x="16800" y="13484"/>
                    <a:pt x="18720" y="15971"/>
                  </a:cubicBezTo>
                  <a:cubicBezTo>
                    <a:pt x="20640" y="18458"/>
                    <a:pt x="21120" y="200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9774766" y="3619500"/>
              <a:ext cx="239185" cy="386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21600" y="0"/>
                  </a:moveTo>
                  <a:cubicBezTo>
                    <a:pt x="19306" y="1174"/>
                    <a:pt x="17012" y="2348"/>
                    <a:pt x="14432" y="4637"/>
                  </a:cubicBezTo>
                  <a:cubicBezTo>
                    <a:pt x="11851" y="6926"/>
                    <a:pt x="8984" y="10330"/>
                    <a:pt x="6786" y="12913"/>
                  </a:cubicBezTo>
                  <a:cubicBezTo>
                    <a:pt x="4588" y="15496"/>
                    <a:pt x="3058" y="17257"/>
                    <a:pt x="1912" y="18665"/>
                  </a:cubicBezTo>
                  <a:cubicBezTo>
                    <a:pt x="765" y="20074"/>
                    <a:pt x="0" y="21130"/>
                    <a:pt x="0" y="21365"/>
                  </a:cubicBezTo>
                  <a:cubicBezTo>
                    <a:pt x="0" y="21600"/>
                    <a:pt x="765" y="21013"/>
                    <a:pt x="1434" y="20426"/>
                  </a:cubicBezTo>
                  <a:cubicBezTo>
                    <a:pt x="2103" y="19839"/>
                    <a:pt x="2676" y="19252"/>
                    <a:pt x="3250" y="186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10102850" y="3354125"/>
              <a:ext cx="133350" cy="195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3" h="21455" fill="norm" stroke="1" extrusionOk="0">
                  <a:moveTo>
                    <a:pt x="0" y="5429"/>
                  </a:moveTo>
                  <a:cubicBezTo>
                    <a:pt x="0" y="4268"/>
                    <a:pt x="0" y="3107"/>
                    <a:pt x="675" y="2178"/>
                  </a:cubicBezTo>
                  <a:cubicBezTo>
                    <a:pt x="1350" y="1249"/>
                    <a:pt x="2700" y="552"/>
                    <a:pt x="4387" y="203"/>
                  </a:cubicBezTo>
                  <a:cubicBezTo>
                    <a:pt x="6075" y="-145"/>
                    <a:pt x="8100" y="-145"/>
                    <a:pt x="9449" y="1016"/>
                  </a:cubicBezTo>
                  <a:cubicBezTo>
                    <a:pt x="10800" y="2178"/>
                    <a:pt x="11474" y="4500"/>
                    <a:pt x="9956" y="7287"/>
                  </a:cubicBezTo>
                  <a:cubicBezTo>
                    <a:pt x="8437" y="10074"/>
                    <a:pt x="4724" y="13326"/>
                    <a:pt x="2531" y="15532"/>
                  </a:cubicBezTo>
                  <a:cubicBezTo>
                    <a:pt x="337" y="17739"/>
                    <a:pt x="-338" y="18900"/>
                    <a:pt x="506" y="19713"/>
                  </a:cubicBezTo>
                  <a:cubicBezTo>
                    <a:pt x="1350" y="20526"/>
                    <a:pt x="3712" y="20990"/>
                    <a:pt x="7425" y="21223"/>
                  </a:cubicBezTo>
                  <a:cubicBezTo>
                    <a:pt x="11137" y="21455"/>
                    <a:pt x="16200" y="21455"/>
                    <a:pt x="21262" y="21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8821561" y="4349750"/>
              <a:ext cx="1211439" cy="121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0944" fill="norm" stroke="1" extrusionOk="0">
                  <a:moveTo>
                    <a:pt x="314" y="0"/>
                  </a:moveTo>
                  <a:cubicBezTo>
                    <a:pt x="201" y="1464"/>
                    <a:pt x="88" y="2929"/>
                    <a:pt x="32" y="4759"/>
                  </a:cubicBezTo>
                  <a:cubicBezTo>
                    <a:pt x="-25" y="6590"/>
                    <a:pt x="-25" y="8786"/>
                    <a:pt x="201" y="11532"/>
                  </a:cubicBezTo>
                  <a:cubicBezTo>
                    <a:pt x="427" y="14278"/>
                    <a:pt x="880" y="17573"/>
                    <a:pt x="1747" y="19403"/>
                  </a:cubicBezTo>
                  <a:cubicBezTo>
                    <a:pt x="2614" y="21234"/>
                    <a:pt x="3895" y="21600"/>
                    <a:pt x="5139" y="19586"/>
                  </a:cubicBezTo>
                  <a:cubicBezTo>
                    <a:pt x="6383" y="17573"/>
                    <a:pt x="7590" y="13180"/>
                    <a:pt x="8438" y="10068"/>
                  </a:cubicBezTo>
                  <a:cubicBezTo>
                    <a:pt x="9286" y="6956"/>
                    <a:pt x="9776" y="5125"/>
                    <a:pt x="10115" y="4027"/>
                  </a:cubicBezTo>
                  <a:cubicBezTo>
                    <a:pt x="10455" y="2929"/>
                    <a:pt x="10643" y="2563"/>
                    <a:pt x="10756" y="3295"/>
                  </a:cubicBezTo>
                  <a:cubicBezTo>
                    <a:pt x="10869" y="4027"/>
                    <a:pt x="10907" y="5858"/>
                    <a:pt x="11020" y="8786"/>
                  </a:cubicBezTo>
                  <a:cubicBezTo>
                    <a:pt x="11133" y="11715"/>
                    <a:pt x="11322" y="15742"/>
                    <a:pt x="11793" y="18122"/>
                  </a:cubicBezTo>
                  <a:cubicBezTo>
                    <a:pt x="12264" y="20502"/>
                    <a:pt x="13018" y="21234"/>
                    <a:pt x="13941" y="20685"/>
                  </a:cubicBezTo>
                  <a:cubicBezTo>
                    <a:pt x="14865" y="20136"/>
                    <a:pt x="15958" y="18305"/>
                    <a:pt x="17089" y="17207"/>
                  </a:cubicBezTo>
                  <a:cubicBezTo>
                    <a:pt x="18220" y="16108"/>
                    <a:pt x="19389" y="15742"/>
                    <a:pt x="20086" y="15559"/>
                  </a:cubicBezTo>
                  <a:cubicBezTo>
                    <a:pt x="20783" y="15376"/>
                    <a:pt x="21010" y="15376"/>
                    <a:pt x="21179" y="16108"/>
                  </a:cubicBezTo>
                  <a:cubicBezTo>
                    <a:pt x="21349" y="16841"/>
                    <a:pt x="21462" y="18305"/>
                    <a:pt x="21575" y="197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9137650" y="4762500"/>
              <a:ext cx="171450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33" y="3125"/>
                    <a:pt x="7467" y="6249"/>
                    <a:pt x="10667" y="9577"/>
                  </a:cubicBezTo>
                  <a:cubicBezTo>
                    <a:pt x="13867" y="12906"/>
                    <a:pt x="16533" y="16438"/>
                    <a:pt x="18267" y="18475"/>
                  </a:cubicBezTo>
                  <a:cubicBezTo>
                    <a:pt x="20000" y="20513"/>
                    <a:pt x="20800" y="210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9131300" y="4762500"/>
              <a:ext cx="279400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618" y="0"/>
                    <a:pt x="19636" y="0"/>
                    <a:pt x="18327" y="741"/>
                  </a:cubicBezTo>
                  <a:cubicBezTo>
                    <a:pt x="17018" y="1482"/>
                    <a:pt x="15382" y="2965"/>
                    <a:pt x="13091" y="5400"/>
                  </a:cubicBezTo>
                  <a:cubicBezTo>
                    <a:pt x="10800" y="7835"/>
                    <a:pt x="7855" y="11224"/>
                    <a:pt x="5564" y="14082"/>
                  </a:cubicBezTo>
                  <a:cubicBezTo>
                    <a:pt x="3273" y="16941"/>
                    <a:pt x="1636" y="192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9709149" y="4781550"/>
              <a:ext cx="101601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00" y="1157"/>
                    <a:pt x="16200" y="2314"/>
                    <a:pt x="13500" y="4821"/>
                  </a:cubicBezTo>
                  <a:cubicBezTo>
                    <a:pt x="10800" y="7329"/>
                    <a:pt x="8100" y="11186"/>
                    <a:pt x="5850" y="14207"/>
                  </a:cubicBezTo>
                  <a:cubicBezTo>
                    <a:pt x="3600" y="17229"/>
                    <a:pt x="1800" y="194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9550400" y="5162550"/>
              <a:ext cx="3492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65" y="3600"/>
                    <a:pt x="7331" y="7200"/>
                    <a:pt x="10931" y="10800"/>
                  </a:cubicBezTo>
                  <a:cubicBezTo>
                    <a:pt x="14531" y="14400"/>
                    <a:pt x="18065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10160000" y="4787900"/>
              <a:ext cx="120650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74" y="1516"/>
                    <a:pt x="4547" y="3032"/>
                    <a:pt x="7579" y="6158"/>
                  </a:cubicBezTo>
                  <a:cubicBezTo>
                    <a:pt x="10611" y="9284"/>
                    <a:pt x="14400" y="14021"/>
                    <a:pt x="16863" y="16863"/>
                  </a:cubicBezTo>
                  <a:cubicBezTo>
                    <a:pt x="19326" y="19705"/>
                    <a:pt x="20463" y="206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10229850" y="4864100"/>
              <a:ext cx="215900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24" y="3360"/>
                    <a:pt x="15247" y="6720"/>
                    <a:pt x="11647" y="10020"/>
                  </a:cubicBezTo>
                  <a:cubicBezTo>
                    <a:pt x="8047" y="13320"/>
                    <a:pt x="4024" y="16560"/>
                    <a:pt x="2012" y="18480"/>
                  </a:cubicBezTo>
                  <a:cubicBezTo>
                    <a:pt x="0" y="20400"/>
                    <a:pt x="0" y="21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965200" y="5017968"/>
              <a:ext cx="117151" cy="353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62" h="21355" fill="norm" stroke="1" extrusionOk="0">
                  <a:moveTo>
                    <a:pt x="0" y="7580"/>
                  </a:moveTo>
                  <a:cubicBezTo>
                    <a:pt x="4393" y="7325"/>
                    <a:pt x="8787" y="7069"/>
                    <a:pt x="12448" y="6366"/>
                  </a:cubicBezTo>
                  <a:cubicBezTo>
                    <a:pt x="16109" y="5663"/>
                    <a:pt x="19037" y="4513"/>
                    <a:pt x="19953" y="3171"/>
                  </a:cubicBezTo>
                  <a:cubicBezTo>
                    <a:pt x="20868" y="1829"/>
                    <a:pt x="19770" y="295"/>
                    <a:pt x="16475" y="40"/>
                  </a:cubicBezTo>
                  <a:cubicBezTo>
                    <a:pt x="13180" y="-216"/>
                    <a:pt x="7688" y="806"/>
                    <a:pt x="4210" y="2340"/>
                  </a:cubicBezTo>
                  <a:cubicBezTo>
                    <a:pt x="732" y="3874"/>
                    <a:pt x="-732" y="5919"/>
                    <a:pt x="1282" y="8028"/>
                  </a:cubicBezTo>
                  <a:cubicBezTo>
                    <a:pt x="3295" y="10137"/>
                    <a:pt x="8787" y="12309"/>
                    <a:pt x="12631" y="14227"/>
                  </a:cubicBezTo>
                  <a:cubicBezTo>
                    <a:pt x="16475" y="16144"/>
                    <a:pt x="18671" y="17805"/>
                    <a:pt x="19221" y="18892"/>
                  </a:cubicBezTo>
                  <a:cubicBezTo>
                    <a:pt x="19770" y="19978"/>
                    <a:pt x="18671" y="20489"/>
                    <a:pt x="17024" y="20809"/>
                  </a:cubicBezTo>
                  <a:cubicBezTo>
                    <a:pt x="15376" y="21128"/>
                    <a:pt x="13180" y="21256"/>
                    <a:pt x="11166" y="21320"/>
                  </a:cubicBezTo>
                  <a:cubicBezTo>
                    <a:pt x="9153" y="21384"/>
                    <a:pt x="7322" y="21384"/>
                    <a:pt x="6224" y="21128"/>
                  </a:cubicBezTo>
                  <a:cubicBezTo>
                    <a:pt x="5126" y="20873"/>
                    <a:pt x="4760" y="20362"/>
                    <a:pt x="4393" y="19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1155700" y="5283199"/>
              <a:ext cx="1524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1193800" y="5257800"/>
              <a:ext cx="127000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5018"/>
                    <a:pt x="10080" y="10036"/>
                    <a:pt x="6480" y="13636"/>
                  </a:cubicBezTo>
                  <a:cubicBezTo>
                    <a:pt x="2880" y="17236"/>
                    <a:pt x="1440" y="194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1339850" y="5384800"/>
              <a:ext cx="3810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1536700" y="5200650"/>
              <a:ext cx="10795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18" y="2769"/>
                    <a:pt x="4235" y="5538"/>
                    <a:pt x="7835" y="9138"/>
                  </a:cubicBezTo>
                  <a:cubicBezTo>
                    <a:pt x="11435" y="12738"/>
                    <a:pt x="16518" y="171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1581149" y="5245100"/>
              <a:ext cx="13335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43" y="1800"/>
                    <a:pt x="17486" y="3600"/>
                    <a:pt x="13886" y="7200"/>
                  </a:cubicBezTo>
                  <a:cubicBezTo>
                    <a:pt x="10286" y="10800"/>
                    <a:pt x="5143" y="16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1955799" y="5213349"/>
              <a:ext cx="209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91" y="10800"/>
                    <a:pt x="6982" y="0"/>
                    <a:pt x="10582" y="0"/>
                  </a:cubicBezTo>
                  <a:cubicBezTo>
                    <a:pt x="14182" y="0"/>
                    <a:pt x="17891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1962150" y="5378449"/>
              <a:ext cx="1651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69" y="14400"/>
                    <a:pt x="5538" y="7200"/>
                    <a:pt x="9138" y="3600"/>
                  </a:cubicBezTo>
                  <a:cubicBezTo>
                    <a:pt x="12738" y="0"/>
                    <a:pt x="1716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2590800" y="5410200"/>
              <a:ext cx="254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2978150" y="5422900"/>
              <a:ext cx="1" cy="63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3849207" y="5191555"/>
              <a:ext cx="265861" cy="30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071" fill="norm" stroke="1" extrusionOk="0">
                  <a:moveTo>
                    <a:pt x="13580" y="2816"/>
                  </a:moveTo>
                  <a:cubicBezTo>
                    <a:pt x="13243" y="1648"/>
                    <a:pt x="12905" y="481"/>
                    <a:pt x="12230" y="116"/>
                  </a:cubicBezTo>
                  <a:cubicBezTo>
                    <a:pt x="11555" y="-249"/>
                    <a:pt x="10543" y="189"/>
                    <a:pt x="8518" y="2232"/>
                  </a:cubicBezTo>
                  <a:cubicBezTo>
                    <a:pt x="6493" y="4275"/>
                    <a:pt x="3455" y="7924"/>
                    <a:pt x="1768" y="10551"/>
                  </a:cubicBezTo>
                  <a:cubicBezTo>
                    <a:pt x="80" y="13178"/>
                    <a:pt x="-257" y="14783"/>
                    <a:pt x="165" y="16316"/>
                  </a:cubicBezTo>
                  <a:cubicBezTo>
                    <a:pt x="587" y="17848"/>
                    <a:pt x="1768" y="19308"/>
                    <a:pt x="3624" y="20183"/>
                  </a:cubicBezTo>
                  <a:cubicBezTo>
                    <a:pt x="5480" y="21059"/>
                    <a:pt x="8012" y="21351"/>
                    <a:pt x="10627" y="20767"/>
                  </a:cubicBezTo>
                  <a:cubicBezTo>
                    <a:pt x="13243" y="20183"/>
                    <a:pt x="15943" y="18724"/>
                    <a:pt x="17884" y="16316"/>
                  </a:cubicBezTo>
                  <a:cubicBezTo>
                    <a:pt x="19824" y="13908"/>
                    <a:pt x="21005" y="10551"/>
                    <a:pt x="21174" y="7778"/>
                  </a:cubicBezTo>
                  <a:cubicBezTo>
                    <a:pt x="21343" y="5005"/>
                    <a:pt x="20499" y="2816"/>
                    <a:pt x="18980" y="1648"/>
                  </a:cubicBezTo>
                  <a:cubicBezTo>
                    <a:pt x="17462" y="481"/>
                    <a:pt x="15268" y="335"/>
                    <a:pt x="13074" y="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9296400" y="4589322"/>
              <a:ext cx="884913" cy="928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542" fill="norm" stroke="1" extrusionOk="0">
                  <a:moveTo>
                    <a:pt x="0" y="21542"/>
                  </a:moveTo>
                  <a:cubicBezTo>
                    <a:pt x="876" y="20707"/>
                    <a:pt x="1753" y="19873"/>
                    <a:pt x="2474" y="19063"/>
                  </a:cubicBezTo>
                  <a:cubicBezTo>
                    <a:pt x="3196" y="18253"/>
                    <a:pt x="3763" y="17467"/>
                    <a:pt x="4511" y="16535"/>
                  </a:cubicBezTo>
                  <a:cubicBezTo>
                    <a:pt x="5258" y="15602"/>
                    <a:pt x="6186" y="14522"/>
                    <a:pt x="7140" y="13565"/>
                  </a:cubicBezTo>
                  <a:cubicBezTo>
                    <a:pt x="8094" y="12607"/>
                    <a:pt x="9073" y="11773"/>
                    <a:pt x="10156" y="10816"/>
                  </a:cubicBezTo>
                  <a:cubicBezTo>
                    <a:pt x="11238" y="9858"/>
                    <a:pt x="12424" y="8778"/>
                    <a:pt x="13558" y="7674"/>
                  </a:cubicBezTo>
                  <a:cubicBezTo>
                    <a:pt x="14692" y="6569"/>
                    <a:pt x="15775" y="5440"/>
                    <a:pt x="16780" y="4409"/>
                  </a:cubicBezTo>
                  <a:cubicBezTo>
                    <a:pt x="17785" y="3378"/>
                    <a:pt x="18713" y="2446"/>
                    <a:pt x="19358" y="1783"/>
                  </a:cubicBezTo>
                  <a:cubicBezTo>
                    <a:pt x="20002" y="1120"/>
                    <a:pt x="20363" y="727"/>
                    <a:pt x="20698" y="433"/>
                  </a:cubicBezTo>
                  <a:cubicBezTo>
                    <a:pt x="21033" y="138"/>
                    <a:pt x="21342" y="-58"/>
                    <a:pt x="21471" y="16"/>
                  </a:cubicBezTo>
                  <a:cubicBezTo>
                    <a:pt x="21600" y="89"/>
                    <a:pt x="21548" y="433"/>
                    <a:pt x="21497" y="7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5092700" y="6127750"/>
              <a:ext cx="95250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" y="1954"/>
                    <a:pt x="960" y="3909"/>
                    <a:pt x="3120" y="6429"/>
                  </a:cubicBezTo>
                  <a:cubicBezTo>
                    <a:pt x="5280" y="8949"/>
                    <a:pt x="9120" y="12034"/>
                    <a:pt x="12480" y="14657"/>
                  </a:cubicBezTo>
                  <a:cubicBezTo>
                    <a:pt x="15840" y="17280"/>
                    <a:pt x="18720" y="194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5098486" y="6138333"/>
              <a:ext cx="318064" cy="357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600" fill="norm" stroke="1" extrusionOk="0">
                  <a:moveTo>
                    <a:pt x="467" y="21217"/>
                  </a:moveTo>
                  <a:cubicBezTo>
                    <a:pt x="181" y="20066"/>
                    <a:pt x="-105" y="18916"/>
                    <a:pt x="38" y="18149"/>
                  </a:cubicBezTo>
                  <a:cubicBezTo>
                    <a:pt x="181" y="17382"/>
                    <a:pt x="753" y="16999"/>
                    <a:pt x="2827" y="15721"/>
                  </a:cubicBezTo>
                  <a:cubicBezTo>
                    <a:pt x="4902" y="14443"/>
                    <a:pt x="8478" y="12270"/>
                    <a:pt x="11267" y="10033"/>
                  </a:cubicBezTo>
                  <a:cubicBezTo>
                    <a:pt x="14057" y="7796"/>
                    <a:pt x="16059" y="5496"/>
                    <a:pt x="17061" y="4026"/>
                  </a:cubicBezTo>
                  <a:cubicBezTo>
                    <a:pt x="18062" y="2556"/>
                    <a:pt x="18062" y="1917"/>
                    <a:pt x="17847" y="1278"/>
                  </a:cubicBezTo>
                  <a:cubicBezTo>
                    <a:pt x="17633" y="639"/>
                    <a:pt x="17204" y="0"/>
                    <a:pt x="16989" y="0"/>
                  </a:cubicBezTo>
                  <a:cubicBezTo>
                    <a:pt x="16774" y="0"/>
                    <a:pt x="16774" y="639"/>
                    <a:pt x="17061" y="3259"/>
                  </a:cubicBezTo>
                  <a:cubicBezTo>
                    <a:pt x="17347" y="5879"/>
                    <a:pt x="17919" y="10480"/>
                    <a:pt x="18706" y="13867"/>
                  </a:cubicBezTo>
                  <a:cubicBezTo>
                    <a:pt x="19492" y="17254"/>
                    <a:pt x="20494" y="19427"/>
                    <a:pt x="2149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5518944" y="6019800"/>
              <a:ext cx="335756" cy="402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600" fill="norm" stroke="1" extrusionOk="0">
                  <a:moveTo>
                    <a:pt x="764" y="8185"/>
                  </a:moveTo>
                  <a:cubicBezTo>
                    <a:pt x="492" y="7617"/>
                    <a:pt x="221" y="7048"/>
                    <a:pt x="85" y="6423"/>
                  </a:cubicBezTo>
                  <a:cubicBezTo>
                    <a:pt x="-51" y="5798"/>
                    <a:pt x="-51" y="5116"/>
                    <a:pt x="289" y="5343"/>
                  </a:cubicBezTo>
                  <a:cubicBezTo>
                    <a:pt x="628" y="5571"/>
                    <a:pt x="1307" y="6707"/>
                    <a:pt x="2123" y="8754"/>
                  </a:cubicBezTo>
                  <a:cubicBezTo>
                    <a:pt x="2938" y="10800"/>
                    <a:pt x="3889" y="13756"/>
                    <a:pt x="4432" y="15632"/>
                  </a:cubicBezTo>
                  <a:cubicBezTo>
                    <a:pt x="4975" y="17507"/>
                    <a:pt x="5111" y="18303"/>
                    <a:pt x="5383" y="19099"/>
                  </a:cubicBezTo>
                  <a:cubicBezTo>
                    <a:pt x="5655" y="19895"/>
                    <a:pt x="6062" y="20691"/>
                    <a:pt x="6606" y="21088"/>
                  </a:cubicBezTo>
                  <a:cubicBezTo>
                    <a:pt x="7149" y="21486"/>
                    <a:pt x="7828" y="21486"/>
                    <a:pt x="8372" y="20634"/>
                  </a:cubicBezTo>
                  <a:cubicBezTo>
                    <a:pt x="8915" y="19781"/>
                    <a:pt x="9323" y="18076"/>
                    <a:pt x="9526" y="16939"/>
                  </a:cubicBezTo>
                  <a:cubicBezTo>
                    <a:pt x="9730" y="15802"/>
                    <a:pt x="9730" y="15234"/>
                    <a:pt x="9730" y="14608"/>
                  </a:cubicBezTo>
                  <a:cubicBezTo>
                    <a:pt x="9730" y="13983"/>
                    <a:pt x="9730" y="13301"/>
                    <a:pt x="9866" y="13301"/>
                  </a:cubicBezTo>
                  <a:cubicBezTo>
                    <a:pt x="10002" y="13301"/>
                    <a:pt x="10274" y="13983"/>
                    <a:pt x="10953" y="15404"/>
                  </a:cubicBezTo>
                  <a:cubicBezTo>
                    <a:pt x="11632" y="16825"/>
                    <a:pt x="12719" y="18985"/>
                    <a:pt x="13602" y="20179"/>
                  </a:cubicBezTo>
                  <a:cubicBezTo>
                    <a:pt x="14485" y="21373"/>
                    <a:pt x="15164" y="21600"/>
                    <a:pt x="15843" y="21600"/>
                  </a:cubicBezTo>
                  <a:cubicBezTo>
                    <a:pt x="16523" y="21600"/>
                    <a:pt x="17202" y="21373"/>
                    <a:pt x="17949" y="19895"/>
                  </a:cubicBezTo>
                  <a:cubicBezTo>
                    <a:pt x="18696" y="18417"/>
                    <a:pt x="19511" y="15688"/>
                    <a:pt x="20123" y="12505"/>
                  </a:cubicBezTo>
                  <a:cubicBezTo>
                    <a:pt x="20734" y="9322"/>
                    <a:pt x="21141" y="5684"/>
                    <a:pt x="21345" y="3524"/>
                  </a:cubicBezTo>
                  <a:cubicBezTo>
                    <a:pt x="21549" y="1364"/>
                    <a:pt x="21549" y="682"/>
                    <a:pt x="215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1" name="Drawing"/>
          <p:cNvGrpSpPr/>
          <p:nvPr/>
        </p:nvGrpSpPr>
        <p:grpSpPr>
          <a:xfrm>
            <a:off x="336549" y="1581944"/>
            <a:ext cx="12250282" cy="6411453"/>
            <a:chOff x="0" y="0"/>
            <a:chExt cx="12250280" cy="6411452"/>
          </a:xfrm>
        </p:grpSpPr>
        <p:sp>
          <p:nvSpPr>
            <p:cNvPr id="896" name="Line"/>
            <p:cNvSpPr/>
            <p:nvPr/>
          </p:nvSpPr>
          <p:spPr>
            <a:xfrm>
              <a:off x="1861520" y="346179"/>
              <a:ext cx="146799" cy="486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1" h="21421" fill="norm" stroke="1" extrusionOk="0">
                  <a:moveTo>
                    <a:pt x="5191" y="6245"/>
                  </a:moveTo>
                  <a:cubicBezTo>
                    <a:pt x="4303" y="6618"/>
                    <a:pt x="3415" y="6990"/>
                    <a:pt x="3711" y="7223"/>
                  </a:cubicBezTo>
                  <a:cubicBezTo>
                    <a:pt x="4007" y="7455"/>
                    <a:pt x="5487" y="7549"/>
                    <a:pt x="7706" y="7409"/>
                  </a:cubicBezTo>
                  <a:cubicBezTo>
                    <a:pt x="9925" y="7269"/>
                    <a:pt x="12884" y="6897"/>
                    <a:pt x="15399" y="5966"/>
                  </a:cubicBezTo>
                  <a:cubicBezTo>
                    <a:pt x="17914" y="5035"/>
                    <a:pt x="19985" y="3545"/>
                    <a:pt x="20429" y="2381"/>
                  </a:cubicBezTo>
                  <a:cubicBezTo>
                    <a:pt x="20873" y="1218"/>
                    <a:pt x="19689" y="380"/>
                    <a:pt x="17470" y="100"/>
                  </a:cubicBezTo>
                  <a:cubicBezTo>
                    <a:pt x="15251" y="-179"/>
                    <a:pt x="11996" y="100"/>
                    <a:pt x="8594" y="1264"/>
                  </a:cubicBezTo>
                  <a:cubicBezTo>
                    <a:pt x="5191" y="2428"/>
                    <a:pt x="1640" y="4476"/>
                    <a:pt x="457" y="6478"/>
                  </a:cubicBezTo>
                  <a:cubicBezTo>
                    <a:pt x="-727" y="8480"/>
                    <a:pt x="457" y="10435"/>
                    <a:pt x="3268" y="12064"/>
                  </a:cubicBezTo>
                  <a:cubicBezTo>
                    <a:pt x="6078" y="13693"/>
                    <a:pt x="10517" y="14997"/>
                    <a:pt x="13180" y="16300"/>
                  </a:cubicBezTo>
                  <a:cubicBezTo>
                    <a:pt x="15843" y="17604"/>
                    <a:pt x="16731" y="18907"/>
                    <a:pt x="16435" y="19699"/>
                  </a:cubicBezTo>
                  <a:cubicBezTo>
                    <a:pt x="16139" y="20490"/>
                    <a:pt x="14659" y="20769"/>
                    <a:pt x="12440" y="21002"/>
                  </a:cubicBezTo>
                  <a:cubicBezTo>
                    <a:pt x="10221" y="21235"/>
                    <a:pt x="7262" y="21421"/>
                    <a:pt x="5043" y="21421"/>
                  </a:cubicBezTo>
                  <a:cubicBezTo>
                    <a:pt x="2824" y="21421"/>
                    <a:pt x="1344" y="21235"/>
                    <a:pt x="1344" y="21049"/>
                  </a:cubicBezTo>
                  <a:cubicBezTo>
                    <a:pt x="1344" y="20862"/>
                    <a:pt x="2824" y="20676"/>
                    <a:pt x="4303" y="20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2076450" y="729455"/>
              <a:ext cx="15875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72" y="3877"/>
                    <a:pt x="10944" y="7754"/>
                    <a:pt x="14544" y="11354"/>
                  </a:cubicBezTo>
                  <a:cubicBezTo>
                    <a:pt x="18144" y="14954"/>
                    <a:pt x="19872" y="182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2120900" y="704055"/>
              <a:ext cx="118534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829" y="1920"/>
                  </a:moveTo>
                  <a:cubicBezTo>
                    <a:pt x="21214" y="960"/>
                    <a:pt x="21600" y="0"/>
                    <a:pt x="21600" y="0"/>
                  </a:cubicBezTo>
                  <a:cubicBezTo>
                    <a:pt x="21600" y="0"/>
                    <a:pt x="21214" y="960"/>
                    <a:pt x="18707" y="4160"/>
                  </a:cubicBezTo>
                  <a:cubicBezTo>
                    <a:pt x="16200" y="7360"/>
                    <a:pt x="11571" y="12800"/>
                    <a:pt x="8100" y="16080"/>
                  </a:cubicBezTo>
                  <a:cubicBezTo>
                    <a:pt x="4629" y="19360"/>
                    <a:pt x="2314" y="204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2311400" y="900905"/>
              <a:ext cx="381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2451100" y="710405"/>
              <a:ext cx="1016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50" y="6300"/>
                    <a:pt x="9900" y="12600"/>
                    <a:pt x="13500" y="16200"/>
                  </a:cubicBezTo>
                  <a:cubicBezTo>
                    <a:pt x="17100" y="19800"/>
                    <a:pt x="19350" y="20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2527299" y="748505"/>
              <a:ext cx="698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64" y="5169"/>
                    <a:pt x="11127" y="10338"/>
                    <a:pt x="7527" y="13938"/>
                  </a:cubicBezTo>
                  <a:cubicBezTo>
                    <a:pt x="3927" y="17538"/>
                    <a:pt x="1964" y="195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3073400" y="615155"/>
              <a:ext cx="1524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3086100" y="773905"/>
              <a:ext cx="1714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4229894" y="127148"/>
              <a:ext cx="215106" cy="423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479" fill="norm" stroke="1" extrusionOk="0">
                  <a:moveTo>
                    <a:pt x="20886" y="2209"/>
                  </a:moveTo>
                  <a:cubicBezTo>
                    <a:pt x="20886" y="1671"/>
                    <a:pt x="20886" y="1134"/>
                    <a:pt x="20462" y="704"/>
                  </a:cubicBezTo>
                  <a:cubicBezTo>
                    <a:pt x="20039" y="274"/>
                    <a:pt x="19192" y="-48"/>
                    <a:pt x="17074" y="6"/>
                  </a:cubicBezTo>
                  <a:cubicBezTo>
                    <a:pt x="14956" y="59"/>
                    <a:pt x="11568" y="489"/>
                    <a:pt x="8921" y="1564"/>
                  </a:cubicBezTo>
                  <a:cubicBezTo>
                    <a:pt x="6274" y="2639"/>
                    <a:pt x="4368" y="4358"/>
                    <a:pt x="3203" y="6668"/>
                  </a:cubicBezTo>
                  <a:cubicBezTo>
                    <a:pt x="2039" y="8979"/>
                    <a:pt x="1615" y="11880"/>
                    <a:pt x="1192" y="14137"/>
                  </a:cubicBezTo>
                  <a:cubicBezTo>
                    <a:pt x="768" y="16394"/>
                    <a:pt x="345" y="18006"/>
                    <a:pt x="133" y="19134"/>
                  </a:cubicBezTo>
                  <a:cubicBezTo>
                    <a:pt x="-79" y="20262"/>
                    <a:pt x="-79" y="20907"/>
                    <a:pt x="450" y="21230"/>
                  </a:cubicBezTo>
                  <a:cubicBezTo>
                    <a:pt x="980" y="21552"/>
                    <a:pt x="2039" y="21552"/>
                    <a:pt x="5109" y="21283"/>
                  </a:cubicBezTo>
                  <a:cubicBezTo>
                    <a:pt x="8180" y="21015"/>
                    <a:pt x="13262" y="20477"/>
                    <a:pt x="16333" y="20101"/>
                  </a:cubicBezTo>
                  <a:cubicBezTo>
                    <a:pt x="19403" y="19725"/>
                    <a:pt x="20462" y="19510"/>
                    <a:pt x="21521" y="19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4222750" y="354805"/>
              <a:ext cx="1778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29" y="16200"/>
                    <a:pt x="5657" y="10800"/>
                    <a:pt x="9257" y="7200"/>
                  </a:cubicBezTo>
                  <a:cubicBezTo>
                    <a:pt x="12857" y="3600"/>
                    <a:pt x="1722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4608820" y="43671"/>
              <a:ext cx="255281" cy="519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67" fill="norm" stroke="1" extrusionOk="0">
                  <a:moveTo>
                    <a:pt x="21353" y="1049"/>
                  </a:moveTo>
                  <a:cubicBezTo>
                    <a:pt x="21353" y="612"/>
                    <a:pt x="21353" y="174"/>
                    <a:pt x="19937" y="43"/>
                  </a:cubicBezTo>
                  <a:cubicBezTo>
                    <a:pt x="18520" y="-88"/>
                    <a:pt x="15687" y="87"/>
                    <a:pt x="13032" y="480"/>
                  </a:cubicBezTo>
                  <a:cubicBezTo>
                    <a:pt x="10376" y="874"/>
                    <a:pt x="7897" y="1486"/>
                    <a:pt x="6392" y="2317"/>
                  </a:cubicBezTo>
                  <a:cubicBezTo>
                    <a:pt x="4887" y="3148"/>
                    <a:pt x="4356" y="4197"/>
                    <a:pt x="4179" y="5946"/>
                  </a:cubicBezTo>
                  <a:cubicBezTo>
                    <a:pt x="4002" y="7695"/>
                    <a:pt x="4179" y="10144"/>
                    <a:pt x="3560" y="12592"/>
                  </a:cubicBezTo>
                  <a:cubicBezTo>
                    <a:pt x="2940" y="15041"/>
                    <a:pt x="1523" y="17489"/>
                    <a:pt x="727" y="18976"/>
                  </a:cubicBezTo>
                  <a:cubicBezTo>
                    <a:pt x="-70" y="20463"/>
                    <a:pt x="-247" y="20987"/>
                    <a:pt x="373" y="21250"/>
                  </a:cubicBezTo>
                  <a:cubicBezTo>
                    <a:pt x="992" y="21512"/>
                    <a:pt x="2409" y="21512"/>
                    <a:pt x="5419" y="21381"/>
                  </a:cubicBezTo>
                  <a:cubicBezTo>
                    <a:pt x="8428" y="21250"/>
                    <a:pt x="13032" y="20987"/>
                    <a:pt x="17635" y="207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4954725" y="114447"/>
              <a:ext cx="150676" cy="384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339" fill="norm" stroke="1" extrusionOk="0">
                  <a:moveTo>
                    <a:pt x="21355" y="652"/>
                  </a:moveTo>
                  <a:cubicBezTo>
                    <a:pt x="20155" y="300"/>
                    <a:pt x="18955" y="-52"/>
                    <a:pt x="17755" y="7"/>
                  </a:cubicBezTo>
                  <a:cubicBezTo>
                    <a:pt x="16555" y="65"/>
                    <a:pt x="15355" y="535"/>
                    <a:pt x="12655" y="2237"/>
                  </a:cubicBezTo>
                  <a:cubicBezTo>
                    <a:pt x="9955" y="3939"/>
                    <a:pt x="5755" y="6874"/>
                    <a:pt x="3205" y="9691"/>
                  </a:cubicBezTo>
                  <a:cubicBezTo>
                    <a:pt x="655" y="12509"/>
                    <a:pt x="-245" y="15209"/>
                    <a:pt x="55" y="17205"/>
                  </a:cubicBezTo>
                  <a:cubicBezTo>
                    <a:pt x="355" y="19200"/>
                    <a:pt x="1855" y="20491"/>
                    <a:pt x="4705" y="21020"/>
                  </a:cubicBezTo>
                  <a:cubicBezTo>
                    <a:pt x="7555" y="21548"/>
                    <a:pt x="11755" y="21313"/>
                    <a:pt x="15955" y="210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5187950" y="196055"/>
              <a:ext cx="146050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17" y="4418"/>
                    <a:pt x="5635" y="8836"/>
                    <a:pt x="9235" y="12436"/>
                  </a:cubicBezTo>
                  <a:cubicBezTo>
                    <a:pt x="12835" y="16036"/>
                    <a:pt x="17217" y="1881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5174980" y="196055"/>
              <a:ext cx="178071" cy="293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374" fill="norm" stroke="1" extrusionOk="0">
                  <a:moveTo>
                    <a:pt x="21378" y="0"/>
                  </a:moveTo>
                  <a:cubicBezTo>
                    <a:pt x="20107" y="154"/>
                    <a:pt x="18837" y="309"/>
                    <a:pt x="16931" y="1929"/>
                  </a:cubicBezTo>
                  <a:cubicBezTo>
                    <a:pt x="15025" y="3549"/>
                    <a:pt x="12484" y="6634"/>
                    <a:pt x="9943" y="9643"/>
                  </a:cubicBezTo>
                  <a:cubicBezTo>
                    <a:pt x="7402" y="12651"/>
                    <a:pt x="4860" y="15583"/>
                    <a:pt x="2954" y="17666"/>
                  </a:cubicBezTo>
                  <a:cubicBezTo>
                    <a:pt x="1049" y="19749"/>
                    <a:pt x="-222" y="20983"/>
                    <a:pt x="32" y="21291"/>
                  </a:cubicBezTo>
                  <a:cubicBezTo>
                    <a:pt x="286" y="21600"/>
                    <a:pt x="2065" y="20983"/>
                    <a:pt x="3844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5403850" y="361155"/>
              <a:ext cx="1524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0" y="17280"/>
                    <a:pt x="2400" y="12960"/>
                    <a:pt x="6000" y="9360"/>
                  </a:cubicBezTo>
                  <a:cubicBezTo>
                    <a:pt x="9600" y="5760"/>
                    <a:pt x="1560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5728493" y="159606"/>
              <a:ext cx="176302" cy="329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6" h="21392" fill="norm" stroke="1" extrusionOk="0">
                  <a:moveTo>
                    <a:pt x="20489" y="1957"/>
                  </a:moveTo>
                  <a:cubicBezTo>
                    <a:pt x="20997" y="1269"/>
                    <a:pt x="21505" y="581"/>
                    <a:pt x="20870" y="237"/>
                  </a:cubicBezTo>
                  <a:cubicBezTo>
                    <a:pt x="20234" y="-107"/>
                    <a:pt x="18456" y="-107"/>
                    <a:pt x="15787" y="443"/>
                  </a:cubicBezTo>
                  <a:cubicBezTo>
                    <a:pt x="13119" y="994"/>
                    <a:pt x="9561" y="2094"/>
                    <a:pt x="7147" y="3676"/>
                  </a:cubicBezTo>
                  <a:cubicBezTo>
                    <a:pt x="4733" y="5259"/>
                    <a:pt x="3463" y="7322"/>
                    <a:pt x="2446" y="9799"/>
                  </a:cubicBezTo>
                  <a:cubicBezTo>
                    <a:pt x="1430" y="12275"/>
                    <a:pt x="667" y="15164"/>
                    <a:pt x="286" y="16953"/>
                  </a:cubicBezTo>
                  <a:cubicBezTo>
                    <a:pt x="-95" y="18741"/>
                    <a:pt x="-95" y="19429"/>
                    <a:pt x="286" y="20048"/>
                  </a:cubicBezTo>
                  <a:cubicBezTo>
                    <a:pt x="667" y="20668"/>
                    <a:pt x="1430" y="21218"/>
                    <a:pt x="4860" y="21355"/>
                  </a:cubicBezTo>
                  <a:cubicBezTo>
                    <a:pt x="8291" y="21493"/>
                    <a:pt x="14390" y="21218"/>
                    <a:pt x="20489" y="20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5740400" y="373855"/>
              <a:ext cx="139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6026149" y="143248"/>
              <a:ext cx="209551" cy="341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3" fill="norm" stroke="1" extrusionOk="0">
                  <a:moveTo>
                    <a:pt x="21600" y="1716"/>
                  </a:moveTo>
                  <a:cubicBezTo>
                    <a:pt x="20945" y="1186"/>
                    <a:pt x="20291" y="656"/>
                    <a:pt x="18655" y="325"/>
                  </a:cubicBezTo>
                  <a:cubicBezTo>
                    <a:pt x="17018" y="-6"/>
                    <a:pt x="14400" y="-139"/>
                    <a:pt x="12109" y="192"/>
                  </a:cubicBezTo>
                  <a:cubicBezTo>
                    <a:pt x="9818" y="524"/>
                    <a:pt x="7855" y="1319"/>
                    <a:pt x="6545" y="2379"/>
                  </a:cubicBezTo>
                  <a:cubicBezTo>
                    <a:pt x="5236" y="3439"/>
                    <a:pt x="4582" y="4764"/>
                    <a:pt x="3818" y="7282"/>
                  </a:cubicBezTo>
                  <a:cubicBezTo>
                    <a:pt x="3055" y="9800"/>
                    <a:pt x="2182" y="13510"/>
                    <a:pt x="1418" y="15829"/>
                  </a:cubicBezTo>
                  <a:cubicBezTo>
                    <a:pt x="655" y="18148"/>
                    <a:pt x="0" y="19076"/>
                    <a:pt x="0" y="19805"/>
                  </a:cubicBezTo>
                  <a:cubicBezTo>
                    <a:pt x="0" y="20533"/>
                    <a:pt x="655" y="21063"/>
                    <a:pt x="2836" y="21262"/>
                  </a:cubicBezTo>
                  <a:cubicBezTo>
                    <a:pt x="5018" y="21461"/>
                    <a:pt x="8727" y="21328"/>
                    <a:pt x="12436" y="21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6286499" y="246855"/>
              <a:ext cx="1143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168"/>
                    <a:pt x="9600" y="8337"/>
                    <a:pt x="13200" y="11937"/>
                  </a:cubicBezTo>
                  <a:cubicBezTo>
                    <a:pt x="16800" y="15537"/>
                    <a:pt x="19200" y="185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6299200" y="272255"/>
              <a:ext cx="14605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035" y="0"/>
                    <a:pt x="18470" y="0"/>
                    <a:pt x="15652" y="1946"/>
                  </a:cubicBezTo>
                  <a:cubicBezTo>
                    <a:pt x="12835" y="3892"/>
                    <a:pt x="8765" y="7784"/>
                    <a:pt x="5948" y="11384"/>
                  </a:cubicBezTo>
                  <a:cubicBezTo>
                    <a:pt x="3130" y="14984"/>
                    <a:pt x="1565" y="1829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6483350" y="171567"/>
              <a:ext cx="123505" cy="350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435" fill="norm" stroke="1" extrusionOk="0">
                  <a:moveTo>
                    <a:pt x="0" y="1496"/>
                  </a:moveTo>
                  <a:cubicBezTo>
                    <a:pt x="1098" y="979"/>
                    <a:pt x="2197" y="461"/>
                    <a:pt x="4759" y="203"/>
                  </a:cubicBezTo>
                  <a:cubicBezTo>
                    <a:pt x="7322" y="-56"/>
                    <a:pt x="11349" y="-56"/>
                    <a:pt x="14095" y="138"/>
                  </a:cubicBezTo>
                  <a:cubicBezTo>
                    <a:pt x="16841" y="332"/>
                    <a:pt x="18305" y="720"/>
                    <a:pt x="18854" y="1625"/>
                  </a:cubicBezTo>
                  <a:cubicBezTo>
                    <a:pt x="19403" y="2531"/>
                    <a:pt x="19037" y="3954"/>
                    <a:pt x="18305" y="6023"/>
                  </a:cubicBezTo>
                  <a:cubicBezTo>
                    <a:pt x="17573" y="8093"/>
                    <a:pt x="16475" y="10809"/>
                    <a:pt x="16475" y="12943"/>
                  </a:cubicBezTo>
                  <a:cubicBezTo>
                    <a:pt x="16475" y="15077"/>
                    <a:pt x="17573" y="16629"/>
                    <a:pt x="18671" y="17664"/>
                  </a:cubicBezTo>
                  <a:cubicBezTo>
                    <a:pt x="19769" y="18698"/>
                    <a:pt x="20868" y="19216"/>
                    <a:pt x="21234" y="19798"/>
                  </a:cubicBezTo>
                  <a:cubicBezTo>
                    <a:pt x="21600" y="20380"/>
                    <a:pt x="21234" y="21027"/>
                    <a:pt x="19403" y="21285"/>
                  </a:cubicBezTo>
                  <a:cubicBezTo>
                    <a:pt x="17573" y="21544"/>
                    <a:pt x="14278" y="21415"/>
                    <a:pt x="10983" y="212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6667499" y="145255"/>
              <a:ext cx="117227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7" h="21600" fill="norm" stroke="1" extrusionOk="0">
                  <a:moveTo>
                    <a:pt x="3411" y="0"/>
                  </a:moveTo>
                  <a:cubicBezTo>
                    <a:pt x="6442" y="900"/>
                    <a:pt x="9474" y="1800"/>
                    <a:pt x="12884" y="4050"/>
                  </a:cubicBezTo>
                  <a:cubicBezTo>
                    <a:pt x="16295" y="6300"/>
                    <a:pt x="20084" y="9900"/>
                    <a:pt x="20842" y="12713"/>
                  </a:cubicBezTo>
                  <a:cubicBezTo>
                    <a:pt x="21600" y="15525"/>
                    <a:pt x="19326" y="17550"/>
                    <a:pt x="15347" y="18900"/>
                  </a:cubicBezTo>
                  <a:cubicBezTo>
                    <a:pt x="11368" y="20250"/>
                    <a:pt x="5684" y="2092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6940550" y="399255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7221895" y="141991"/>
              <a:ext cx="106006" cy="396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21547" fill="norm" stroke="1" extrusionOk="0">
                  <a:moveTo>
                    <a:pt x="20803" y="2590"/>
                  </a:moveTo>
                  <a:cubicBezTo>
                    <a:pt x="20803" y="2015"/>
                    <a:pt x="20803" y="1441"/>
                    <a:pt x="20180" y="924"/>
                  </a:cubicBezTo>
                  <a:cubicBezTo>
                    <a:pt x="19557" y="407"/>
                    <a:pt x="18311" y="-53"/>
                    <a:pt x="16649" y="4"/>
                  </a:cubicBezTo>
                  <a:cubicBezTo>
                    <a:pt x="14988" y="62"/>
                    <a:pt x="12911" y="636"/>
                    <a:pt x="9795" y="2647"/>
                  </a:cubicBezTo>
                  <a:cubicBezTo>
                    <a:pt x="6680" y="4658"/>
                    <a:pt x="2526" y="8104"/>
                    <a:pt x="865" y="11207"/>
                  </a:cubicBezTo>
                  <a:cubicBezTo>
                    <a:pt x="-797" y="14309"/>
                    <a:pt x="34" y="17066"/>
                    <a:pt x="2526" y="18732"/>
                  </a:cubicBezTo>
                  <a:cubicBezTo>
                    <a:pt x="5018" y="20398"/>
                    <a:pt x="9172" y="20973"/>
                    <a:pt x="13326" y="2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7421776" y="177005"/>
              <a:ext cx="109325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1600" fill="norm" stroke="1" extrusionOk="0">
                  <a:moveTo>
                    <a:pt x="264" y="0"/>
                  </a:moveTo>
                  <a:cubicBezTo>
                    <a:pt x="-143" y="1500"/>
                    <a:pt x="-551" y="3000"/>
                    <a:pt x="2913" y="6600"/>
                  </a:cubicBezTo>
                  <a:cubicBezTo>
                    <a:pt x="6377" y="10200"/>
                    <a:pt x="13713" y="15900"/>
                    <a:pt x="2104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7468546" y="215105"/>
              <a:ext cx="126054" cy="320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409" fill="norm" stroke="1" extrusionOk="0">
                  <a:moveTo>
                    <a:pt x="21087" y="0"/>
                  </a:moveTo>
                  <a:cubicBezTo>
                    <a:pt x="17900" y="2118"/>
                    <a:pt x="14713" y="4235"/>
                    <a:pt x="11349" y="7412"/>
                  </a:cubicBezTo>
                  <a:cubicBezTo>
                    <a:pt x="7985" y="10588"/>
                    <a:pt x="4444" y="14824"/>
                    <a:pt x="2320" y="17435"/>
                  </a:cubicBezTo>
                  <a:cubicBezTo>
                    <a:pt x="195" y="20047"/>
                    <a:pt x="-513" y="21035"/>
                    <a:pt x="372" y="21318"/>
                  </a:cubicBezTo>
                  <a:cubicBezTo>
                    <a:pt x="1257" y="21600"/>
                    <a:pt x="3736" y="21176"/>
                    <a:pt x="6215" y="207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7664450" y="392905"/>
              <a:ext cx="1968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8039950" y="115622"/>
              <a:ext cx="23410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600" fill="norm" stroke="1" extrusionOk="0">
                  <a:moveTo>
                    <a:pt x="21522" y="993"/>
                  </a:moveTo>
                  <a:cubicBezTo>
                    <a:pt x="20938" y="497"/>
                    <a:pt x="20354" y="0"/>
                    <a:pt x="18408" y="0"/>
                  </a:cubicBezTo>
                  <a:cubicBezTo>
                    <a:pt x="16463" y="0"/>
                    <a:pt x="13154" y="497"/>
                    <a:pt x="10430" y="1676"/>
                  </a:cubicBezTo>
                  <a:cubicBezTo>
                    <a:pt x="7706" y="2855"/>
                    <a:pt x="5565" y="4717"/>
                    <a:pt x="3911" y="7448"/>
                  </a:cubicBezTo>
                  <a:cubicBezTo>
                    <a:pt x="2257" y="10179"/>
                    <a:pt x="1090" y="13779"/>
                    <a:pt x="506" y="15890"/>
                  </a:cubicBezTo>
                  <a:cubicBezTo>
                    <a:pt x="-78" y="18000"/>
                    <a:pt x="-78" y="18621"/>
                    <a:pt x="117" y="19241"/>
                  </a:cubicBezTo>
                  <a:cubicBezTo>
                    <a:pt x="311" y="19862"/>
                    <a:pt x="700" y="20483"/>
                    <a:pt x="3036" y="20917"/>
                  </a:cubicBezTo>
                  <a:cubicBezTo>
                    <a:pt x="5371" y="21352"/>
                    <a:pt x="9652" y="21600"/>
                    <a:pt x="12376" y="21600"/>
                  </a:cubicBezTo>
                  <a:cubicBezTo>
                    <a:pt x="15100" y="21600"/>
                    <a:pt x="16268" y="21352"/>
                    <a:pt x="17436" y="211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8096250" y="342105"/>
              <a:ext cx="1143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00" y="15840"/>
                    <a:pt x="3200" y="10080"/>
                    <a:pt x="6800" y="6480"/>
                  </a:cubicBezTo>
                  <a:cubicBezTo>
                    <a:pt x="10400" y="2880"/>
                    <a:pt x="1600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8378015" y="123277"/>
              <a:ext cx="251636" cy="388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528" fill="norm" stroke="1" extrusionOk="0">
                  <a:moveTo>
                    <a:pt x="21399" y="1571"/>
                  </a:moveTo>
                  <a:cubicBezTo>
                    <a:pt x="20859" y="1102"/>
                    <a:pt x="20319" y="632"/>
                    <a:pt x="18339" y="339"/>
                  </a:cubicBezTo>
                  <a:cubicBezTo>
                    <a:pt x="16359" y="45"/>
                    <a:pt x="12939" y="-72"/>
                    <a:pt x="10779" y="45"/>
                  </a:cubicBezTo>
                  <a:cubicBezTo>
                    <a:pt x="8619" y="163"/>
                    <a:pt x="7719" y="515"/>
                    <a:pt x="6999" y="1278"/>
                  </a:cubicBezTo>
                  <a:cubicBezTo>
                    <a:pt x="6279" y="2041"/>
                    <a:pt x="5739" y="3215"/>
                    <a:pt x="5559" y="4917"/>
                  </a:cubicBezTo>
                  <a:cubicBezTo>
                    <a:pt x="5379" y="6619"/>
                    <a:pt x="5559" y="8850"/>
                    <a:pt x="4839" y="11139"/>
                  </a:cubicBezTo>
                  <a:cubicBezTo>
                    <a:pt x="4119" y="13428"/>
                    <a:pt x="2499" y="15776"/>
                    <a:pt x="1419" y="17478"/>
                  </a:cubicBezTo>
                  <a:cubicBezTo>
                    <a:pt x="339" y="19180"/>
                    <a:pt x="-201" y="20237"/>
                    <a:pt x="69" y="20824"/>
                  </a:cubicBezTo>
                  <a:cubicBezTo>
                    <a:pt x="339" y="21411"/>
                    <a:pt x="1419" y="21528"/>
                    <a:pt x="3849" y="21528"/>
                  </a:cubicBezTo>
                  <a:cubicBezTo>
                    <a:pt x="6279" y="21528"/>
                    <a:pt x="10059" y="21411"/>
                    <a:pt x="13839" y="212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8699500" y="189705"/>
              <a:ext cx="8890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8744313" y="234155"/>
              <a:ext cx="139337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600" fill="norm" stroke="1" extrusionOk="0">
                  <a:moveTo>
                    <a:pt x="21222" y="0"/>
                  </a:moveTo>
                  <a:cubicBezTo>
                    <a:pt x="15741" y="3840"/>
                    <a:pt x="10261" y="7680"/>
                    <a:pt x="6553" y="10720"/>
                  </a:cubicBezTo>
                  <a:cubicBezTo>
                    <a:pt x="2846" y="13760"/>
                    <a:pt x="912" y="16000"/>
                    <a:pt x="267" y="17680"/>
                  </a:cubicBezTo>
                  <a:cubicBezTo>
                    <a:pt x="-378" y="19360"/>
                    <a:pt x="267" y="20480"/>
                    <a:pt x="9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8947149" y="158750"/>
              <a:ext cx="154481" cy="405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558" fill="norm" stroke="1" extrusionOk="0">
                  <a:moveTo>
                    <a:pt x="0" y="1646"/>
                  </a:moveTo>
                  <a:cubicBezTo>
                    <a:pt x="4086" y="1083"/>
                    <a:pt x="8173" y="521"/>
                    <a:pt x="11092" y="239"/>
                  </a:cubicBezTo>
                  <a:cubicBezTo>
                    <a:pt x="14011" y="-42"/>
                    <a:pt x="15762" y="-42"/>
                    <a:pt x="17368" y="71"/>
                  </a:cubicBezTo>
                  <a:cubicBezTo>
                    <a:pt x="18973" y="183"/>
                    <a:pt x="20432" y="408"/>
                    <a:pt x="21016" y="802"/>
                  </a:cubicBezTo>
                  <a:cubicBezTo>
                    <a:pt x="21600" y="1196"/>
                    <a:pt x="21308" y="1758"/>
                    <a:pt x="19995" y="3614"/>
                  </a:cubicBezTo>
                  <a:cubicBezTo>
                    <a:pt x="18681" y="5470"/>
                    <a:pt x="16346" y="8621"/>
                    <a:pt x="15178" y="10983"/>
                  </a:cubicBezTo>
                  <a:cubicBezTo>
                    <a:pt x="14011" y="13346"/>
                    <a:pt x="14011" y="14921"/>
                    <a:pt x="14595" y="15989"/>
                  </a:cubicBezTo>
                  <a:cubicBezTo>
                    <a:pt x="15178" y="17058"/>
                    <a:pt x="16346" y="17621"/>
                    <a:pt x="17076" y="18183"/>
                  </a:cubicBezTo>
                  <a:cubicBezTo>
                    <a:pt x="17805" y="18746"/>
                    <a:pt x="18097" y="19308"/>
                    <a:pt x="17222" y="19589"/>
                  </a:cubicBezTo>
                  <a:cubicBezTo>
                    <a:pt x="16346" y="19870"/>
                    <a:pt x="14303" y="19870"/>
                    <a:pt x="11238" y="20152"/>
                  </a:cubicBezTo>
                  <a:cubicBezTo>
                    <a:pt x="8173" y="20433"/>
                    <a:pt x="4086" y="20996"/>
                    <a:pt x="0" y="21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9175750" y="119855"/>
              <a:ext cx="150018" cy="440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532" fill="norm" stroke="1" extrusionOk="0">
                  <a:moveTo>
                    <a:pt x="0" y="620"/>
                  </a:moveTo>
                  <a:cubicBezTo>
                    <a:pt x="1500" y="310"/>
                    <a:pt x="3000" y="0"/>
                    <a:pt x="4350" y="0"/>
                  </a:cubicBezTo>
                  <a:cubicBezTo>
                    <a:pt x="5700" y="0"/>
                    <a:pt x="6900" y="310"/>
                    <a:pt x="9750" y="2015"/>
                  </a:cubicBezTo>
                  <a:cubicBezTo>
                    <a:pt x="12600" y="3721"/>
                    <a:pt x="17100" y="6821"/>
                    <a:pt x="19350" y="9767"/>
                  </a:cubicBezTo>
                  <a:cubicBezTo>
                    <a:pt x="21600" y="12712"/>
                    <a:pt x="21600" y="15502"/>
                    <a:pt x="20700" y="17414"/>
                  </a:cubicBezTo>
                  <a:cubicBezTo>
                    <a:pt x="19800" y="19326"/>
                    <a:pt x="18000" y="20360"/>
                    <a:pt x="16350" y="20928"/>
                  </a:cubicBezTo>
                  <a:cubicBezTo>
                    <a:pt x="14700" y="21497"/>
                    <a:pt x="13200" y="21600"/>
                    <a:pt x="12000" y="21497"/>
                  </a:cubicBezTo>
                  <a:cubicBezTo>
                    <a:pt x="10800" y="21393"/>
                    <a:pt x="9900" y="21083"/>
                    <a:pt x="9000" y="20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9347200" y="0"/>
              <a:ext cx="332718" cy="640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573" fill="norm" stroke="1" extrusionOk="0">
                  <a:moveTo>
                    <a:pt x="8613" y="2112"/>
                  </a:moveTo>
                  <a:cubicBezTo>
                    <a:pt x="10800" y="1541"/>
                    <a:pt x="12987" y="971"/>
                    <a:pt x="14765" y="615"/>
                  </a:cubicBezTo>
                  <a:cubicBezTo>
                    <a:pt x="16542" y="258"/>
                    <a:pt x="17909" y="116"/>
                    <a:pt x="18934" y="44"/>
                  </a:cubicBezTo>
                  <a:cubicBezTo>
                    <a:pt x="19959" y="-27"/>
                    <a:pt x="20643" y="-27"/>
                    <a:pt x="21053" y="151"/>
                  </a:cubicBezTo>
                  <a:cubicBezTo>
                    <a:pt x="21463" y="329"/>
                    <a:pt x="21600" y="686"/>
                    <a:pt x="21395" y="1826"/>
                  </a:cubicBezTo>
                  <a:cubicBezTo>
                    <a:pt x="21190" y="2967"/>
                    <a:pt x="20643" y="4892"/>
                    <a:pt x="19823" y="6923"/>
                  </a:cubicBezTo>
                  <a:cubicBezTo>
                    <a:pt x="19003" y="8955"/>
                    <a:pt x="17909" y="11094"/>
                    <a:pt x="17157" y="12947"/>
                  </a:cubicBezTo>
                  <a:cubicBezTo>
                    <a:pt x="16405" y="14801"/>
                    <a:pt x="15995" y="16369"/>
                    <a:pt x="15653" y="17367"/>
                  </a:cubicBezTo>
                  <a:cubicBezTo>
                    <a:pt x="15311" y="18365"/>
                    <a:pt x="15038" y="18793"/>
                    <a:pt x="14901" y="19327"/>
                  </a:cubicBezTo>
                  <a:cubicBezTo>
                    <a:pt x="14765" y="19862"/>
                    <a:pt x="14765" y="20504"/>
                    <a:pt x="14354" y="20860"/>
                  </a:cubicBezTo>
                  <a:cubicBezTo>
                    <a:pt x="13944" y="21217"/>
                    <a:pt x="13124" y="21288"/>
                    <a:pt x="10663" y="21359"/>
                  </a:cubicBezTo>
                  <a:cubicBezTo>
                    <a:pt x="8203" y="21430"/>
                    <a:pt x="4101" y="21502"/>
                    <a:pt x="0" y="21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4000500" y="780255"/>
              <a:ext cx="5410200" cy="92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0" y="20618"/>
                  </a:moveTo>
                  <a:cubicBezTo>
                    <a:pt x="245" y="21109"/>
                    <a:pt x="490" y="21600"/>
                    <a:pt x="756" y="21355"/>
                  </a:cubicBezTo>
                  <a:cubicBezTo>
                    <a:pt x="1023" y="21109"/>
                    <a:pt x="1310" y="20127"/>
                    <a:pt x="1618" y="18900"/>
                  </a:cubicBezTo>
                  <a:cubicBezTo>
                    <a:pt x="1927" y="17673"/>
                    <a:pt x="2256" y="16200"/>
                    <a:pt x="2577" y="14727"/>
                  </a:cubicBezTo>
                  <a:cubicBezTo>
                    <a:pt x="2899" y="13255"/>
                    <a:pt x="3211" y="11782"/>
                    <a:pt x="3541" y="10309"/>
                  </a:cubicBezTo>
                  <a:cubicBezTo>
                    <a:pt x="3870" y="8836"/>
                    <a:pt x="4217" y="7364"/>
                    <a:pt x="4525" y="6382"/>
                  </a:cubicBezTo>
                  <a:cubicBezTo>
                    <a:pt x="4834" y="5400"/>
                    <a:pt x="5104" y="4909"/>
                    <a:pt x="5375" y="4173"/>
                  </a:cubicBezTo>
                  <a:cubicBezTo>
                    <a:pt x="5645" y="3436"/>
                    <a:pt x="5915" y="2455"/>
                    <a:pt x="6211" y="1718"/>
                  </a:cubicBezTo>
                  <a:cubicBezTo>
                    <a:pt x="6507" y="982"/>
                    <a:pt x="6828" y="491"/>
                    <a:pt x="7141" y="245"/>
                  </a:cubicBezTo>
                  <a:cubicBezTo>
                    <a:pt x="7454" y="0"/>
                    <a:pt x="7758" y="0"/>
                    <a:pt x="8075" y="0"/>
                  </a:cubicBezTo>
                  <a:cubicBezTo>
                    <a:pt x="8392" y="0"/>
                    <a:pt x="8721" y="0"/>
                    <a:pt x="9051" y="0"/>
                  </a:cubicBezTo>
                  <a:cubicBezTo>
                    <a:pt x="9380" y="0"/>
                    <a:pt x="9710" y="0"/>
                    <a:pt x="10052" y="0"/>
                  </a:cubicBezTo>
                  <a:cubicBezTo>
                    <a:pt x="10394" y="0"/>
                    <a:pt x="10749" y="0"/>
                    <a:pt x="11100" y="245"/>
                  </a:cubicBezTo>
                  <a:cubicBezTo>
                    <a:pt x="11451" y="491"/>
                    <a:pt x="11797" y="982"/>
                    <a:pt x="12148" y="1473"/>
                  </a:cubicBezTo>
                  <a:cubicBezTo>
                    <a:pt x="12499" y="1964"/>
                    <a:pt x="12854" y="2455"/>
                    <a:pt x="13204" y="2945"/>
                  </a:cubicBezTo>
                  <a:cubicBezTo>
                    <a:pt x="13555" y="3436"/>
                    <a:pt x="13901" y="3927"/>
                    <a:pt x="14252" y="4664"/>
                  </a:cubicBezTo>
                  <a:cubicBezTo>
                    <a:pt x="14603" y="5400"/>
                    <a:pt x="14958" y="6382"/>
                    <a:pt x="15300" y="7118"/>
                  </a:cubicBezTo>
                  <a:cubicBezTo>
                    <a:pt x="15642" y="7855"/>
                    <a:pt x="15972" y="8345"/>
                    <a:pt x="16301" y="8836"/>
                  </a:cubicBezTo>
                  <a:cubicBezTo>
                    <a:pt x="16631" y="9327"/>
                    <a:pt x="16961" y="9818"/>
                    <a:pt x="17269" y="10555"/>
                  </a:cubicBezTo>
                  <a:cubicBezTo>
                    <a:pt x="17577" y="11291"/>
                    <a:pt x="17865" y="12273"/>
                    <a:pt x="18211" y="13255"/>
                  </a:cubicBezTo>
                  <a:cubicBezTo>
                    <a:pt x="18558" y="14236"/>
                    <a:pt x="18963" y="15218"/>
                    <a:pt x="19369" y="16200"/>
                  </a:cubicBezTo>
                  <a:cubicBezTo>
                    <a:pt x="19775" y="17182"/>
                    <a:pt x="20180" y="18164"/>
                    <a:pt x="20552" y="18900"/>
                  </a:cubicBezTo>
                  <a:cubicBezTo>
                    <a:pt x="20924" y="19636"/>
                    <a:pt x="21262" y="20127"/>
                    <a:pt x="21600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4946650" y="1073267"/>
              <a:ext cx="1193800" cy="711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2" fill="norm" stroke="1" extrusionOk="0">
                  <a:moveTo>
                    <a:pt x="0" y="17085"/>
                  </a:moveTo>
                  <a:cubicBezTo>
                    <a:pt x="306" y="18303"/>
                    <a:pt x="613" y="19521"/>
                    <a:pt x="843" y="20322"/>
                  </a:cubicBezTo>
                  <a:cubicBezTo>
                    <a:pt x="1072" y="21123"/>
                    <a:pt x="1226" y="21508"/>
                    <a:pt x="1302" y="21540"/>
                  </a:cubicBezTo>
                  <a:cubicBezTo>
                    <a:pt x="1379" y="21572"/>
                    <a:pt x="1379" y="21252"/>
                    <a:pt x="1379" y="19906"/>
                  </a:cubicBezTo>
                  <a:cubicBezTo>
                    <a:pt x="1379" y="18560"/>
                    <a:pt x="1379" y="16188"/>
                    <a:pt x="1321" y="13913"/>
                  </a:cubicBezTo>
                  <a:cubicBezTo>
                    <a:pt x="1264" y="11637"/>
                    <a:pt x="1149" y="9458"/>
                    <a:pt x="1034" y="7856"/>
                  </a:cubicBezTo>
                  <a:cubicBezTo>
                    <a:pt x="919" y="6253"/>
                    <a:pt x="804" y="5228"/>
                    <a:pt x="709" y="4555"/>
                  </a:cubicBezTo>
                  <a:cubicBezTo>
                    <a:pt x="613" y="3882"/>
                    <a:pt x="536" y="3561"/>
                    <a:pt x="574" y="3305"/>
                  </a:cubicBezTo>
                  <a:cubicBezTo>
                    <a:pt x="613" y="3049"/>
                    <a:pt x="766" y="2856"/>
                    <a:pt x="1111" y="2792"/>
                  </a:cubicBezTo>
                  <a:cubicBezTo>
                    <a:pt x="1455" y="2728"/>
                    <a:pt x="1991" y="2792"/>
                    <a:pt x="2949" y="2728"/>
                  </a:cubicBezTo>
                  <a:cubicBezTo>
                    <a:pt x="3906" y="2664"/>
                    <a:pt x="5285" y="2472"/>
                    <a:pt x="6683" y="2215"/>
                  </a:cubicBezTo>
                  <a:cubicBezTo>
                    <a:pt x="8081" y="1959"/>
                    <a:pt x="9498" y="1638"/>
                    <a:pt x="10972" y="1350"/>
                  </a:cubicBezTo>
                  <a:cubicBezTo>
                    <a:pt x="12447" y="1062"/>
                    <a:pt x="13979" y="805"/>
                    <a:pt x="15453" y="581"/>
                  </a:cubicBezTo>
                  <a:cubicBezTo>
                    <a:pt x="16928" y="357"/>
                    <a:pt x="18345" y="164"/>
                    <a:pt x="19302" y="68"/>
                  </a:cubicBezTo>
                  <a:cubicBezTo>
                    <a:pt x="20260" y="-28"/>
                    <a:pt x="20757" y="-28"/>
                    <a:pt x="21064" y="100"/>
                  </a:cubicBezTo>
                  <a:cubicBezTo>
                    <a:pt x="21370" y="228"/>
                    <a:pt x="21485" y="485"/>
                    <a:pt x="21600" y="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5124449" y="1344927"/>
              <a:ext cx="228601" cy="344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7" fill="norm" stroke="1" extrusionOk="0">
                  <a:moveTo>
                    <a:pt x="0" y="1610"/>
                  </a:moveTo>
                  <a:cubicBezTo>
                    <a:pt x="2800" y="6483"/>
                    <a:pt x="5600" y="11357"/>
                    <a:pt x="7300" y="14452"/>
                  </a:cubicBezTo>
                  <a:cubicBezTo>
                    <a:pt x="9000" y="17547"/>
                    <a:pt x="9600" y="18864"/>
                    <a:pt x="10100" y="19852"/>
                  </a:cubicBezTo>
                  <a:cubicBezTo>
                    <a:pt x="10600" y="20839"/>
                    <a:pt x="11000" y="21498"/>
                    <a:pt x="11400" y="21432"/>
                  </a:cubicBezTo>
                  <a:cubicBezTo>
                    <a:pt x="11800" y="21366"/>
                    <a:pt x="12200" y="20576"/>
                    <a:pt x="12800" y="18337"/>
                  </a:cubicBezTo>
                  <a:cubicBezTo>
                    <a:pt x="13400" y="16098"/>
                    <a:pt x="14200" y="12410"/>
                    <a:pt x="14900" y="9183"/>
                  </a:cubicBezTo>
                  <a:cubicBezTo>
                    <a:pt x="15600" y="5957"/>
                    <a:pt x="16200" y="3191"/>
                    <a:pt x="17000" y="1676"/>
                  </a:cubicBezTo>
                  <a:cubicBezTo>
                    <a:pt x="17800" y="161"/>
                    <a:pt x="18800" y="-102"/>
                    <a:pt x="19600" y="30"/>
                  </a:cubicBezTo>
                  <a:cubicBezTo>
                    <a:pt x="20400" y="161"/>
                    <a:pt x="21000" y="688"/>
                    <a:pt x="21600" y="12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5296495" y="1557072"/>
              <a:ext cx="126405" cy="141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0636" fill="norm" stroke="1" extrusionOk="0">
                  <a:moveTo>
                    <a:pt x="15019" y="617"/>
                  </a:moveTo>
                  <a:cubicBezTo>
                    <a:pt x="13219" y="0"/>
                    <a:pt x="11419" y="-617"/>
                    <a:pt x="8899" y="1234"/>
                  </a:cubicBezTo>
                  <a:cubicBezTo>
                    <a:pt x="6379" y="3086"/>
                    <a:pt x="3139" y="7406"/>
                    <a:pt x="1519" y="10337"/>
                  </a:cubicBezTo>
                  <a:cubicBezTo>
                    <a:pt x="-101" y="13269"/>
                    <a:pt x="-101" y="14812"/>
                    <a:pt x="79" y="16509"/>
                  </a:cubicBezTo>
                  <a:cubicBezTo>
                    <a:pt x="259" y="18206"/>
                    <a:pt x="619" y="20057"/>
                    <a:pt x="1519" y="20520"/>
                  </a:cubicBezTo>
                  <a:cubicBezTo>
                    <a:pt x="2419" y="20983"/>
                    <a:pt x="3859" y="20057"/>
                    <a:pt x="5479" y="17743"/>
                  </a:cubicBezTo>
                  <a:cubicBezTo>
                    <a:pt x="7099" y="15429"/>
                    <a:pt x="8899" y="11726"/>
                    <a:pt x="10339" y="8794"/>
                  </a:cubicBezTo>
                  <a:cubicBezTo>
                    <a:pt x="11779" y="5863"/>
                    <a:pt x="12859" y="3703"/>
                    <a:pt x="13759" y="3703"/>
                  </a:cubicBezTo>
                  <a:cubicBezTo>
                    <a:pt x="14659" y="3703"/>
                    <a:pt x="15379" y="5863"/>
                    <a:pt x="16639" y="8486"/>
                  </a:cubicBezTo>
                  <a:cubicBezTo>
                    <a:pt x="17899" y="11109"/>
                    <a:pt x="19699" y="14194"/>
                    <a:pt x="21499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5454650" y="1485105"/>
              <a:ext cx="95250" cy="189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2" fill="norm" stroke="1" extrusionOk="0">
                  <a:moveTo>
                    <a:pt x="0" y="7121"/>
                  </a:moveTo>
                  <a:cubicBezTo>
                    <a:pt x="2400" y="7121"/>
                    <a:pt x="4800" y="7121"/>
                    <a:pt x="7200" y="8308"/>
                  </a:cubicBezTo>
                  <a:cubicBezTo>
                    <a:pt x="9600" y="9495"/>
                    <a:pt x="12000" y="11868"/>
                    <a:pt x="13200" y="13886"/>
                  </a:cubicBezTo>
                  <a:cubicBezTo>
                    <a:pt x="14400" y="15903"/>
                    <a:pt x="14400" y="17565"/>
                    <a:pt x="13920" y="18989"/>
                  </a:cubicBezTo>
                  <a:cubicBezTo>
                    <a:pt x="13440" y="20413"/>
                    <a:pt x="12480" y="21600"/>
                    <a:pt x="11520" y="21125"/>
                  </a:cubicBezTo>
                  <a:cubicBezTo>
                    <a:pt x="10560" y="20651"/>
                    <a:pt x="9600" y="18514"/>
                    <a:pt x="10080" y="15191"/>
                  </a:cubicBezTo>
                  <a:cubicBezTo>
                    <a:pt x="10560" y="11868"/>
                    <a:pt x="12480" y="7358"/>
                    <a:pt x="14640" y="4629"/>
                  </a:cubicBezTo>
                  <a:cubicBezTo>
                    <a:pt x="16800" y="1899"/>
                    <a:pt x="19200" y="94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5665010" y="1333655"/>
              <a:ext cx="126190" cy="273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455" fill="norm" stroke="1" extrusionOk="0">
                  <a:moveTo>
                    <a:pt x="21110" y="1420"/>
                  </a:moveTo>
                  <a:cubicBezTo>
                    <a:pt x="20048" y="756"/>
                    <a:pt x="18985" y="91"/>
                    <a:pt x="16507" y="8"/>
                  </a:cubicBezTo>
                  <a:cubicBezTo>
                    <a:pt x="14028" y="-75"/>
                    <a:pt x="10133" y="423"/>
                    <a:pt x="6946" y="2667"/>
                  </a:cubicBezTo>
                  <a:cubicBezTo>
                    <a:pt x="3759" y="4910"/>
                    <a:pt x="1280" y="8897"/>
                    <a:pt x="395" y="12137"/>
                  </a:cubicBezTo>
                  <a:cubicBezTo>
                    <a:pt x="-490" y="15377"/>
                    <a:pt x="218" y="17870"/>
                    <a:pt x="1458" y="19365"/>
                  </a:cubicBezTo>
                  <a:cubicBezTo>
                    <a:pt x="2697" y="20860"/>
                    <a:pt x="4467" y="21359"/>
                    <a:pt x="6238" y="21442"/>
                  </a:cubicBezTo>
                  <a:cubicBezTo>
                    <a:pt x="8008" y="21525"/>
                    <a:pt x="9779" y="21193"/>
                    <a:pt x="11549" y="20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5803899" y="1383505"/>
              <a:ext cx="1016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50" y="3503"/>
                    <a:pt x="8100" y="7005"/>
                    <a:pt x="11700" y="10605"/>
                  </a:cubicBezTo>
                  <a:cubicBezTo>
                    <a:pt x="15300" y="14205"/>
                    <a:pt x="18450" y="1790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5820505" y="1402555"/>
              <a:ext cx="104046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600" fill="norm" stroke="1" extrusionOk="0">
                  <a:moveTo>
                    <a:pt x="21235" y="0"/>
                  </a:moveTo>
                  <a:cubicBezTo>
                    <a:pt x="19075" y="189"/>
                    <a:pt x="16915" y="379"/>
                    <a:pt x="14323" y="1516"/>
                  </a:cubicBezTo>
                  <a:cubicBezTo>
                    <a:pt x="11731" y="2653"/>
                    <a:pt x="8707" y="4737"/>
                    <a:pt x="6115" y="7768"/>
                  </a:cubicBezTo>
                  <a:cubicBezTo>
                    <a:pt x="3523" y="10800"/>
                    <a:pt x="1363" y="14779"/>
                    <a:pt x="499" y="17242"/>
                  </a:cubicBezTo>
                  <a:cubicBezTo>
                    <a:pt x="-365" y="19705"/>
                    <a:pt x="67" y="20653"/>
                    <a:pt x="49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6013450" y="1300955"/>
              <a:ext cx="80573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600" fill="norm" stroke="1" extrusionOk="0">
                  <a:moveTo>
                    <a:pt x="0" y="0"/>
                  </a:moveTo>
                  <a:cubicBezTo>
                    <a:pt x="2769" y="244"/>
                    <a:pt x="5538" y="488"/>
                    <a:pt x="9138" y="2014"/>
                  </a:cubicBezTo>
                  <a:cubicBezTo>
                    <a:pt x="12738" y="3539"/>
                    <a:pt x="17169" y="6346"/>
                    <a:pt x="19385" y="8969"/>
                  </a:cubicBezTo>
                  <a:cubicBezTo>
                    <a:pt x="21600" y="11593"/>
                    <a:pt x="21600" y="14034"/>
                    <a:pt x="19662" y="16108"/>
                  </a:cubicBezTo>
                  <a:cubicBezTo>
                    <a:pt x="17723" y="18183"/>
                    <a:pt x="13846" y="19892"/>
                    <a:pt x="99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6635750" y="1599405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6991350" y="1161982"/>
              <a:ext cx="1514788" cy="607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541" fill="norm" stroke="1" extrusionOk="0">
                  <a:moveTo>
                    <a:pt x="0" y="15049"/>
                  </a:moveTo>
                  <a:cubicBezTo>
                    <a:pt x="241" y="16549"/>
                    <a:pt x="482" y="18049"/>
                    <a:pt x="693" y="19061"/>
                  </a:cubicBezTo>
                  <a:cubicBezTo>
                    <a:pt x="904" y="20074"/>
                    <a:pt x="1085" y="20599"/>
                    <a:pt x="1235" y="20974"/>
                  </a:cubicBezTo>
                  <a:cubicBezTo>
                    <a:pt x="1386" y="21349"/>
                    <a:pt x="1506" y="21574"/>
                    <a:pt x="1612" y="21536"/>
                  </a:cubicBezTo>
                  <a:cubicBezTo>
                    <a:pt x="1717" y="21499"/>
                    <a:pt x="1808" y="21199"/>
                    <a:pt x="1913" y="19887"/>
                  </a:cubicBezTo>
                  <a:cubicBezTo>
                    <a:pt x="2018" y="18574"/>
                    <a:pt x="2139" y="16249"/>
                    <a:pt x="2184" y="13511"/>
                  </a:cubicBezTo>
                  <a:cubicBezTo>
                    <a:pt x="2229" y="10774"/>
                    <a:pt x="2199" y="7624"/>
                    <a:pt x="2169" y="5711"/>
                  </a:cubicBezTo>
                  <a:cubicBezTo>
                    <a:pt x="2139" y="3799"/>
                    <a:pt x="2109" y="3124"/>
                    <a:pt x="2049" y="2636"/>
                  </a:cubicBezTo>
                  <a:cubicBezTo>
                    <a:pt x="1988" y="2149"/>
                    <a:pt x="1898" y="1849"/>
                    <a:pt x="1943" y="1774"/>
                  </a:cubicBezTo>
                  <a:cubicBezTo>
                    <a:pt x="1988" y="1699"/>
                    <a:pt x="2169" y="1849"/>
                    <a:pt x="2741" y="1849"/>
                  </a:cubicBezTo>
                  <a:cubicBezTo>
                    <a:pt x="3314" y="1849"/>
                    <a:pt x="4278" y="1699"/>
                    <a:pt x="5302" y="1511"/>
                  </a:cubicBezTo>
                  <a:cubicBezTo>
                    <a:pt x="6326" y="1324"/>
                    <a:pt x="7411" y="1099"/>
                    <a:pt x="8495" y="949"/>
                  </a:cubicBezTo>
                  <a:cubicBezTo>
                    <a:pt x="9580" y="799"/>
                    <a:pt x="10664" y="724"/>
                    <a:pt x="11749" y="686"/>
                  </a:cubicBezTo>
                  <a:cubicBezTo>
                    <a:pt x="12833" y="649"/>
                    <a:pt x="13918" y="649"/>
                    <a:pt x="15048" y="611"/>
                  </a:cubicBezTo>
                  <a:cubicBezTo>
                    <a:pt x="16177" y="574"/>
                    <a:pt x="17352" y="499"/>
                    <a:pt x="18362" y="386"/>
                  </a:cubicBezTo>
                  <a:cubicBezTo>
                    <a:pt x="19371" y="274"/>
                    <a:pt x="20214" y="124"/>
                    <a:pt x="20741" y="49"/>
                  </a:cubicBezTo>
                  <a:cubicBezTo>
                    <a:pt x="21269" y="-26"/>
                    <a:pt x="21479" y="-26"/>
                    <a:pt x="21540" y="124"/>
                  </a:cubicBezTo>
                  <a:cubicBezTo>
                    <a:pt x="21600" y="274"/>
                    <a:pt x="21510" y="574"/>
                    <a:pt x="21419" y="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7264400" y="1332142"/>
              <a:ext cx="285750" cy="391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0" y="4212"/>
                  </a:moveTo>
                  <a:cubicBezTo>
                    <a:pt x="1120" y="5257"/>
                    <a:pt x="2240" y="6302"/>
                    <a:pt x="3520" y="8683"/>
                  </a:cubicBezTo>
                  <a:cubicBezTo>
                    <a:pt x="4800" y="11063"/>
                    <a:pt x="6240" y="14780"/>
                    <a:pt x="7120" y="16986"/>
                  </a:cubicBezTo>
                  <a:cubicBezTo>
                    <a:pt x="8000" y="19192"/>
                    <a:pt x="8320" y="19889"/>
                    <a:pt x="8720" y="20470"/>
                  </a:cubicBezTo>
                  <a:cubicBezTo>
                    <a:pt x="9120" y="21050"/>
                    <a:pt x="9600" y="21515"/>
                    <a:pt x="10080" y="21457"/>
                  </a:cubicBezTo>
                  <a:cubicBezTo>
                    <a:pt x="10560" y="21399"/>
                    <a:pt x="11040" y="20818"/>
                    <a:pt x="11920" y="18554"/>
                  </a:cubicBezTo>
                  <a:cubicBezTo>
                    <a:pt x="12800" y="16289"/>
                    <a:pt x="14080" y="12341"/>
                    <a:pt x="15120" y="9147"/>
                  </a:cubicBezTo>
                  <a:cubicBezTo>
                    <a:pt x="16160" y="5954"/>
                    <a:pt x="16960" y="3515"/>
                    <a:pt x="17600" y="2063"/>
                  </a:cubicBezTo>
                  <a:cubicBezTo>
                    <a:pt x="18240" y="612"/>
                    <a:pt x="18720" y="147"/>
                    <a:pt x="19360" y="31"/>
                  </a:cubicBezTo>
                  <a:cubicBezTo>
                    <a:pt x="20000" y="-85"/>
                    <a:pt x="20800" y="147"/>
                    <a:pt x="21600" y="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7522633" y="1523205"/>
              <a:ext cx="325967" cy="17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315" fill="norm" stroke="1" extrusionOk="0">
                  <a:moveTo>
                    <a:pt x="5993" y="5400"/>
                  </a:moveTo>
                  <a:cubicBezTo>
                    <a:pt x="4599" y="6171"/>
                    <a:pt x="3206" y="6943"/>
                    <a:pt x="2160" y="8871"/>
                  </a:cubicBezTo>
                  <a:cubicBezTo>
                    <a:pt x="1115" y="10800"/>
                    <a:pt x="418" y="13886"/>
                    <a:pt x="140" y="16071"/>
                  </a:cubicBezTo>
                  <a:cubicBezTo>
                    <a:pt x="-139" y="18257"/>
                    <a:pt x="0" y="19543"/>
                    <a:pt x="558" y="20186"/>
                  </a:cubicBezTo>
                  <a:cubicBezTo>
                    <a:pt x="1115" y="20829"/>
                    <a:pt x="2091" y="20829"/>
                    <a:pt x="3066" y="19414"/>
                  </a:cubicBezTo>
                  <a:cubicBezTo>
                    <a:pt x="4042" y="18000"/>
                    <a:pt x="5017" y="15171"/>
                    <a:pt x="5575" y="13114"/>
                  </a:cubicBezTo>
                  <a:cubicBezTo>
                    <a:pt x="6132" y="11057"/>
                    <a:pt x="6271" y="9771"/>
                    <a:pt x="6271" y="9900"/>
                  </a:cubicBezTo>
                  <a:cubicBezTo>
                    <a:pt x="6271" y="10029"/>
                    <a:pt x="6132" y="11571"/>
                    <a:pt x="6132" y="12986"/>
                  </a:cubicBezTo>
                  <a:cubicBezTo>
                    <a:pt x="6132" y="14400"/>
                    <a:pt x="6271" y="15686"/>
                    <a:pt x="6689" y="16329"/>
                  </a:cubicBezTo>
                  <a:cubicBezTo>
                    <a:pt x="7107" y="16971"/>
                    <a:pt x="7804" y="16971"/>
                    <a:pt x="8501" y="15300"/>
                  </a:cubicBezTo>
                  <a:cubicBezTo>
                    <a:pt x="9198" y="13629"/>
                    <a:pt x="9895" y="10286"/>
                    <a:pt x="10382" y="7971"/>
                  </a:cubicBezTo>
                  <a:cubicBezTo>
                    <a:pt x="10870" y="5657"/>
                    <a:pt x="11149" y="4371"/>
                    <a:pt x="11636" y="3986"/>
                  </a:cubicBezTo>
                  <a:cubicBezTo>
                    <a:pt x="12124" y="3600"/>
                    <a:pt x="12821" y="4114"/>
                    <a:pt x="13866" y="6171"/>
                  </a:cubicBezTo>
                  <a:cubicBezTo>
                    <a:pt x="14911" y="8229"/>
                    <a:pt x="16305" y="11829"/>
                    <a:pt x="17002" y="14400"/>
                  </a:cubicBezTo>
                  <a:cubicBezTo>
                    <a:pt x="17698" y="16971"/>
                    <a:pt x="17698" y="18514"/>
                    <a:pt x="17420" y="19671"/>
                  </a:cubicBezTo>
                  <a:cubicBezTo>
                    <a:pt x="17141" y="20829"/>
                    <a:pt x="16584" y="21600"/>
                    <a:pt x="16166" y="21214"/>
                  </a:cubicBezTo>
                  <a:cubicBezTo>
                    <a:pt x="15747" y="20829"/>
                    <a:pt x="15469" y="19286"/>
                    <a:pt x="15678" y="16457"/>
                  </a:cubicBezTo>
                  <a:cubicBezTo>
                    <a:pt x="15887" y="13629"/>
                    <a:pt x="16584" y="9514"/>
                    <a:pt x="17629" y="6557"/>
                  </a:cubicBezTo>
                  <a:cubicBezTo>
                    <a:pt x="18674" y="3600"/>
                    <a:pt x="20067" y="1800"/>
                    <a:pt x="2146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7971284" y="1385817"/>
              <a:ext cx="137667" cy="298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1307" fill="norm" stroke="1" extrusionOk="0">
                  <a:moveTo>
                    <a:pt x="20968" y="2101"/>
                  </a:moveTo>
                  <a:cubicBezTo>
                    <a:pt x="19678" y="1345"/>
                    <a:pt x="18389" y="590"/>
                    <a:pt x="16938" y="213"/>
                  </a:cubicBezTo>
                  <a:cubicBezTo>
                    <a:pt x="15487" y="-165"/>
                    <a:pt x="13875" y="-165"/>
                    <a:pt x="11135" y="1270"/>
                  </a:cubicBezTo>
                  <a:cubicBezTo>
                    <a:pt x="8395" y="2705"/>
                    <a:pt x="4526" y="5575"/>
                    <a:pt x="2269" y="8822"/>
                  </a:cubicBezTo>
                  <a:cubicBezTo>
                    <a:pt x="13" y="12070"/>
                    <a:pt x="-632" y="15695"/>
                    <a:pt x="658" y="17885"/>
                  </a:cubicBezTo>
                  <a:cubicBezTo>
                    <a:pt x="1947" y="20076"/>
                    <a:pt x="5171" y="20831"/>
                    <a:pt x="7750" y="21133"/>
                  </a:cubicBezTo>
                  <a:cubicBezTo>
                    <a:pt x="10329" y="21435"/>
                    <a:pt x="12264" y="21284"/>
                    <a:pt x="14198" y="211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8159750" y="1389855"/>
              <a:ext cx="1206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32" y="4114"/>
                    <a:pt x="6063" y="8229"/>
                    <a:pt x="9663" y="11829"/>
                  </a:cubicBezTo>
                  <a:cubicBezTo>
                    <a:pt x="13263" y="15429"/>
                    <a:pt x="17432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8268063" y="1447005"/>
              <a:ext cx="94888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600" fill="norm" stroke="1" extrusionOk="0">
                  <a:moveTo>
                    <a:pt x="21518" y="0"/>
                  </a:moveTo>
                  <a:cubicBezTo>
                    <a:pt x="15278" y="4670"/>
                    <a:pt x="9038" y="9341"/>
                    <a:pt x="5438" y="12454"/>
                  </a:cubicBezTo>
                  <a:cubicBezTo>
                    <a:pt x="1838" y="15568"/>
                    <a:pt x="878" y="17124"/>
                    <a:pt x="398" y="18389"/>
                  </a:cubicBezTo>
                  <a:cubicBezTo>
                    <a:pt x="-82" y="19654"/>
                    <a:pt x="-82" y="20627"/>
                    <a:pt x="158" y="21114"/>
                  </a:cubicBezTo>
                  <a:cubicBezTo>
                    <a:pt x="398" y="21600"/>
                    <a:pt x="878" y="21600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8439150" y="1364455"/>
              <a:ext cx="74209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7" h="21600" fill="norm" stroke="1" extrusionOk="0">
                  <a:moveTo>
                    <a:pt x="5254" y="0"/>
                  </a:moveTo>
                  <a:cubicBezTo>
                    <a:pt x="11092" y="2434"/>
                    <a:pt x="16930" y="4868"/>
                    <a:pt x="19265" y="7758"/>
                  </a:cubicBezTo>
                  <a:cubicBezTo>
                    <a:pt x="21600" y="10648"/>
                    <a:pt x="20432" y="13994"/>
                    <a:pt x="16638" y="16377"/>
                  </a:cubicBezTo>
                  <a:cubicBezTo>
                    <a:pt x="12843" y="18761"/>
                    <a:pt x="6422" y="201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0" y="2266155"/>
              <a:ext cx="1224915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673"/>
                  </a:moveTo>
                  <a:cubicBezTo>
                    <a:pt x="164" y="17804"/>
                    <a:pt x="328" y="17935"/>
                    <a:pt x="489" y="18000"/>
                  </a:cubicBezTo>
                  <a:cubicBezTo>
                    <a:pt x="649" y="18065"/>
                    <a:pt x="806" y="18065"/>
                    <a:pt x="961" y="17935"/>
                  </a:cubicBezTo>
                  <a:cubicBezTo>
                    <a:pt x="1116" y="17804"/>
                    <a:pt x="1269" y="17542"/>
                    <a:pt x="1402" y="17215"/>
                  </a:cubicBezTo>
                  <a:cubicBezTo>
                    <a:pt x="1534" y="16887"/>
                    <a:pt x="1646" y="16495"/>
                    <a:pt x="1767" y="15971"/>
                  </a:cubicBezTo>
                  <a:cubicBezTo>
                    <a:pt x="1889" y="15447"/>
                    <a:pt x="2019" y="14793"/>
                    <a:pt x="2156" y="14138"/>
                  </a:cubicBezTo>
                  <a:cubicBezTo>
                    <a:pt x="2292" y="13484"/>
                    <a:pt x="2434" y="12829"/>
                    <a:pt x="2581" y="12175"/>
                  </a:cubicBezTo>
                  <a:cubicBezTo>
                    <a:pt x="2728" y="11520"/>
                    <a:pt x="2881" y="10865"/>
                    <a:pt x="3038" y="10276"/>
                  </a:cubicBezTo>
                  <a:cubicBezTo>
                    <a:pt x="3195" y="9687"/>
                    <a:pt x="3356" y="9164"/>
                    <a:pt x="3477" y="8771"/>
                  </a:cubicBezTo>
                  <a:cubicBezTo>
                    <a:pt x="3598" y="8378"/>
                    <a:pt x="3680" y="8116"/>
                    <a:pt x="3766" y="7855"/>
                  </a:cubicBezTo>
                  <a:cubicBezTo>
                    <a:pt x="3852" y="7593"/>
                    <a:pt x="3942" y="7331"/>
                    <a:pt x="4031" y="7069"/>
                  </a:cubicBezTo>
                  <a:cubicBezTo>
                    <a:pt x="4121" y="6807"/>
                    <a:pt x="4210" y="6545"/>
                    <a:pt x="4300" y="6349"/>
                  </a:cubicBezTo>
                  <a:cubicBezTo>
                    <a:pt x="4389" y="6153"/>
                    <a:pt x="4479" y="6022"/>
                    <a:pt x="4570" y="5825"/>
                  </a:cubicBezTo>
                  <a:cubicBezTo>
                    <a:pt x="4662" y="5629"/>
                    <a:pt x="4755" y="5367"/>
                    <a:pt x="4858" y="5105"/>
                  </a:cubicBezTo>
                  <a:cubicBezTo>
                    <a:pt x="4960" y="4844"/>
                    <a:pt x="5072" y="4582"/>
                    <a:pt x="5170" y="4385"/>
                  </a:cubicBezTo>
                  <a:cubicBezTo>
                    <a:pt x="5267" y="4189"/>
                    <a:pt x="5349" y="4058"/>
                    <a:pt x="5446" y="3862"/>
                  </a:cubicBezTo>
                  <a:cubicBezTo>
                    <a:pt x="5543" y="3665"/>
                    <a:pt x="5655" y="3404"/>
                    <a:pt x="5770" y="3207"/>
                  </a:cubicBezTo>
                  <a:cubicBezTo>
                    <a:pt x="5886" y="3011"/>
                    <a:pt x="6006" y="2880"/>
                    <a:pt x="6123" y="2749"/>
                  </a:cubicBezTo>
                  <a:cubicBezTo>
                    <a:pt x="6241" y="2618"/>
                    <a:pt x="6356" y="2487"/>
                    <a:pt x="6532" y="2225"/>
                  </a:cubicBezTo>
                  <a:cubicBezTo>
                    <a:pt x="6707" y="1964"/>
                    <a:pt x="6942" y="1571"/>
                    <a:pt x="7122" y="1375"/>
                  </a:cubicBezTo>
                  <a:cubicBezTo>
                    <a:pt x="7301" y="1178"/>
                    <a:pt x="7424" y="1178"/>
                    <a:pt x="7551" y="1113"/>
                  </a:cubicBezTo>
                  <a:cubicBezTo>
                    <a:pt x="7678" y="1047"/>
                    <a:pt x="7808" y="916"/>
                    <a:pt x="7933" y="785"/>
                  </a:cubicBezTo>
                  <a:cubicBezTo>
                    <a:pt x="8058" y="655"/>
                    <a:pt x="8178" y="524"/>
                    <a:pt x="8309" y="458"/>
                  </a:cubicBezTo>
                  <a:cubicBezTo>
                    <a:pt x="8439" y="393"/>
                    <a:pt x="8581" y="393"/>
                    <a:pt x="8719" y="393"/>
                  </a:cubicBezTo>
                  <a:cubicBezTo>
                    <a:pt x="8857" y="393"/>
                    <a:pt x="8992" y="393"/>
                    <a:pt x="9132" y="327"/>
                  </a:cubicBezTo>
                  <a:cubicBezTo>
                    <a:pt x="9272" y="262"/>
                    <a:pt x="9417" y="131"/>
                    <a:pt x="9555" y="65"/>
                  </a:cubicBezTo>
                  <a:cubicBezTo>
                    <a:pt x="9693" y="0"/>
                    <a:pt x="9824" y="0"/>
                    <a:pt x="9968" y="0"/>
                  </a:cubicBezTo>
                  <a:cubicBezTo>
                    <a:pt x="10111" y="0"/>
                    <a:pt x="10268" y="0"/>
                    <a:pt x="10421" y="0"/>
                  </a:cubicBezTo>
                  <a:cubicBezTo>
                    <a:pt x="10574" y="0"/>
                    <a:pt x="10723" y="0"/>
                    <a:pt x="10875" y="0"/>
                  </a:cubicBezTo>
                  <a:cubicBezTo>
                    <a:pt x="11026" y="0"/>
                    <a:pt x="11179" y="0"/>
                    <a:pt x="11328" y="0"/>
                  </a:cubicBezTo>
                  <a:cubicBezTo>
                    <a:pt x="11477" y="0"/>
                    <a:pt x="11623" y="0"/>
                    <a:pt x="11780" y="0"/>
                  </a:cubicBezTo>
                  <a:cubicBezTo>
                    <a:pt x="11937" y="0"/>
                    <a:pt x="12105" y="0"/>
                    <a:pt x="12269" y="65"/>
                  </a:cubicBezTo>
                  <a:cubicBezTo>
                    <a:pt x="12433" y="131"/>
                    <a:pt x="12593" y="262"/>
                    <a:pt x="12758" y="393"/>
                  </a:cubicBezTo>
                  <a:cubicBezTo>
                    <a:pt x="12922" y="524"/>
                    <a:pt x="13090" y="655"/>
                    <a:pt x="13250" y="785"/>
                  </a:cubicBezTo>
                  <a:cubicBezTo>
                    <a:pt x="13411" y="916"/>
                    <a:pt x="13564" y="1047"/>
                    <a:pt x="13726" y="1244"/>
                  </a:cubicBezTo>
                  <a:cubicBezTo>
                    <a:pt x="13889" y="1440"/>
                    <a:pt x="14060" y="1702"/>
                    <a:pt x="14230" y="1964"/>
                  </a:cubicBezTo>
                  <a:cubicBezTo>
                    <a:pt x="14400" y="2225"/>
                    <a:pt x="14568" y="2487"/>
                    <a:pt x="14736" y="2749"/>
                  </a:cubicBezTo>
                  <a:cubicBezTo>
                    <a:pt x="14904" y="3011"/>
                    <a:pt x="15072" y="3273"/>
                    <a:pt x="15232" y="3535"/>
                  </a:cubicBezTo>
                  <a:cubicBezTo>
                    <a:pt x="15393" y="3796"/>
                    <a:pt x="15546" y="4058"/>
                    <a:pt x="15708" y="4320"/>
                  </a:cubicBezTo>
                  <a:cubicBezTo>
                    <a:pt x="15871" y="4582"/>
                    <a:pt x="16042" y="4844"/>
                    <a:pt x="16207" y="5171"/>
                  </a:cubicBezTo>
                  <a:cubicBezTo>
                    <a:pt x="16371" y="5498"/>
                    <a:pt x="16528" y="5891"/>
                    <a:pt x="16686" y="6218"/>
                  </a:cubicBezTo>
                  <a:cubicBezTo>
                    <a:pt x="16845" y="6545"/>
                    <a:pt x="17005" y="6807"/>
                    <a:pt x="17155" y="7135"/>
                  </a:cubicBezTo>
                  <a:cubicBezTo>
                    <a:pt x="17304" y="7462"/>
                    <a:pt x="17442" y="7855"/>
                    <a:pt x="17589" y="8247"/>
                  </a:cubicBezTo>
                  <a:cubicBezTo>
                    <a:pt x="17737" y="8640"/>
                    <a:pt x="17894" y="9033"/>
                    <a:pt x="18112" y="9556"/>
                  </a:cubicBezTo>
                  <a:cubicBezTo>
                    <a:pt x="18330" y="10080"/>
                    <a:pt x="18610" y="10735"/>
                    <a:pt x="18812" y="11193"/>
                  </a:cubicBezTo>
                  <a:cubicBezTo>
                    <a:pt x="19013" y="11651"/>
                    <a:pt x="19137" y="11913"/>
                    <a:pt x="19265" y="12240"/>
                  </a:cubicBezTo>
                  <a:cubicBezTo>
                    <a:pt x="19394" y="12567"/>
                    <a:pt x="19528" y="12960"/>
                    <a:pt x="19713" y="13549"/>
                  </a:cubicBezTo>
                  <a:cubicBezTo>
                    <a:pt x="19898" y="14138"/>
                    <a:pt x="20133" y="14924"/>
                    <a:pt x="20351" y="15775"/>
                  </a:cubicBezTo>
                  <a:cubicBezTo>
                    <a:pt x="20570" y="16625"/>
                    <a:pt x="20771" y="17542"/>
                    <a:pt x="20977" y="18524"/>
                  </a:cubicBezTo>
                  <a:cubicBezTo>
                    <a:pt x="21182" y="19505"/>
                    <a:pt x="21391" y="205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1111250" y="2907505"/>
              <a:ext cx="25400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4645"/>
                    <a:pt x="3600" y="9290"/>
                    <a:pt x="4500" y="12658"/>
                  </a:cubicBezTo>
                  <a:cubicBezTo>
                    <a:pt x="5400" y="16026"/>
                    <a:pt x="5400" y="18116"/>
                    <a:pt x="5400" y="19510"/>
                  </a:cubicBezTo>
                  <a:cubicBezTo>
                    <a:pt x="5400" y="20903"/>
                    <a:pt x="5400" y="21600"/>
                    <a:pt x="6300" y="21600"/>
                  </a:cubicBezTo>
                  <a:cubicBezTo>
                    <a:pt x="7200" y="21600"/>
                    <a:pt x="9000" y="20903"/>
                    <a:pt x="11700" y="20206"/>
                  </a:cubicBezTo>
                  <a:cubicBezTo>
                    <a:pt x="14400" y="19510"/>
                    <a:pt x="18000" y="18813"/>
                    <a:pt x="21600" y="18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1086792" y="2891318"/>
              <a:ext cx="235067" cy="418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356" fill="norm" stroke="1" extrusionOk="0">
                  <a:moveTo>
                    <a:pt x="3356" y="3742"/>
                  </a:moveTo>
                  <a:cubicBezTo>
                    <a:pt x="2591" y="3418"/>
                    <a:pt x="1827" y="3094"/>
                    <a:pt x="1157" y="2716"/>
                  </a:cubicBezTo>
                  <a:cubicBezTo>
                    <a:pt x="488" y="2338"/>
                    <a:pt x="-85" y="1906"/>
                    <a:pt x="11" y="1528"/>
                  </a:cubicBezTo>
                  <a:cubicBezTo>
                    <a:pt x="106" y="1150"/>
                    <a:pt x="871" y="826"/>
                    <a:pt x="2782" y="502"/>
                  </a:cubicBezTo>
                  <a:cubicBezTo>
                    <a:pt x="4694" y="178"/>
                    <a:pt x="7752" y="-146"/>
                    <a:pt x="10811" y="70"/>
                  </a:cubicBezTo>
                  <a:cubicBezTo>
                    <a:pt x="13869" y="286"/>
                    <a:pt x="16927" y="1042"/>
                    <a:pt x="18839" y="2500"/>
                  </a:cubicBezTo>
                  <a:cubicBezTo>
                    <a:pt x="20750" y="3958"/>
                    <a:pt x="21515" y="6118"/>
                    <a:pt x="21133" y="8440"/>
                  </a:cubicBezTo>
                  <a:cubicBezTo>
                    <a:pt x="20750" y="10762"/>
                    <a:pt x="19221" y="13246"/>
                    <a:pt x="17310" y="15190"/>
                  </a:cubicBezTo>
                  <a:cubicBezTo>
                    <a:pt x="15398" y="17134"/>
                    <a:pt x="13104" y="18538"/>
                    <a:pt x="10906" y="19510"/>
                  </a:cubicBezTo>
                  <a:cubicBezTo>
                    <a:pt x="8708" y="20482"/>
                    <a:pt x="6605" y="21022"/>
                    <a:pt x="5076" y="21238"/>
                  </a:cubicBezTo>
                  <a:cubicBezTo>
                    <a:pt x="3547" y="21454"/>
                    <a:pt x="2591" y="21346"/>
                    <a:pt x="2496" y="21130"/>
                  </a:cubicBezTo>
                  <a:cubicBezTo>
                    <a:pt x="2400" y="20914"/>
                    <a:pt x="3165" y="20590"/>
                    <a:pt x="3929" y="20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1339850" y="3205955"/>
              <a:ext cx="1016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50" y="4000"/>
                    <a:pt x="8100" y="8000"/>
                    <a:pt x="11700" y="11600"/>
                  </a:cubicBezTo>
                  <a:cubicBezTo>
                    <a:pt x="15300" y="15200"/>
                    <a:pt x="18450" y="18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1327150" y="3180555"/>
              <a:ext cx="120650" cy="224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21600" y="0"/>
                  </a:moveTo>
                  <a:cubicBezTo>
                    <a:pt x="18947" y="2019"/>
                    <a:pt x="16295" y="4037"/>
                    <a:pt x="13074" y="7065"/>
                  </a:cubicBezTo>
                  <a:cubicBezTo>
                    <a:pt x="9853" y="10093"/>
                    <a:pt x="6063" y="14131"/>
                    <a:pt x="3789" y="16755"/>
                  </a:cubicBezTo>
                  <a:cubicBezTo>
                    <a:pt x="1516" y="19379"/>
                    <a:pt x="758" y="20591"/>
                    <a:pt x="379" y="21095"/>
                  </a:cubicBezTo>
                  <a:cubicBezTo>
                    <a:pt x="0" y="21600"/>
                    <a:pt x="0" y="21398"/>
                    <a:pt x="0" y="21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1631950" y="3072605"/>
              <a:ext cx="952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1600200" y="3167855"/>
              <a:ext cx="1778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6457"/>
                    <a:pt x="6171" y="11314"/>
                    <a:pt x="9771" y="7714"/>
                  </a:cubicBezTo>
                  <a:cubicBezTo>
                    <a:pt x="13371" y="4114"/>
                    <a:pt x="17486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1978756" y="2828861"/>
              <a:ext cx="161195" cy="508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455" fill="norm" stroke="1" extrusionOk="0">
                  <a:moveTo>
                    <a:pt x="21363" y="1175"/>
                  </a:moveTo>
                  <a:cubicBezTo>
                    <a:pt x="18277" y="639"/>
                    <a:pt x="15192" y="104"/>
                    <a:pt x="12246" y="14"/>
                  </a:cubicBezTo>
                  <a:cubicBezTo>
                    <a:pt x="9301" y="-75"/>
                    <a:pt x="6495" y="282"/>
                    <a:pt x="5093" y="684"/>
                  </a:cubicBezTo>
                  <a:cubicBezTo>
                    <a:pt x="3690" y="1085"/>
                    <a:pt x="3690" y="1532"/>
                    <a:pt x="4392" y="2201"/>
                  </a:cubicBezTo>
                  <a:cubicBezTo>
                    <a:pt x="5093" y="2870"/>
                    <a:pt x="6495" y="3763"/>
                    <a:pt x="8459" y="4879"/>
                  </a:cubicBezTo>
                  <a:cubicBezTo>
                    <a:pt x="10423" y="5994"/>
                    <a:pt x="12947" y="7333"/>
                    <a:pt x="13649" y="8538"/>
                  </a:cubicBezTo>
                  <a:cubicBezTo>
                    <a:pt x="14350" y="9743"/>
                    <a:pt x="13228" y="10814"/>
                    <a:pt x="11825" y="11484"/>
                  </a:cubicBezTo>
                  <a:cubicBezTo>
                    <a:pt x="10423" y="12153"/>
                    <a:pt x="8740" y="12421"/>
                    <a:pt x="7057" y="12555"/>
                  </a:cubicBezTo>
                  <a:cubicBezTo>
                    <a:pt x="5373" y="12689"/>
                    <a:pt x="3690" y="12689"/>
                    <a:pt x="2288" y="12555"/>
                  </a:cubicBezTo>
                  <a:cubicBezTo>
                    <a:pt x="885" y="12421"/>
                    <a:pt x="-237" y="12153"/>
                    <a:pt x="44" y="11930"/>
                  </a:cubicBezTo>
                  <a:cubicBezTo>
                    <a:pt x="324" y="11707"/>
                    <a:pt x="2007" y="11528"/>
                    <a:pt x="3550" y="11707"/>
                  </a:cubicBezTo>
                  <a:cubicBezTo>
                    <a:pt x="5093" y="11885"/>
                    <a:pt x="6495" y="12421"/>
                    <a:pt x="7197" y="13135"/>
                  </a:cubicBezTo>
                  <a:cubicBezTo>
                    <a:pt x="7898" y="13849"/>
                    <a:pt x="7898" y="14742"/>
                    <a:pt x="7057" y="15813"/>
                  </a:cubicBezTo>
                  <a:cubicBezTo>
                    <a:pt x="6215" y="16884"/>
                    <a:pt x="4532" y="18133"/>
                    <a:pt x="3550" y="19115"/>
                  </a:cubicBezTo>
                  <a:cubicBezTo>
                    <a:pt x="2568" y="20097"/>
                    <a:pt x="2288" y="20811"/>
                    <a:pt x="3129" y="21168"/>
                  </a:cubicBezTo>
                  <a:cubicBezTo>
                    <a:pt x="3971" y="21525"/>
                    <a:pt x="5934" y="21525"/>
                    <a:pt x="8459" y="21302"/>
                  </a:cubicBezTo>
                  <a:cubicBezTo>
                    <a:pt x="10984" y="21079"/>
                    <a:pt x="14069" y="20632"/>
                    <a:pt x="17155" y="20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2330449" y="2958305"/>
              <a:ext cx="1778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71" y="3733"/>
                    <a:pt x="8743" y="7467"/>
                    <a:pt x="12343" y="11067"/>
                  </a:cubicBezTo>
                  <a:cubicBezTo>
                    <a:pt x="15943" y="14667"/>
                    <a:pt x="18771" y="181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2336799" y="2932905"/>
              <a:ext cx="19050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0"/>
                    <a:pt x="19200" y="0"/>
                    <a:pt x="17520" y="844"/>
                  </a:cubicBezTo>
                  <a:cubicBezTo>
                    <a:pt x="15840" y="1688"/>
                    <a:pt x="13680" y="3375"/>
                    <a:pt x="10920" y="6075"/>
                  </a:cubicBezTo>
                  <a:cubicBezTo>
                    <a:pt x="8160" y="8775"/>
                    <a:pt x="4800" y="12488"/>
                    <a:pt x="2880" y="15244"/>
                  </a:cubicBezTo>
                  <a:cubicBezTo>
                    <a:pt x="960" y="18000"/>
                    <a:pt x="48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2571749" y="3205955"/>
              <a:ext cx="381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2749550" y="3288505"/>
              <a:ext cx="139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3111500" y="3259649"/>
              <a:ext cx="127000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400" y="11375"/>
                    <a:pt x="10800" y="2735"/>
                    <a:pt x="14400" y="575"/>
                  </a:cubicBezTo>
                  <a:cubicBezTo>
                    <a:pt x="18000" y="-1585"/>
                    <a:pt x="198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3854450" y="2932905"/>
              <a:ext cx="26035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512" y="1702"/>
                    <a:pt x="7024" y="3404"/>
                    <a:pt x="10273" y="6022"/>
                  </a:cubicBezTo>
                  <a:cubicBezTo>
                    <a:pt x="13522" y="8640"/>
                    <a:pt x="16507" y="12175"/>
                    <a:pt x="18351" y="14924"/>
                  </a:cubicBezTo>
                  <a:cubicBezTo>
                    <a:pt x="20195" y="17673"/>
                    <a:pt x="20898" y="196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3962400" y="2926555"/>
              <a:ext cx="158750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225"/>
                    <a:pt x="18720" y="450"/>
                    <a:pt x="16848" y="1856"/>
                  </a:cubicBezTo>
                  <a:cubicBezTo>
                    <a:pt x="14976" y="3263"/>
                    <a:pt x="12672" y="5850"/>
                    <a:pt x="9792" y="8888"/>
                  </a:cubicBezTo>
                  <a:cubicBezTo>
                    <a:pt x="6912" y="11925"/>
                    <a:pt x="3456" y="15413"/>
                    <a:pt x="1728" y="17606"/>
                  </a:cubicBezTo>
                  <a:cubicBezTo>
                    <a:pt x="0" y="19800"/>
                    <a:pt x="0" y="20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4174066" y="3189400"/>
              <a:ext cx="124884" cy="1499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6" fill="norm" stroke="1" extrusionOk="0">
                  <a:moveTo>
                    <a:pt x="2929" y="5046"/>
                  </a:moveTo>
                  <a:cubicBezTo>
                    <a:pt x="2197" y="8046"/>
                    <a:pt x="1464" y="11046"/>
                    <a:pt x="915" y="13746"/>
                  </a:cubicBezTo>
                  <a:cubicBezTo>
                    <a:pt x="366" y="16446"/>
                    <a:pt x="0" y="18846"/>
                    <a:pt x="0" y="19296"/>
                  </a:cubicBezTo>
                  <a:cubicBezTo>
                    <a:pt x="0" y="19746"/>
                    <a:pt x="366" y="18246"/>
                    <a:pt x="1831" y="15396"/>
                  </a:cubicBezTo>
                  <a:cubicBezTo>
                    <a:pt x="3295" y="12546"/>
                    <a:pt x="5858" y="8346"/>
                    <a:pt x="7688" y="5496"/>
                  </a:cubicBezTo>
                  <a:cubicBezTo>
                    <a:pt x="9519" y="2646"/>
                    <a:pt x="10617" y="1146"/>
                    <a:pt x="12081" y="396"/>
                  </a:cubicBezTo>
                  <a:cubicBezTo>
                    <a:pt x="13546" y="-354"/>
                    <a:pt x="15376" y="-354"/>
                    <a:pt x="17024" y="3246"/>
                  </a:cubicBezTo>
                  <a:cubicBezTo>
                    <a:pt x="18671" y="6846"/>
                    <a:pt x="20136" y="14046"/>
                    <a:pt x="21600" y="21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4495799" y="2770048"/>
              <a:ext cx="85462" cy="582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381" fill="norm" stroke="1" extrusionOk="0">
                  <a:moveTo>
                    <a:pt x="0" y="151"/>
                  </a:moveTo>
                  <a:cubicBezTo>
                    <a:pt x="2634" y="-5"/>
                    <a:pt x="5268" y="-160"/>
                    <a:pt x="8693" y="345"/>
                  </a:cubicBezTo>
                  <a:cubicBezTo>
                    <a:pt x="12117" y="850"/>
                    <a:pt x="16332" y="2016"/>
                    <a:pt x="17385" y="3220"/>
                  </a:cubicBezTo>
                  <a:cubicBezTo>
                    <a:pt x="18439" y="4424"/>
                    <a:pt x="16332" y="5667"/>
                    <a:pt x="14224" y="6677"/>
                  </a:cubicBezTo>
                  <a:cubicBezTo>
                    <a:pt x="12117" y="7687"/>
                    <a:pt x="10010" y="8464"/>
                    <a:pt x="10537" y="9746"/>
                  </a:cubicBezTo>
                  <a:cubicBezTo>
                    <a:pt x="11063" y="11028"/>
                    <a:pt x="14224" y="12816"/>
                    <a:pt x="16595" y="14331"/>
                  </a:cubicBezTo>
                  <a:cubicBezTo>
                    <a:pt x="18966" y="15846"/>
                    <a:pt x="20546" y="17089"/>
                    <a:pt x="21073" y="18177"/>
                  </a:cubicBezTo>
                  <a:cubicBezTo>
                    <a:pt x="21600" y="19264"/>
                    <a:pt x="21073" y="20197"/>
                    <a:pt x="19493" y="20741"/>
                  </a:cubicBezTo>
                  <a:cubicBezTo>
                    <a:pt x="17912" y="21285"/>
                    <a:pt x="15278" y="21440"/>
                    <a:pt x="13171" y="21362"/>
                  </a:cubicBezTo>
                  <a:cubicBezTo>
                    <a:pt x="11063" y="21285"/>
                    <a:pt x="9483" y="20974"/>
                    <a:pt x="7902" y="20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4875199" y="3098005"/>
              <a:ext cx="3699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600" fill="norm" stroke="1" extrusionOk="0">
                  <a:moveTo>
                    <a:pt x="92" y="21600"/>
                  </a:moveTo>
                  <a:cubicBezTo>
                    <a:pt x="-30" y="18432"/>
                    <a:pt x="-153" y="15264"/>
                    <a:pt x="583" y="12240"/>
                  </a:cubicBezTo>
                  <a:cubicBezTo>
                    <a:pt x="1320" y="9216"/>
                    <a:pt x="2915" y="6336"/>
                    <a:pt x="4327" y="4752"/>
                  </a:cubicBezTo>
                  <a:cubicBezTo>
                    <a:pt x="5738" y="3168"/>
                    <a:pt x="6965" y="2880"/>
                    <a:pt x="8070" y="3888"/>
                  </a:cubicBezTo>
                  <a:cubicBezTo>
                    <a:pt x="9174" y="4896"/>
                    <a:pt x="10156" y="7200"/>
                    <a:pt x="10770" y="9216"/>
                  </a:cubicBezTo>
                  <a:cubicBezTo>
                    <a:pt x="11383" y="11232"/>
                    <a:pt x="11629" y="12960"/>
                    <a:pt x="11874" y="14544"/>
                  </a:cubicBezTo>
                  <a:cubicBezTo>
                    <a:pt x="12120" y="16128"/>
                    <a:pt x="12365" y="17568"/>
                    <a:pt x="12795" y="18144"/>
                  </a:cubicBezTo>
                  <a:cubicBezTo>
                    <a:pt x="13224" y="18720"/>
                    <a:pt x="13838" y="18432"/>
                    <a:pt x="15065" y="15696"/>
                  </a:cubicBezTo>
                  <a:cubicBezTo>
                    <a:pt x="16292" y="12960"/>
                    <a:pt x="18133" y="7776"/>
                    <a:pt x="19299" y="4752"/>
                  </a:cubicBezTo>
                  <a:cubicBezTo>
                    <a:pt x="20465" y="1728"/>
                    <a:pt x="20956" y="864"/>
                    <a:pt x="214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4957233" y="2888455"/>
              <a:ext cx="8468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896"/>
                    <a:pt x="0" y="9792"/>
                    <a:pt x="0" y="13392"/>
                  </a:cubicBezTo>
                  <a:cubicBezTo>
                    <a:pt x="0" y="16992"/>
                    <a:pt x="10800" y="192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4952999" y="2837655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5067299" y="2939255"/>
              <a:ext cx="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5067299" y="2850355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5107115" y="2663784"/>
              <a:ext cx="137135" cy="364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493" fill="norm" stroke="1" extrusionOk="0">
                  <a:moveTo>
                    <a:pt x="16426" y="14002"/>
                  </a:moveTo>
                  <a:cubicBezTo>
                    <a:pt x="14462" y="13502"/>
                    <a:pt x="12499" y="13003"/>
                    <a:pt x="10044" y="12878"/>
                  </a:cubicBezTo>
                  <a:cubicBezTo>
                    <a:pt x="7590" y="12753"/>
                    <a:pt x="4644" y="13003"/>
                    <a:pt x="2680" y="13939"/>
                  </a:cubicBezTo>
                  <a:cubicBezTo>
                    <a:pt x="717" y="14876"/>
                    <a:pt x="-265" y="16499"/>
                    <a:pt x="62" y="17810"/>
                  </a:cubicBezTo>
                  <a:cubicBezTo>
                    <a:pt x="390" y="19121"/>
                    <a:pt x="2026" y="20120"/>
                    <a:pt x="4808" y="20182"/>
                  </a:cubicBezTo>
                  <a:cubicBezTo>
                    <a:pt x="7590" y="20244"/>
                    <a:pt x="11517" y="19370"/>
                    <a:pt x="14462" y="16998"/>
                  </a:cubicBezTo>
                  <a:cubicBezTo>
                    <a:pt x="17408" y="14626"/>
                    <a:pt x="19371" y="10755"/>
                    <a:pt x="20353" y="7946"/>
                  </a:cubicBezTo>
                  <a:cubicBezTo>
                    <a:pt x="21335" y="5137"/>
                    <a:pt x="21335" y="3389"/>
                    <a:pt x="21008" y="2140"/>
                  </a:cubicBezTo>
                  <a:cubicBezTo>
                    <a:pt x="20680" y="892"/>
                    <a:pt x="20026" y="143"/>
                    <a:pt x="19044" y="18"/>
                  </a:cubicBezTo>
                  <a:cubicBezTo>
                    <a:pt x="18062" y="-107"/>
                    <a:pt x="16753" y="392"/>
                    <a:pt x="15444" y="2328"/>
                  </a:cubicBezTo>
                  <a:cubicBezTo>
                    <a:pt x="14135" y="4263"/>
                    <a:pt x="12826" y="7634"/>
                    <a:pt x="13317" y="11068"/>
                  </a:cubicBezTo>
                  <a:cubicBezTo>
                    <a:pt x="13808" y="14501"/>
                    <a:pt x="16099" y="17997"/>
                    <a:pt x="18390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5492750" y="2932905"/>
              <a:ext cx="17145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600" y="2309"/>
                    <a:pt x="3200" y="4619"/>
                    <a:pt x="6000" y="7608"/>
                  </a:cubicBezTo>
                  <a:cubicBezTo>
                    <a:pt x="8800" y="10596"/>
                    <a:pt x="12800" y="14264"/>
                    <a:pt x="15600" y="16709"/>
                  </a:cubicBezTo>
                  <a:cubicBezTo>
                    <a:pt x="18400" y="19155"/>
                    <a:pt x="20000" y="203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5473700" y="2907505"/>
              <a:ext cx="241300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05" y="1000"/>
                    <a:pt x="17811" y="2000"/>
                    <a:pt x="15632" y="3950"/>
                  </a:cubicBezTo>
                  <a:cubicBezTo>
                    <a:pt x="13453" y="5900"/>
                    <a:pt x="10989" y="8800"/>
                    <a:pt x="8337" y="11900"/>
                  </a:cubicBezTo>
                  <a:cubicBezTo>
                    <a:pt x="5684" y="15000"/>
                    <a:pt x="2842" y="183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7786921" y="2971005"/>
              <a:ext cx="236000" cy="461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1" h="21387" fill="norm" stroke="1" extrusionOk="0">
                  <a:moveTo>
                    <a:pt x="4868" y="5302"/>
                  </a:moveTo>
                  <a:cubicBezTo>
                    <a:pt x="4868" y="9524"/>
                    <a:pt x="4868" y="13745"/>
                    <a:pt x="4868" y="16396"/>
                  </a:cubicBezTo>
                  <a:cubicBezTo>
                    <a:pt x="4868" y="19047"/>
                    <a:pt x="4868" y="20127"/>
                    <a:pt x="4588" y="20225"/>
                  </a:cubicBezTo>
                  <a:cubicBezTo>
                    <a:pt x="4309" y="20324"/>
                    <a:pt x="3751" y="19440"/>
                    <a:pt x="3285" y="17427"/>
                  </a:cubicBezTo>
                  <a:cubicBezTo>
                    <a:pt x="2820" y="15415"/>
                    <a:pt x="2447" y="12273"/>
                    <a:pt x="2913" y="9278"/>
                  </a:cubicBezTo>
                  <a:cubicBezTo>
                    <a:pt x="3378" y="6284"/>
                    <a:pt x="4682" y="3436"/>
                    <a:pt x="5706" y="1865"/>
                  </a:cubicBezTo>
                  <a:cubicBezTo>
                    <a:pt x="6730" y="295"/>
                    <a:pt x="7475" y="0"/>
                    <a:pt x="8964" y="0"/>
                  </a:cubicBezTo>
                  <a:cubicBezTo>
                    <a:pt x="10454" y="0"/>
                    <a:pt x="12688" y="295"/>
                    <a:pt x="15016" y="1915"/>
                  </a:cubicBezTo>
                  <a:cubicBezTo>
                    <a:pt x="17344" y="3535"/>
                    <a:pt x="19764" y="6480"/>
                    <a:pt x="20509" y="9327"/>
                  </a:cubicBezTo>
                  <a:cubicBezTo>
                    <a:pt x="21254" y="12175"/>
                    <a:pt x="20323" y="14924"/>
                    <a:pt x="18088" y="16985"/>
                  </a:cubicBezTo>
                  <a:cubicBezTo>
                    <a:pt x="15854" y="19047"/>
                    <a:pt x="12316" y="20422"/>
                    <a:pt x="9151" y="21011"/>
                  </a:cubicBezTo>
                  <a:cubicBezTo>
                    <a:pt x="5985" y="21600"/>
                    <a:pt x="3192" y="21404"/>
                    <a:pt x="1609" y="21060"/>
                  </a:cubicBezTo>
                  <a:cubicBezTo>
                    <a:pt x="26" y="20716"/>
                    <a:pt x="-346" y="20225"/>
                    <a:pt x="306" y="19833"/>
                  </a:cubicBezTo>
                  <a:cubicBezTo>
                    <a:pt x="957" y="19440"/>
                    <a:pt x="2633" y="19145"/>
                    <a:pt x="4309" y="188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8102600" y="3294855"/>
              <a:ext cx="635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8140700" y="3358355"/>
              <a:ext cx="7620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000" y="5891"/>
                    <a:pt x="8400" y="11782"/>
                    <a:pt x="4800" y="15382"/>
                  </a:cubicBezTo>
                  <a:cubicBezTo>
                    <a:pt x="1200" y="18982"/>
                    <a:pt x="600" y="202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8432800" y="3148805"/>
              <a:ext cx="1079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8420100" y="3250405"/>
              <a:ext cx="139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8694127" y="2928936"/>
              <a:ext cx="164123" cy="44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382" fill="norm" stroke="1" extrusionOk="0">
                  <a:moveTo>
                    <a:pt x="21472" y="2636"/>
                  </a:moveTo>
                  <a:cubicBezTo>
                    <a:pt x="18426" y="1719"/>
                    <a:pt x="15380" y="802"/>
                    <a:pt x="13026" y="343"/>
                  </a:cubicBezTo>
                  <a:cubicBezTo>
                    <a:pt x="10672" y="-115"/>
                    <a:pt x="9010" y="-115"/>
                    <a:pt x="7764" y="343"/>
                  </a:cubicBezTo>
                  <a:cubicBezTo>
                    <a:pt x="6518" y="802"/>
                    <a:pt x="5687" y="1719"/>
                    <a:pt x="5964" y="3298"/>
                  </a:cubicBezTo>
                  <a:cubicBezTo>
                    <a:pt x="6241" y="4877"/>
                    <a:pt x="7626" y="7119"/>
                    <a:pt x="8318" y="8494"/>
                  </a:cubicBezTo>
                  <a:cubicBezTo>
                    <a:pt x="9010" y="9870"/>
                    <a:pt x="9010" y="10379"/>
                    <a:pt x="8318" y="10838"/>
                  </a:cubicBezTo>
                  <a:cubicBezTo>
                    <a:pt x="7626" y="11296"/>
                    <a:pt x="6241" y="11704"/>
                    <a:pt x="4857" y="11857"/>
                  </a:cubicBezTo>
                  <a:cubicBezTo>
                    <a:pt x="3472" y="12010"/>
                    <a:pt x="2087" y="11908"/>
                    <a:pt x="2087" y="11806"/>
                  </a:cubicBezTo>
                  <a:cubicBezTo>
                    <a:pt x="2087" y="11704"/>
                    <a:pt x="3472" y="11602"/>
                    <a:pt x="4441" y="11806"/>
                  </a:cubicBezTo>
                  <a:cubicBezTo>
                    <a:pt x="5410" y="12010"/>
                    <a:pt x="5964" y="12519"/>
                    <a:pt x="5410" y="13640"/>
                  </a:cubicBezTo>
                  <a:cubicBezTo>
                    <a:pt x="4857" y="14760"/>
                    <a:pt x="3195" y="16493"/>
                    <a:pt x="2087" y="17613"/>
                  </a:cubicBezTo>
                  <a:cubicBezTo>
                    <a:pt x="980" y="18734"/>
                    <a:pt x="426" y="19243"/>
                    <a:pt x="149" y="19804"/>
                  </a:cubicBezTo>
                  <a:cubicBezTo>
                    <a:pt x="-128" y="20364"/>
                    <a:pt x="-128" y="20976"/>
                    <a:pt x="1118" y="21230"/>
                  </a:cubicBezTo>
                  <a:cubicBezTo>
                    <a:pt x="2364" y="21485"/>
                    <a:pt x="4857" y="21383"/>
                    <a:pt x="6657" y="21179"/>
                  </a:cubicBezTo>
                  <a:cubicBezTo>
                    <a:pt x="8457" y="20976"/>
                    <a:pt x="9564" y="20670"/>
                    <a:pt x="10672" y="20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8928100" y="3028155"/>
              <a:ext cx="1333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829" y="6133"/>
                    <a:pt x="11657" y="12267"/>
                    <a:pt x="15257" y="15867"/>
                  </a:cubicBezTo>
                  <a:cubicBezTo>
                    <a:pt x="18857" y="19467"/>
                    <a:pt x="20229" y="205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8983815" y="3061607"/>
              <a:ext cx="147485" cy="286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340" fill="norm" stroke="1" extrusionOk="0">
                  <a:moveTo>
                    <a:pt x="21198" y="819"/>
                  </a:moveTo>
                  <a:cubicBezTo>
                    <a:pt x="19981" y="346"/>
                    <a:pt x="18764" y="-127"/>
                    <a:pt x="17699" y="31"/>
                  </a:cubicBezTo>
                  <a:cubicBezTo>
                    <a:pt x="16635" y="188"/>
                    <a:pt x="15722" y="977"/>
                    <a:pt x="13744" y="3420"/>
                  </a:cubicBezTo>
                  <a:cubicBezTo>
                    <a:pt x="11767" y="5864"/>
                    <a:pt x="8725" y="9964"/>
                    <a:pt x="6291" y="12880"/>
                  </a:cubicBezTo>
                  <a:cubicBezTo>
                    <a:pt x="3857" y="15797"/>
                    <a:pt x="2032" y="17531"/>
                    <a:pt x="967" y="18872"/>
                  </a:cubicBezTo>
                  <a:cubicBezTo>
                    <a:pt x="-98" y="20212"/>
                    <a:pt x="-402" y="21158"/>
                    <a:pt x="663" y="21315"/>
                  </a:cubicBezTo>
                  <a:cubicBezTo>
                    <a:pt x="1728" y="21473"/>
                    <a:pt x="4161" y="20842"/>
                    <a:pt x="6595" y="202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9131300" y="3301205"/>
              <a:ext cx="254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9239250" y="3345655"/>
              <a:ext cx="1270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9518650" y="3332955"/>
              <a:ext cx="1524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10001250" y="3053555"/>
              <a:ext cx="133350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71" y="4070"/>
                    <a:pt x="7543" y="8139"/>
                    <a:pt x="11143" y="11739"/>
                  </a:cubicBezTo>
                  <a:cubicBezTo>
                    <a:pt x="14743" y="15339"/>
                    <a:pt x="18171" y="1847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10064728" y="3078955"/>
              <a:ext cx="152422" cy="430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515" fill="norm" stroke="1" extrusionOk="0">
                  <a:moveTo>
                    <a:pt x="21307" y="0"/>
                  </a:moveTo>
                  <a:cubicBezTo>
                    <a:pt x="18348" y="3176"/>
                    <a:pt x="15389" y="6353"/>
                    <a:pt x="12578" y="9318"/>
                  </a:cubicBezTo>
                  <a:cubicBezTo>
                    <a:pt x="9767" y="12282"/>
                    <a:pt x="7104" y="15035"/>
                    <a:pt x="5181" y="16835"/>
                  </a:cubicBezTo>
                  <a:cubicBezTo>
                    <a:pt x="3258" y="18635"/>
                    <a:pt x="2074" y="19482"/>
                    <a:pt x="1186" y="20171"/>
                  </a:cubicBezTo>
                  <a:cubicBezTo>
                    <a:pt x="299" y="20859"/>
                    <a:pt x="-293" y="21388"/>
                    <a:pt x="151" y="21494"/>
                  </a:cubicBezTo>
                  <a:cubicBezTo>
                    <a:pt x="595" y="21600"/>
                    <a:pt x="2074" y="21282"/>
                    <a:pt x="3554" y="20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10195983" y="3342860"/>
              <a:ext cx="136690" cy="167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152" fill="norm" stroke="1" extrusionOk="0">
                  <a:moveTo>
                    <a:pt x="5317" y="3552"/>
                  </a:moveTo>
                  <a:cubicBezTo>
                    <a:pt x="3988" y="7552"/>
                    <a:pt x="2658" y="11552"/>
                    <a:pt x="1662" y="14219"/>
                  </a:cubicBezTo>
                  <a:cubicBezTo>
                    <a:pt x="665" y="16885"/>
                    <a:pt x="0" y="18219"/>
                    <a:pt x="0" y="18085"/>
                  </a:cubicBezTo>
                  <a:cubicBezTo>
                    <a:pt x="0" y="17952"/>
                    <a:pt x="665" y="16352"/>
                    <a:pt x="3157" y="13019"/>
                  </a:cubicBezTo>
                  <a:cubicBezTo>
                    <a:pt x="5649" y="9685"/>
                    <a:pt x="9969" y="4619"/>
                    <a:pt x="12960" y="2085"/>
                  </a:cubicBezTo>
                  <a:cubicBezTo>
                    <a:pt x="15951" y="-448"/>
                    <a:pt x="17612" y="-448"/>
                    <a:pt x="18942" y="885"/>
                  </a:cubicBezTo>
                  <a:cubicBezTo>
                    <a:pt x="20271" y="2219"/>
                    <a:pt x="21268" y="4885"/>
                    <a:pt x="21434" y="8485"/>
                  </a:cubicBezTo>
                  <a:cubicBezTo>
                    <a:pt x="21600" y="12085"/>
                    <a:pt x="20935" y="16619"/>
                    <a:pt x="20271" y="21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10394949" y="3004643"/>
              <a:ext cx="134430" cy="550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526" fill="norm" stroke="1" extrusionOk="0">
                  <a:moveTo>
                    <a:pt x="6978" y="1167"/>
                  </a:moveTo>
                  <a:cubicBezTo>
                    <a:pt x="7311" y="754"/>
                    <a:pt x="7643" y="340"/>
                    <a:pt x="8972" y="133"/>
                  </a:cubicBezTo>
                  <a:cubicBezTo>
                    <a:pt x="10302" y="-74"/>
                    <a:pt x="12628" y="-74"/>
                    <a:pt x="15120" y="381"/>
                  </a:cubicBezTo>
                  <a:cubicBezTo>
                    <a:pt x="17612" y="836"/>
                    <a:pt x="20271" y="1747"/>
                    <a:pt x="20935" y="2740"/>
                  </a:cubicBezTo>
                  <a:cubicBezTo>
                    <a:pt x="21600" y="3733"/>
                    <a:pt x="20271" y="4809"/>
                    <a:pt x="17612" y="5843"/>
                  </a:cubicBezTo>
                  <a:cubicBezTo>
                    <a:pt x="14954" y="6878"/>
                    <a:pt x="10966" y="7871"/>
                    <a:pt x="8806" y="8616"/>
                  </a:cubicBezTo>
                  <a:cubicBezTo>
                    <a:pt x="6646" y="9360"/>
                    <a:pt x="6314" y="9857"/>
                    <a:pt x="6812" y="10271"/>
                  </a:cubicBezTo>
                  <a:cubicBezTo>
                    <a:pt x="7311" y="10685"/>
                    <a:pt x="8640" y="11016"/>
                    <a:pt x="10302" y="11926"/>
                  </a:cubicBezTo>
                  <a:cubicBezTo>
                    <a:pt x="11963" y="12836"/>
                    <a:pt x="13957" y="14326"/>
                    <a:pt x="14289" y="15857"/>
                  </a:cubicBezTo>
                  <a:cubicBezTo>
                    <a:pt x="14622" y="17388"/>
                    <a:pt x="13292" y="18960"/>
                    <a:pt x="10634" y="19912"/>
                  </a:cubicBezTo>
                  <a:cubicBezTo>
                    <a:pt x="7975" y="20864"/>
                    <a:pt x="3988" y="21195"/>
                    <a:pt x="0" y="215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10720537" y="3293555"/>
              <a:ext cx="328463" cy="157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0569" fill="norm" stroke="1" extrusionOk="0">
                  <a:moveTo>
                    <a:pt x="3624" y="15954"/>
                  </a:moveTo>
                  <a:cubicBezTo>
                    <a:pt x="2378" y="16231"/>
                    <a:pt x="1132" y="16508"/>
                    <a:pt x="509" y="15677"/>
                  </a:cubicBezTo>
                  <a:cubicBezTo>
                    <a:pt x="-114" y="14847"/>
                    <a:pt x="-114" y="12908"/>
                    <a:pt x="232" y="10277"/>
                  </a:cubicBezTo>
                  <a:cubicBezTo>
                    <a:pt x="578" y="7647"/>
                    <a:pt x="1271" y="4324"/>
                    <a:pt x="1894" y="2247"/>
                  </a:cubicBezTo>
                  <a:cubicBezTo>
                    <a:pt x="2517" y="170"/>
                    <a:pt x="3071" y="-661"/>
                    <a:pt x="4109" y="585"/>
                  </a:cubicBezTo>
                  <a:cubicBezTo>
                    <a:pt x="5148" y="1831"/>
                    <a:pt x="6671" y="5154"/>
                    <a:pt x="8263" y="8893"/>
                  </a:cubicBezTo>
                  <a:cubicBezTo>
                    <a:pt x="9855" y="12631"/>
                    <a:pt x="11517" y="16785"/>
                    <a:pt x="12694" y="18862"/>
                  </a:cubicBezTo>
                  <a:cubicBezTo>
                    <a:pt x="13871" y="20939"/>
                    <a:pt x="14563" y="20939"/>
                    <a:pt x="15463" y="19831"/>
                  </a:cubicBezTo>
                  <a:cubicBezTo>
                    <a:pt x="16363" y="18724"/>
                    <a:pt x="17471" y="16508"/>
                    <a:pt x="18509" y="13324"/>
                  </a:cubicBezTo>
                  <a:cubicBezTo>
                    <a:pt x="19548" y="10139"/>
                    <a:pt x="20517" y="5985"/>
                    <a:pt x="21486" y="1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10826750" y="3129755"/>
              <a:ext cx="127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10852150" y="3028155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10896599" y="3028155"/>
              <a:ext cx="44451" cy="189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6" fill="norm" stroke="1" extrusionOk="0">
                  <a:moveTo>
                    <a:pt x="6171" y="16378"/>
                  </a:moveTo>
                  <a:cubicBezTo>
                    <a:pt x="3086" y="18514"/>
                    <a:pt x="0" y="20651"/>
                    <a:pt x="0" y="21125"/>
                  </a:cubicBezTo>
                  <a:cubicBezTo>
                    <a:pt x="0" y="21600"/>
                    <a:pt x="3086" y="20413"/>
                    <a:pt x="6171" y="17327"/>
                  </a:cubicBezTo>
                  <a:cubicBezTo>
                    <a:pt x="9257" y="14242"/>
                    <a:pt x="12343" y="9257"/>
                    <a:pt x="14914" y="6171"/>
                  </a:cubicBezTo>
                  <a:cubicBezTo>
                    <a:pt x="17486" y="3086"/>
                    <a:pt x="19543" y="1899"/>
                    <a:pt x="20571" y="1187"/>
                  </a:cubicBezTo>
                  <a:cubicBezTo>
                    <a:pt x="21600" y="475"/>
                    <a:pt x="21600" y="2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10955122" y="2902895"/>
              <a:ext cx="148912" cy="343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259" fill="norm" stroke="1" extrusionOk="0">
                  <a:moveTo>
                    <a:pt x="15318" y="14030"/>
                  </a:moveTo>
                  <a:cubicBezTo>
                    <a:pt x="13797" y="13245"/>
                    <a:pt x="12276" y="12459"/>
                    <a:pt x="10755" y="12067"/>
                  </a:cubicBezTo>
                  <a:cubicBezTo>
                    <a:pt x="9234" y="11674"/>
                    <a:pt x="7713" y="11674"/>
                    <a:pt x="5888" y="12852"/>
                  </a:cubicBezTo>
                  <a:cubicBezTo>
                    <a:pt x="4062" y="14030"/>
                    <a:pt x="1933" y="16387"/>
                    <a:pt x="868" y="17892"/>
                  </a:cubicBezTo>
                  <a:cubicBezTo>
                    <a:pt x="-197" y="19397"/>
                    <a:pt x="-197" y="20052"/>
                    <a:pt x="411" y="20576"/>
                  </a:cubicBezTo>
                  <a:cubicBezTo>
                    <a:pt x="1020" y="21099"/>
                    <a:pt x="2237" y="21492"/>
                    <a:pt x="4214" y="21099"/>
                  </a:cubicBezTo>
                  <a:cubicBezTo>
                    <a:pt x="6192" y="20707"/>
                    <a:pt x="8930" y="19528"/>
                    <a:pt x="11820" y="16452"/>
                  </a:cubicBezTo>
                  <a:cubicBezTo>
                    <a:pt x="14710" y="13376"/>
                    <a:pt x="17752" y="8401"/>
                    <a:pt x="19426" y="5587"/>
                  </a:cubicBezTo>
                  <a:cubicBezTo>
                    <a:pt x="21099" y="2772"/>
                    <a:pt x="21403" y="2117"/>
                    <a:pt x="21403" y="1463"/>
                  </a:cubicBezTo>
                  <a:cubicBezTo>
                    <a:pt x="21403" y="808"/>
                    <a:pt x="21099" y="154"/>
                    <a:pt x="20338" y="23"/>
                  </a:cubicBezTo>
                  <a:cubicBezTo>
                    <a:pt x="19578" y="-108"/>
                    <a:pt x="18361" y="285"/>
                    <a:pt x="16535" y="1921"/>
                  </a:cubicBezTo>
                  <a:cubicBezTo>
                    <a:pt x="14710" y="3557"/>
                    <a:pt x="12276" y="6437"/>
                    <a:pt x="11820" y="9514"/>
                  </a:cubicBezTo>
                  <a:cubicBezTo>
                    <a:pt x="11364" y="12590"/>
                    <a:pt x="12885" y="15863"/>
                    <a:pt x="14254" y="17696"/>
                  </a:cubicBezTo>
                  <a:cubicBezTo>
                    <a:pt x="15623" y="19528"/>
                    <a:pt x="16840" y="19921"/>
                    <a:pt x="18057" y="20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11391899" y="3072605"/>
              <a:ext cx="1079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82" y="5220"/>
                    <a:pt x="10165" y="10440"/>
                    <a:pt x="13765" y="14040"/>
                  </a:cubicBezTo>
                  <a:cubicBezTo>
                    <a:pt x="17365" y="17640"/>
                    <a:pt x="19482" y="196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11392842" y="3161505"/>
              <a:ext cx="202259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600" fill="norm" stroke="1" extrusionOk="0">
                  <a:moveTo>
                    <a:pt x="21500" y="0"/>
                  </a:moveTo>
                  <a:cubicBezTo>
                    <a:pt x="19025" y="2356"/>
                    <a:pt x="16550" y="4713"/>
                    <a:pt x="13738" y="7462"/>
                  </a:cubicBezTo>
                  <a:cubicBezTo>
                    <a:pt x="10925" y="10211"/>
                    <a:pt x="7775" y="13353"/>
                    <a:pt x="5637" y="15251"/>
                  </a:cubicBezTo>
                  <a:cubicBezTo>
                    <a:pt x="3500" y="17149"/>
                    <a:pt x="2375" y="17804"/>
                    <a:pt x="1475" y="18458"/>
                  </a:cubicBezTo>
                  <a:cubicBezTo>
                    <a:pt x="575" y="19113"/>
                    <a:pt x="-100" y="19767"/>
                    <a:pt x="12" y="20291"/>
                  </a:cubicBezTo>
                  <a:cubicBezTo>
                    <a:pt x="125" y="20815"/>
                    <a:pt x="1025" y="21207"/>
                    <a:pt x="192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1790700" y="4387055"/>
              <a:ext cx="215900" cy="360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0" fill="norm" stroke="1" extrusionOk="0">
                  <a:moveTo>
                    <a:pt x="0" y="0"/>
                  </a:moveTo>
                  <a:cubicBezTo>
                    <a:pt x="847" y="4295"/>
                    <a:pt x="1694" y="8589"/>
                    <a:pt x="2329" y="11937"/>
                  </a:cubicBezTo>
                  <a:cubicBezTo>
                    <a:pt x="2965" y="15284"/>
                    <a:pt x="3388" y="17684"/>
                    <a:pt x="3706" y="19263"/>
                  </a:cubicBezTo>
                  <a:cubicBezTo>
                    <a:pt x="4024" y="20842"/>
                    <a:pt x="4235" y="21600"/>
                    <a:pt x="4447" y="21537"/>
                  </a:cubicBezTo>
                  <a:cubicBezTo>
                    <a:pt x="4659" y="21474"/>
                    <a:pt x="4871" y="20589"/>
                    <a:pt x="4765" y="19768"/>
                  </a:cubicBezTo>
                  <a:cubicBezTo>
                    <a:pt x="4659" y="18947"/>
                    <a:pt x="4235" y="18189"/>
                    <a:pt x="3812" y="17242"/>
                  </a:cubicBezTo>
                  <a:cubicBezTo>
                    <a:pt x="3388" y="16295"/>
                    <a:pt x="2965" y="15158"/>
                    <a:pt x="3176" y="14779"/>
                  </a:cubicBezTo>
                  <a:cubicBezTo>
                    <a:pt x="3388" y="14400"/>
                    <a:pt x="4235" y="14779"/>
                    <a:pt x="5188" y="15032"/>
                  </a:cubicBezTo>
                  <a:cubicBezTo>
                    <a:pt x="6141" y="15284"/>
                    <a:pt x="7200" y="15411"/>
                    <a:pt x="8682" y="15095"/>
                  </a:cubicBezTo>
                  <a:cubicBezTo>
                    <a:pt x="10165" y="14779"/>
                    <a:pt x="12071" y="14021"/>
                    <a:pt x="14188" y="11874"/>
                  </a:cubicBezTo>
                  <a:cubicBezTo>
                    <a:pt x="16306" y="9726"/>
                    <a:pt x="18635" y="6189"/>
                    <a:pt x="19800" y="4105"/>
                  </a:cubicBezTo>
                  <a:cubicBezTo>
                    <a:pt x="20965" y="2021"/>
                    <a:pt x="20965" y="1389"/>
                    <a:pt x="20859" y="1389"/>
                  </a:cubicBezTo>
                  <a:cubicBezTo>
                    <a:pt x="20753" y="1389"/>
                    <a:pt x="20541" y="2021"/>
                    <a:pt x="20329" y="4547"/>
                  </a:cubicBezTo>
                  <a:cubicBezTo>
                    <a:pt x="20118" y="7074"/>
                    <a:pt x="19906" y="11495"/>
                    <a:pt x="20118" y="14526"/>
                  </a:cubicBezTo>
                  <a:cubicBezTo>
                    <a:pt x="20329" y="17558"/>
                    <a:pt x="20965" y="19200"/>
                    <a:pt x="21600" y="208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2092589" y="4666455"/>
              <a:ext cx="48584" cy="120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7" h="21217" fill="norm" stroke="1" extrusionOk="0">
                  <a:moveTo>
                    <a:pt x="6637" y="2234"/>
                  </a:moveTo>
                  <a:cubicBezTo>
                    <a:pt x="3937" y="7076"/>
                    <a:pt x="1237" y="11917"/>
                    <a:pt x="337" y="15269"/>
                  </a:cubicBezTo>
                  <a:cubicBezTo>
                    <a:pt x="-563" y="18621"/>
                    <a:pt x="337" y="20483"/>
                    <a:pt x="3037" y="21041"/>
                  </a:cubicBezTo>
                  <a:cubicBezTo>
                    <a:pt x="5737" y="21600"/>
                    <a:pt x="10237" y="20855"/>
                    <a:pt x="13837" y="18434"/>
                  </a:cubicBezTo>
                  <a:cubicBezTo>
                    <a:pt x="17437" y="16014"/>
                    <a:pt x="20137" y="11917"/>
                    <a:pt x="20587" y="8566"/>
                  </a:cubicBezTo>
                  <a:cubicBezTo>
                    <a:pt x="21037" y="5214"/>
                    <a:pt x="19237" y="2607"/>
                    <a:pt x="1743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2298700" y="4444205"/>
              <a:ext cx="63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2349500" y="4634705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2769094" y="4280221"/>
              <a:ext cx="148399" cy="442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5" h="21297" fill="norm" stroke="1" extrusionOk="0">
                  <a:moveTo>
                    <a:pt x="2594" y="4226"/>
                  </a:moveTo>
                  <a:cubicBezTo>
                    <a:pt x="5849" y="4328"/>
                    <a:pt x="9103" y="4430"/>
                    <a:pt x="11914" y="4073"/>
                  </a:cubicBezTo>
                  <a:cubicBezTo>
                    <a:pt x="14725" y="3717"/>
                    <a:pt x="17092" y="2901"/>
                    <a:pt x="18424" y="2239"/>
                  </a:cubicBezTo>
                  <a:cubicBezTo>
                    <a:pt x="19755" y="1577"/>
                    <a:pt x="20051" y="1068"/>
                    <a:pt x="19016" y="609"/>
                  </a:cubicBezTo>
                  <a:cubicBezTo>
                    <a:pt x="17980" y="151"/>
                    <a:pt x="15613" y="-257"/>
                    <a:pt x="12210" y="201"/>
                  </a:cubicBezTo>
                  <a:cubicBezTo>
                    <a:pt x="8807" y="660"/>
                    <a:pt x="4369" y="1985"/>
                    <a:pt x="2002" y="3411"/>
                  </a:cubicBezTo>
                  <a:cubicBezTo>
                    <a:pt x="-365" y="4837"/>
                    <a:pt x="-661" y="6366"/>
                    <a:pt x="1262" y="8047"/>
                  </a:cubicBezTo>
                  <a:cubicBezTo>
                    <a:pt x="3186" y="9728"/>
                    <a:pt x="7328" y="11562"/>
                    <a:pt x="10879" y="13192"/>
                  </a:cubicBezTo>
                  <a:cubicBezTo>
                    <a:pt x="14429" y="14822"/>
                    <a:pt x="17388" y="16249"/>
                    <a:pt x="19016" y="17217"/>
                  </a:cubicBezTo>
                  <a:cubicBezTo>
                    <a:pt x="20643" y="18185"/>
                    <a:pt x="20939" y="18694"/>
                    <a:pt x="20643" y="19203"/>
                  </a:cubicBezTo>
                  <a:cubicBezTo>
                    <a:pt x="20347" y="19713"/>
                    <a:pt x="19460" y="20222"/>
                    <a:pt x="18276" y="20630"/>
                  </a:cubicBezTo>
                  <a:cubicBezTo>
                    <a:pt x="17092" y="21037"/>
                    <a:pt x="15613" y="21343"/>
                    <a:pt x="15169" y="21292"/>
                  </a:cubicBezTo>
                  <a:cubicBezTo>
                    <a:pt x="14725" y="21241"/>
                    <a:pt x="15317" y="20834"/>
                    <a:pt x="15909" y="20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3022599" y="4660105"/>
              <a:ext cx="1333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5100"/>
                    <a:pt x="8229" y="10200"/>
                    <a:pt x="11829" y="13800"/>
                  </a:cubicBezTo>
                  <a:cubicBezTo>
                    <a:pt x="15429" y="17400"/>
                    <a:pt x="18514" y="195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3060700" y="4672805"/>
              <a:ext cx="107950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0"/>
                    <a:pt x="17365" y="0"/>
                    <a:pt x="13765" y="2836"/>
                  </a:cubicBezTo>
                  <a:cubicBezTo>
                    <a:pt x="10165" y="5673"/>
                    <a:pt x="5082" y="11345"/>
                    <a:pt x="2541" y="14945"/>
                  </a:cubicBezTo>
                  <a:cubicBezTo>
                    <a:pt x="0" y="18545"/>
                    <a:pt x="0" y="200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3225800" y="4780755"/>
              <a:ext cx="3810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3340100" y="4660105"/>
              <a:ext cx="889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600"/>
                    <a:pt x="7200" y="7200"/>
                    <a:pt x="10800" y="10800"/>
                  </a:cubicBezTo>
                  <a:cubicBezTo>
                    <a:pt x="14400" y="14400"/>
                    <a:pt x="180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3422650" y="4704555"/>
              <a:ext cx="69850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64" y="3114"/>
                    <a:pt x="11127" y="6227"/>
                    <a:pt x="7527" y="9827"/>
                  </a:cubicBezTo>
                  <a:cubicBezTo>
                    <a:pt x="3927" y="13427"/>
                    <a:pt x="1964" y="17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3797300" y="4516949"/>
              <a:ext cx="234950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059" y="2735"/>
                    <a:pt x="10119" y="-1585"/>
                    <a:pt x="13719" y="575"/>
                  </a:cubicBezTo>
                  <a:cubicBezTo>
                    <a:pt x="17319" y="2735"/>
                    <a:pt x="19459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3860800" y="4634705"/>
              <a:ext cx="1460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4227888" y="4451504"/>
              <a:ext cx="185362" cy="232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354" fill="norm" stroke="1" extrusionOk="0">
                  <a:moveTo>
                    <a:pt x="17077" y="1664"/>
                  </a:moveTo>
                  <a:cubicBezTo>
                    <a:pt x="16340" y="886"/>
                    <a:pt x="15604" y="108"/>
                    <a:pt x="14622" y="10"/>
                  </a:cubicBezTo>
                  <a:cubicBezTo>
                    <a:pt x="13640" y="-87"/>
                    <a:pt x="12413" y="497"/>
                    <a:pt x="10204" y="2735"/>
                  </a:cubicBezTo>
                  <a:cubicBezTo>
                    <a:pt x="7995" y="4972"/>
                    <a:pt x="4804" y="8864"/>
                    <a:pt x="2840" y="11881"/>
                  </a:cubicBezTo>
                  <a:cubicBezTo>
                    <a:pt x="877" y="14897"/>
                    <a:pt x="140" y="17037"/>
                    <a:pt x="18" y="18594"/>
                  </a:cubicBezTo>
                  <a:cubicBezTo>
                    <a:pt x="-105" y="20151"/>
                    <a:pt x="386" y="21124"/>
                    <a:pt x="2227" y="21318"/>
                  </a:cubicBezTo>
                  <a:cubicBezTo>
                    <a:pt x="4068" y="21513"/>
                    <a:pt x="7259" y="20929"/>
                    <a:pt x="10695" y="19178"/>
                  </a:cubicBezTo>
                  <a:cubicBezTo>
                    <a:pt x="14131" y="17427"/>
                    <a:pt x="17813" y="14508"/>
                    <a:pt x="19654" y="11199"/>
                  </a:cubicBezTo>
                  <a:cubicBezTo>
                    <a:pt x="21495" y="7891"/>
                    <a:pt x="21495" y="4194"/>
                    <a:pt x="21495" y="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2631429" y="5138097"/>
              <a:ext cx="143522" cy="351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248" fill="norm" stroke="1" extrusionOk="0">
                  <a:moveTo>
                    <a:pt x="14443" y="1429"/>
                  </a:moveTo>
                  <a:cubicBezTo>
                    <a:pt x="14443" y="790"/>
                    <a:pt x="14443" y="151"/>
                    <a:pt x="13826" y="23"/>
                  </a:cubicBezTo>
                  <a:cubicBezTo>
                    <a:pt x="13209" y="-105"/>
                    <a:pt x="11974" y="278"/>
                    <a:pt x="9660" y="1940"/>
                  </a:cubicBezTo>
                  <a:cubicBezTo>
                    <a:pt x="7346" y="3602"/>
                    <a:pt x="3952" y="6541"/>
                    <a:pt x="1946" y="9225"/>
                  </a:cubicBezTo>
                  <a:cubicBezTo>
                    <a:pt x="-60" y="11909"/>
                    <a:pt x="-677" y="14338"/>
                    <a:pt x="866" y="16383"/>
                  </a:cubicBezTo>
                  <a:cubicBezTo>
                    <a:pt x="2409" y="18428"/>
                    <a:pt x="6112" y="20089"/>
                    <a:pt x="9814" y="20792"/>
                  </a:cubicBezTo>
                  <a:cubicBezTo>
                    <a:pt x="13517" y="21495"/>
                    <a:pt x="17220" y="21239"/>
                    <a:pt x="20923" y="209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2838450" y="5237955"/>
              <a:ext cx="13970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945" y="3600"/>
                    <a:pt x="5891" y="7200"/>
                    <a:pt x="9491" y="10800"/>
                  </a:cubicBezTo>
                  <a:cubicBezTo>
                    <a:pt x="13091" y="14400"/>
                    <a:pt x="17345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2882900" y="5244305"/>
              <a:ext cx="127000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1260"/>
                    <a:pt x="15840" y="2520"/>
                    <a:pt x="13320" y="4590"/>
                  </a:cubicBezTo>
                  <a:cubicBezTo>
                    <a:pt x="10800" y="6660"/>
                    <a:pt x="8640" y="9540"/>
                    <a:pt x="6480" y="12510"/>
                  </a:cubicBezTo>
                  <a:cubicBezTo>
                    <a:pt x="4320" y="15480"/>
                    <a:pt x="2160" y="185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3162299" y="5211337"/>
              <a:ext cx="146051" cy="274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21600" y="14551"/>
                  </a:moveTo>
                  <a:cubicBezTo>
                    <a:pt x="16904" y="10895"/>
                    <a:pt x="12209" y="7240"/>
                    <a:pt x="9704" y="4914"/>
                  </a:cubicBezTo>
                  <a:cubicBezTo>
                    <a:pt x="7200" y="2587"/>
                    <a:pt x="6887" y="1591"/>
                    <a:pt x="7513" y="926"/>
                  </a:cubicBezTo>
                  <a:cubicBezTo>
                    <a:pt x="8139" y="261"/>
                    <a:pt x="9704" y="-71"/>
                    <a:pt x="11113" y="12"/>
                  </a:cubicBezTo>
                  <a:cubicBezTo>
                    <a:pt x="12522" y="95"/>
                    <a:pt x="13774" y="594"/>
                    <a:pt x="14400" y="1840"/>
                  </a:cubicBezTo>
                  <a:cubicBezTo>
                    <a:pt x="15026" y="3086"/>
                    <a:pt x="15026" y="5080"/>
                    <a:pt x="12835" y="7323"/>
                  </a:cubicBezTo>
                  <a:cubicBezTo>
                    <a:pt x="10643" y="9566"/>
                    <a:pt x="6261" y="12058"/>
                    <a:pt x="3600" y="13637"/>
                  </a:cubicBezTo>
                  <a:cubicBezTo>
                    <a:pt x="939" y="15215"/>
                    <a:pt x="0" y="15880"/>
                    <a:pt x="0" y="16627"/>
                  </a:cubicBezTo>
                  <a:cubicBezTo>
                    <a:pt x="0" y="17375"/>
                    <a:pt x="939" y="18206"/>
                    <a:pt x="3913" y="19037"/>
                  </a:cubicBezTo>
                  <a:cubicBezTo>
                    <a:pt x="6887" y="19867"/>
                    <a:pt x="11896" y="20698"/>
                    <a:pt x="16904" y="215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3517900" y="5199855"/>
              <a:ext cx="10160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50" y="5100"/>
                    <a:pt x="4500" y="10200"/>
                    <a:pt x="8100" y="13800"/>
                  </a:cubicBezTo>
                  <a:cubicBezTo>
                    <a:pt x="11700" y="17400"/>
                    <a:pt x="16650" y="195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3562350" y="5231605"/>
              <a:ext cx="114300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00" y="4186"/>
                    <a:pt x="12800" y="8372"/>
                    <a:pt x="9200" y="11888"/>
                  </a:cubicBezTo>
                  <a:cubicBezTo>
                    <a:pt x="5600" y="15405"/>
                    <a:pt x="2800" y="18251"/>
                    <a:pt x="1400" y="19758"/>
                  </a:cubicBezTo>
                  <a:cubicBezTo>
                    <a:pt x="0" y="21265"/>
                    <a:pt x="0" y="214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4034366" y="5136355"/>
              <a:ext cx="416984" cy="293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219" y="0"/>
                  </a:moveTo>
                  <a:cubicBezTo>
                    <a:pt x="329" y="3885"/>
                    <a:pt x="439" y="7770"/>
                    <a:pt x="439" y="11111"/>
                  </a:cubicBezTo>
                  <a:cubicBezTo>
                    <a:pt x="439" y="14452"/>
                    <a:pt x="329" y="17249"/>
                    <a:pt x="219" y="19036"/>
                  </a:cubicBezTo>
                  <a:cubicBezTo>
                    <a:pt x="110" y="20823"/>
                    <a:pt x="0" y="21600"/>
                    <a:pt x="0" y="21522"/>
                  </a:cubicBezTo>
                  <a:cubicBezTo>
                    <a:pt x="0" y="21445"/>
                    <a:pt x="110" y="20512"/>
                    <a:pt x="493" y="18492"/>
                  </a:cubicBezTo>
                  <a:cubicBezTo>
                    <a:pt x="877" y="16472"/>
                    <a:pt x="1535" y="13364"/>
                    <a:pt x="2138" y="11577"/>
                  </a:cubicBezTo>
                  <a:cubicBezTo>
                    <a:pt x="2741" y="9790"/>
                    <a:pt x="3289" y="9324"/>
                    <a:pt x="3783" y="9324"/>
                  </a:cubicBezTo>
                  <a:cubicBezTo>
                    <a:pt x="4276" y="9324"/>
                    <a:pt x="4715" y="9790"/>
                    <a:pt x="5098" y="11266"/>
                  </a:cubicBezTo>
                  <a:cubicBezTo>
                    <a:pt x="5482" y="12742"/>
                    <a:pt x="5811" y="15229"/>
                    <a:pt x="5921" y="17094"/>
                  </a:cubicBezTo>
                  <a:cubicBezTo>
                    <a:pt x="6030" y="18958"/>
                    <a:pt x="5921" y="20201"/>
                    <a:pt x="6085" y="20590"/>
                  </a:cubicBezTo>
                  <a:cubicBezTo>
                    <a:pt x="6250" y="20978"/>
                    <a:pt x="6688" y="20512"/>
                    <a:pt x="7620" y="18958"/>
                  </a:cubicBezTo>
                  <a:cubicBezTo>
                    <a:pt x="8552" y="17404"/>
                    <a:pt x="9978" y="14763"/>
                    <a:pt x="10855" y="13131"/>
                  </a:cubicBezTo>
                  <a:cubicBezTo>
                    <a:pt x="11732" y="11499"/>
                    <a:pt x="12061" y="10878"/>
                    <a:pt x="11951" y="10800"/>
                  </a:cubicBezTo>
                  <a:cubicBezTo>
                    <a:pt x="11842" y="10722"/>
                    <a:pt x="11293" y="11188"/>
                    <a:pt x="10800" y="11732"/>
                  </a:cubicBezTo>
                  <a:cubicBezTo>
                    <a:pt x="10307" y="12276"/>
                    <a:pt x="9868" y="12898"/>
                    <a:pt x="9484" y="13519"/>
                  </a:cubicBezTo>
                  <a:cubicBezTo>
                    <a:pt x="9101" y="14141"/>
                    <a:pt x="8772" y="14763"/>
                    <a:pt x="8662" y="15462"/>
                  </a:cubicBezTo>
                  <a:cubicBezTo>
                    <a:pt x="8552" y="16161"/>
                    <a:pt x="8662" y="16938"/>
                    <a:pt x="8991" y="17249"/>
                  </a:cubicBezTo>
                  <a:cubicBezTo>
                    <a:pt x="9320" y="17560"/>
                    <a:pt x="9868" y="17404"/>
                    <a:pt x="10307" y="17016"/>
                  </a:cubicBezTo>
                  <a:cubicBezTo>
                    <a:pt x="10745" y="16627"/>
                    <a:pt x="11074" y="16006"/>
                    <a:pt x="11403" y="15384"/>
                  </a:cubicBezTo>
                  <a:cubicBezTo>
                    <a:pt x="11732" y="14763"/>
                    <a:pt x="12061" y="14141"/>
                    <a:pt x="12171" y="14219"/>
                  </a:cubicBezTo>
                  <a:cubicBezTo>
                    <a:pt x="12280" y="14296"/>
                    <a:pt x="12171" y="15073"/>
                    <a:pt x="12116" y="15928"/>
                  </a:cubicBezTo>
                  <a:cubicBezTo>
                    <a:pt x="12061" y="16783"/>
                    <a:pt x="12061" y="17715"/>
                    <a:pt x="12335" y="17948"/>
                  </a:cubicBezTo>
                  <a:cubicBezTo>
                    <a:pt x="12609" y="18181"/>
                    <a:pt x="13157" y="17715"/>
                    <a:pt x="13596" y="17094"/>
                  </a:cubicBezTo>
                  <a:cubicBezTo>
                    <a:pt x="14035" y="16472"/>
                    <a:pt x="14363" y="15695"/>
                    <a:pt x="14692" y="14918"/>
                  </a:cubicBezTo>
                  <a:cubicBezTo>
                    <a:pt x="15021" y="14141"/>
                    <a:pt x="15350" y="13364"/>
                    <a:pt x="15624" y="13442"/>
                  </a:cubicBezTo>
                  <a:cubicBezTo>
                    <a:pt x="15898" y="13519"/>
                    <a:pt x="16118" y="14452"/>
                    <a:pt x="16282" y="15306"/>
                  </a:cubicBezTo>
                  <a:cubicBezTo>
                    <a:pt x="16447" y="16161"/>
                    <a:pt x="16556" y="16938"/>
                    <a:pt x="16776" y="17637"/>
                  </a:cubicBezTo>
                  <a:cubicBezTo>
                    <a:pt x="16995" y="18337"/>
                    <a:pt x="17324" y="18958"/>
                    <a:pt x="17708" y="19036"/>
                  </a:cubicBezTo>
                  <a:cubicBezTo>
                    <a:pt x="18091" y="19114"/>
                    <a:pt x="18530" y="18647"/>
                    <a:pt x="19188" y="17016"/>
                  </a:cubicBezTo>
                  <a:cubicBezTo>
                    <a:pt x="19846" y="15384"/>
                    <a:pt x="20723" y="12587"/>
                    <a:pt x="21600" y="97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4451350" y="5261402"/>
              <a:ext cx="133350" cy="141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7" fill="norm" stroke="1" extrusionOk="0">
                  <a:moveTo>
                    <a:pt x="0" y="11559"/>
                  </a:moveTo>
                  <a:cubicBezTo>
                    <a:pt x="1714" y="12185"/>
                    <a:pt x="3429" y="12811"/>
                    <a:pt x="6171" y="11559"/>
                  </a:cubicBezTo>
                  <a:cubicBezTo>
                    <a:pt x="8914" y="10306"/>
                    <a:pt x="12686" y="7176"/>
                    <a:pt x="14743" y="4828"/>
                  </a:cubicBezTo>
                  <a:cubicBezTo>
                    <a:pt x="16800" y="2480"/>
                    <a:pt x="17143" y="915"/>
                    <a:pt x="16457" y="289"/>
                  </a:cubicBezTo>
                  <a:cubicBezTo>
                    <a:pt x="15771" y="-337"/>
                    <a:pt x="14057" y="-24"/>
                    <a:pt x="11657" y="2011"/>
                  </a:cubicBezTo>
                  <a:cubicBezTo>
                    <a:pt x="9257" y="4046"/>
                    <a:pt x="6171" y="7802"/>
                    <a:pt x="4457" y="10620"/>
                  </a:cubicBezTo>
                  <a:cubicBezTo>
                    <a:pt x="2743" y="13437"/>
                    <a:pt x="2400" y="15315"/>
                    <a:pt x="4629" y="17037"/>
                  </a:cubicBezTo>
                  <a:cubicBezTo>
                    <a:pt x="6857" y="18759"/>
                    <a:pt x="11657" y="20324"/>
                    <a:pt x="14914" y="20793"/>
                  </a:cubicBezTo>
                  <a:cubicBezTo>
                    <a:pt x="18171" y="21263"/>
                    <a:pt x="19886" y="20637"/>
                    <a:pt x="21600" y="20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4943914" y="5226201"/>
              <a:ext cx="104336" cy="1525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330" fill="norm" stroke="1" extrusionOk="0">
                  <a:moveTo>
                    <a:pt x="3150" y="2531"/>
                  </a:moveTo>
                  <a:cubicBezTo>
                    <a:pt x="2286" y="7857"/>
                    <a:pt x="1422" y="13183"/>
                    <a:pt x="990" y="16586"/>
                  </a:cubicBezTo>
                  <a:cubicBezTo>
                    <a:pt x="558" y="19989"/>
                    <a:pt x="558" y="21468"/>
                    <a:pt x="342" y="21320"/>
                  </a:cubicBezTo>
                  <a:cubicBezTo>
                    <a:pt x="126" y="21172"/>
                    <a:pt x="-306" y="19397"/>
                    <a:pt x="342" y="15994"/>
                  </a:cubicBezTo>
                  <a:cubicBezTo>
                    <a:pt x="990" y="12591"/>
                    <a:pt x="2718" y="7561"/>
                    <a:pt x="4662" y="4454"/>
                  </a:cubicBezTo>
                  <a:cubicBezTo>
                    <a:pt x="6606" y="1347"/>
                    <a:pt x="8766" y="164"/>
                    <a:pt x="10710" y="16"/>
                  </a:cubicBezTo>
                  <a:cubicBezTo>
                    <a:pt x="12654" y="-132"/>
                    <a:pt x="14382" y="756"/>
                    <a:pt x="15894" y="3123"/>
                  </a:cubicBezTo>
                  <a:cubicBezTo>
                    <a:pt x="17406" y="5490"/>
                    <a:pt x="18702" y="9336"/>
                    <a:pt x="19350" y="12000"/>
                  </a:cubicBezTo>
                  <a:cubicBezTo>
                    <a:pt x="19998" y="14663"/>
                    <a:pt x="19998" y="16142"/>
                    <a:pt x="20214" y="16882"/>
                  </a:cubicBezTo>
                  <a:cubicBezTo>
                    <a:pt x="20430" y="17621"/>
                    <a:pt x="20862" y="17621"/>
                    <a:pt x="21294" y="17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5084774" y="5231605"/>
              <a:ext cx="94787" cy="138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1" h="21345" fill="norm" stroke="1" extrusionOk="0">
                  <a:moveTo>
                    <a:pt x="8435" y="1964"/>
                  </a:moveTo>
                  <a:cubicBezTo>
                    <a:pt x="5285" y="6873"/>
                    <a:pt x="2135" y="11782"/>
                    <a:pt x="785" y="15055"/>
                  </a:cubicBezTo>
                  <a:cubicBezTo>
                    <a:pt x="-565" y="18327"/>
                    <a:pt x="-115" y="19964"/>
                    <a:pt x="1685" y="20782"/>
                  </a:cubicBezTo>
                  <a:cubicBezTo>
                    <a:pt x="3485" y="21600"/>
                    <a:pt x="6635" y="21600"/>
                    <a:pt x="9785" y="20291"/>
                  </a:cubicBezTo>
                  <a:cubicBezTo>
                    <a:pt x="12935" y="18982"/>
                    <a:pt x="16085" y="16364"/>
                    <a:pt x="18110" y="13909"/>
                  </a:cubicBezTo>
                  <a:cubicBezTo>
                    <a:pt x="20135" y="11455"/>
                    <a:pt x="21035" y="9164"/>
                    <a:pt x="19010" y="6873"/>
                  </a:cubicBezTo>
                  <a:cubicBezTo>
                    <a:pt x="16985" y="4582"/>
                    <a:pt x="12035" y="2291"/>
                    <a:pt x="70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5406736" y="5022055"/>
              <a:ext cx="16164" cy="353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8" h="21485" fill="norm" stroke="1" extrusionOk="0">
                  <a:moveTo>
                    <a:pt x="20618" y="0"/>
                  </a:moveTo>
                  <a:cubicBezTo>
                    <a:pt x="15218" y="4500"/>
                    <a:pt x="9818" y="9000"/>
                    <a:pt x="7118" y="12343"/>
                  </a:cubicBezTo>
                  <a:cubicBezTo>
                    <a:pt x="4418" y="15686"/>
                    <a:pt x="4418" y="17871"/>
                    <a:pt x="3068" y="19350"/>
                  </a:cubicBezTo>
                  <a:cubicBezTo>
                    <a:pt x="1718" y="20829"/>
                    <a:pt x="-982" y="21600"/>
                    <a:pt x="368" y="21471"/>
                  </a:cubicBezTo>
                  <a:cubicBezTo>
                    <a:pt x="1718" y="21343"/>
                    <a:pt x="7118" y="20314"/>
                    <a:pt x="12518" y="19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5461000" y="5231605"/>
              <a:ext cx="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5483722" y="5150052"/>
              <a:ext cx="21729" cy="30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0922" fill="norm" stroke="1" extrusionOk="0">
                  <a:moveTo>
                    <a:pt x="2484" y="16602"/>
                  </a:moveTo>
                  <a:cubicBezTo>
                    <a:pt x="521" y="7962"/>
                    <a:pt x="-1443" y="-678"/>
                    <a:pt x="1502" y="42"/>
                  </a:cubicBezTo>
                  <a:cubicBezTo>
                    <a:pt x="4448" y="762"/>
                    <a:pt x="12302" y="10842"/>
                    <a:pt x="20157" y="209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5512650" y="5189075"/>
              <a:ext cx="106737" cy="149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187" fill="norm" stroke="1" extrusionOk="0">
                  <a:moveTo>
                    <a:pt x="6183" y="3328"/>
                  </a:moveTo>
                  <a:cubicBezTo>
                    <a:pt x="4912" y="8128"/>
                    <a:pt x="3642" y="12928"/>
                    <a:pt x="2583" y="16228"/>
                  </a:cubicBezTo>
                  <a:cubicBezTo>
                    <a:pt x="1524" y="19528"/>
                    <a:pt x="677" y="21328"/>
                    <a:pt x="254" y="21178"/>
                  </a:cubicBezTo>
                  <a:cubicBezTo>
                    <a:pt x="-170" y="21028"/>
                    <a:pt x="-170" y="18928"/>
                    <a:pt x="1101" y="15628"/>
                  </a:cubicBezTo>
                  <a:cubicBezTo>
                    <a:pt x="2371" y="12328"/>
                    <a:pt x="4912" y="7828"/>
                    <a:pt x="7030" y="4978"/>
                  </a:cubicBezTo>
                  <a:cubicBezTo>
                    <a:pt x="9148" y="2128"/>
                    <a:pt x="10842" y="928"/>
                    <a:pt x="12748" y="328"/>
                  </a:cubicBezTo>
                  <a:cubicBezTo>
                    <a:pt x="14654" y="-272"/>
                    <a:pt x="16771" y="-272"/>
                    <a:pt x="18254" y="2278"/>
                  </a:cubicBezTo>
                  <a:cubicBezTo>
                    <a:pt x="19736" y="4828"/>
                    <a:pt x="20583" y="9928"/>
                    <a:pt x="21006" y="13228"/>
                  </a:cubicBezTo>
                  <a:cubicBezTo>
                    <a:pt x="21430" y="16528"/>
                    <a:pt x="21430" y="18028"/>
                    <a:pt x="21218" y="18778"/>
                  </a:cubicBezTo>
                  <a:cubicBezTo>
                    <a:pt x="21006" y="19528"/>
                    <a:pt x="20583" y="19528"/>
                    <a:pt x="20159" y="19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5632449" y="5199893"/>
              <a:ext cx="234951" cy="109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38" fill="norm" stroke="1" extrusionOk="0">
                  <a:moveTo>
                    <a:pt x="0" y="14393"/>
                  </a:moveTo>
                  <a:cubicBezTo>
                    <a:pt x="1751" y="12793"/>
                    <a:pt x="3503" y="11193"/>
                    <a:pt x="5059" y="9593"/>
                  </a:cubicBezTo>
                  <a:cubicBezTo>
                    <a:pt x="6616" y="7993"/>
                    <a:pt x="7978" y="6393"/>
                    <a:pt x="8757" y="4593"/>
                  </a:cubicBezTo>
                  <a:cubicBezTo>
                    <a:pt x="9535" y="2793"/>
                    <a:pt x="9730" y="793"/>
                    <a:pt x="9341" y="193"/>
                  </a:cubicBezTo>
                  <a:cubicBezTo>
                    <a:pt x="8951" y="-407"/>
                    <a:pt x="7978" y="393"/>
                    <a:pt x="7005" y="2593"/>
                  </a:cubicBezTo>
                  <a:cubicBezTo>
                    <a:pt x="6032" y="4793"/>
                    <a:pt x="5059" y="8393"/>
                    <a:pt x="4670" y="11593"/>
                  </a:cubicBezTo>
                  <a:cubicBezTo>
                    <a:pt x="4281" y="14793"/>
                    <a:pt x="4476" y="17593"/>
                    <a:pt x="5643" y="19193"/>
                  </a:cubicBezTo>
                  <a:cubicBezTo>
                    <a:pt x="6811" y="20793"/>
                    <a:pt x="8951" y="21193"/>
                    <a:pt x="10800" y="20193"/>
                  </a:cubicBezTo>
                  <a:cubicBezTo>
                    <a:pt x="12649" y="19193"/>
                    <a:pt x="14205" y="16793"/>
                    <a:pt x="15276" y="14793"/>
                  </a:cubicBezTo>
                  <a:cubicBezTo>
                    <a:pt x="16346" y="12793"/>
                    <a:pt x="16930" y="11193"/>
                    <a:pt x="16735" y="9993"/>
                  </a:cubicBezTo>
                  <a:cubicBezTo>
                    <a:pt x="16541" y="8793"/>
                    <a:pt x="15568" y="7993"/>
                    <a:pt x="14789" y="8393"/>
                  </a:cubicBezTo>
                  <a:cubicBezTo>
                    <a:pt x="14011" y="8793"/>
                    <a:pt x="13427" y="10393"/>
                    <a:pt x="13232" y="12593"/>
                  </a:cubicBezTo>
                  <a:cubicBezTo>
                    <a:pt x="13038" y="14793"/>
                    <a:pt x="13232" y="17593"/>
                    <a:pt x="13816" y="18993"/>
                  </a:cubicBezTo>
                  <a:cubicBezTo>
                    <a:pt x="14400" y="20393"/>
                    <a:pt x="15373" y="20393"/>
                    <a:pt x="16735" y="19593"/>
                  </a:cubicBezTo>
                  <a:cubicBezTo>
                    <a:pt x="18097" y="18793"/>
                    <a:pt x="19849" y="17193"/>
                    <a:pt x="21600" y="15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5867399" y="5155405"/>
              <a:ext cx="114301" cy="165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6" fill="norm" stroke="1" extrusionOk="0">
                  <a:moveTo>
                    <a:pt x="0" y="6562"/>
                  </a:moveTo>
                  <a:cubicBezTo>
                    <a:pt x="3600" y="9570"/>
                    <a:pt x="7200" y="12577"/>
                    <a:pt x="9000" y="14901"/>
                  </a:cubicBezTo>
                  <a:cubicBezTo>
                    <a:pt x="10800" y="17225"/>
                    <a:pt x="10800" y="18866"/>
                    <a:pt x="9800" y="19959"/>
                  </a:cubicBezTo>
                  <a:cubicBezTo>
                    <a:pt x="8800" y="21053"/>
                    <a:pt x="6800" y="21600"/>
                    <a:pt x="5600" y="21190"/>
                  </a:cubicBezTo>
                  <a:cubicBezTo>
                    <a:pt x="4400" y="20780"/>
                    <a:pt x="4000" y="19413"/>
                    <a:pt x="5000" y="16405"/>
                  </a:cubicBezTo>
                  <a:cubicBezTo>
                    <a:pt x="6000" y="13397"/>
                    <a:pt x="8400" y="8749"/>
                    <a:pt x="11400" y="5742"/>
                  </a:cubicBezTo>
                  <a:cubicBezTo>
                    <a:pt x="14400" y="2734"/>
                    <a:pt x="18000" y="13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6210300" y="5195622"/>
              <a:ext cx="165100" cy="1796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2" fill="norm" stroke="1" extrusionOk="0">
                  <a:moveTo>
                    <a:pt x="0" y="2009"/>
                  </a:moveTo>
                  <a:cubicBezTo>
                    <a:pt x="1385" y="1507"/>
                    <a:pt x="2769" y="1005"/>
                    <a:pt x="4431" y="1884"/>
                  </a:cubicBezTo>
                  <a:cubicBezTo>
                    <a:pt x="6092" y="2763"/>
                    <a:pt x="8031" y="5023"/>
                    <a:pt x="9415" y="7660"/>
                  </a:cubicBezTo>
                  <a:cubicBezTo>
                    <a:pt x="10800" y="10298"/>
                    <a:pt x="11631" y="13312"/>
                    <a:pt x="11908" y="15447"/>
                  </a:cubicBezTo>
                  <a:cubicBezTo>
                    <a:pt x="12185" y="17581"/>
                    <a:pt x="11908" y="18837"/>
                    <a:pt x="11215" y="19842"/>
                  </a:cubicBezTo>
                  <a:cubicBezTo>
                    <a:pt x="10523" y="20847"/>
                    <a:pt x="9415" y="21600"/>
                    <a:pt x="8862" y="21223"/>
                  </a:cubicBezTo>
                  <a:cubicBezTo>
                    <a:pt x="8308" y="20847"/>
                    <a:pt x="8308" y="19340"/>
                    <a:pt x="9277" y="16200"/>
                  </a:cubicBezTo>
                  <a:cubicBezTo>
                    <a:pt x="10246" y="13060"/>
                    <a:pt x="12185" y="8288"/>
                    <a:pt x="13569" y="5400"/>
                  </a:cubicBezTo>
                  <a:cubicBezTo>
                    <a:pt x="14954" y="2512"/>
                    <a:pt x="15785" y="1507"/>
                    <a:pt x="16892" y="879"/>
                  </a:cubicBezTo>
                  <a:cubicBezTo>
                    <a:pt x="18000" y="251"/>
                    <a:pt x="19385" y="0"/>
                    <a:pt x="20215" y="0"/>
                  </a:cubicBezTo>
                  <a:cubicBezTo>
                    <a:pt x="21046" y="0"/>
                    <a:pt x="21323" y="251"/>
                    <a:pt x="21600" y="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6402246" y="5187248"/>
              <a:ext cx="125554" cy="162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0686" fill="norm" stroke="1" extrusionOk="0">
                  <a:moveTo>
                    <a:pt x="2994" y="9708"/>
                  </a:moveTo>
                  <a:cubicBezTo>
                    <a:pt x="5514" y="7548"/>
                    <a:pt x="8034" y="5388"/>
                    <a:pt x="9474" y="3633"/>
                  </a:cubicBezTo>
                  <a:cubicBezTo>
                    <a:pt x="10914" y="1878"/>
                    <a:pt x="11274" y="528"/>
                    <a:pt x="10554" y="123"/>
                  </a:cubicBezTo>
                  <a:cubicBezTo>
                    <a:pt x="9834" y="-282"/>
                    <a:pt x="8034" y="258"/>
                    <a:pt x="6054" y="2553"/>
                  </a:cubicBezTo>
                  <a:cubicBezTo>
                    <a:pt x="4074" y="4848"/>
                    <a:pt x="1914" y="8898"/>
                    <a:pt x="834" y="12138"/>
                  </a:cubicBezTo>
                  <a:cubicBezTo>
                    <a:pt x="-246" y="15378"/>
                    <a:pt x="-246" y="17808"/>
                    <a:pt x="654" y="19293"/>
                  </a:cubicBezTo>
                  <a:cubicBezTo>
                    <a:pt x="1554" y="20778"/>
                    <a:pt x="3354" y="21318"/>
                    <a:pt x="6954" y="19698"/>
                  </a:cubicBezTo>
                  <a:cubicBezTo>
                    <a:pt x="10554" y="18078"/>
                    <a:pt x="15954" y="14298"/>
                    <a:pt x="21354" y="10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6535432" y="5034755"/>
              <a:ext cx="87619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600" fill="norm" stroke="1" extrusionOk="0">
                  <a:moveTo>
                    <a:pt x="21288" y="0"/>
                  </a:moveTo>
                  <a:cubicBezTo>
                    <a:pt x="17174" y="2174"/>
                    <a:pt x="13059" y="4347"/>
                    <a:pt x="9459" y="7268"/>
                  </a:cubicBezTo>
                  <a:cubicBezTo>
                    <a:pt x="5859" y="10189"/>
                    <a:pt x="2774" y="13857"/>
                    <a:pt x="1231" y="16166"/>
                  </a:cubicBezTo>
                  <a:cubicBezTo>
                    <a:pt x="-312" y="18475"/>
                    <a:pt x="-312" y="19426"/>
                    <a:pt x="717" y="20106"/>
                  </a:cubicBezTo>
                  <a:cubicBezTo>
                    <a:pt x="1745" y="20785"/>
                    <a:pt x="3802" y="21192"/>
                    <a:pt x="585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6570243" y="5243742"/>
              <a:ext cx="154407" cy="100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0839" fill="norm" stroke="1" extrusionOk="0">
                  <a:moveTo>
                    <a:pt x="11661" y="1439"/>
                  </a:moveTo>
                  <a:cubicBezTo>
                    <a:pt x="10201" y="558"/>
                    <a:pt x="8742" y="-324"/>
                    <a:pt x="7428" y="117"/>
                  </a:cubicBezTo>
                  <a:cubicBezTo>
                    <a:pt x="6115" y="558"/>
                    <a:pt x="4947" y="2321"/>
                    <a:pt x="3779" y="4745"/>
                  </a:cubicBezTo>
                  <a:cubicBezTo>
                    <a:pt x="2612" y="7170"/>
                    <a:pt x="1444" y="10256"/>
                    <a:pt x="715" y="12900"/>
                  </a:cubicBezTo>
                  <a:cubicBezTo>
                    <a:pt x="-15" y="15545"/>
                    <a:pt x="-307" y="17749"/>
                    <a:pt x="423" y="18631"/>
                  </a:cubicBezTo>
                  <a:cubicBezTo>
                    <a:pt x="1152" y="19513"/>
                    <a:pt x="2904" y="19072"/>
                    <a:pt x="4217" y="17970"/>
                  </a:cubicBezTo>
                  <a:cubicBezTo>
                    <a:pt x="5531" y="16868"/>
                    <a:pt x="6407" y="15105"/>
                    <a:pt x="7282" y="13121"/>
                  </a:cubicBezTo>
                  <a:cubicBezTo>
                    <a:pt x="8158" y="11137"/>
                    <a:pt x="9034" y="8933"/>
                    <a:pt x="10055" y="10256"/>
                  </a:cubicBezTo>
                  <a:cubicBezTo>
                    <a:pt x="11077" y="11578"/>
                    <a:pt x="12244" y="16427"/>
                    <a:pt x="13558" y="18852"/>
                  </a:cubicBezTo>
                  <a:cubicBezTo>
                    <a:pt x="14871" y="21276"/>
                    <a:pt x="16331" y="21276"/>
                    <a:pt x="17644" y="19954"/>
                  </a:cubicBezTo>
                  <a:cubicBezTo>
                    <a:pt x="18958" y="18631"/>
                    <a:pt x="20125" y="15986"/>
                    <a:pt x="21293" y="13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6729868" y="5053805"/>
              <a:ext cx="147183" cy="303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533" fill="norm" stroke="1" extrusionOk="0">
                  <a:moveTo>
                    <a:pt x="18679" y="0"/>
                  </a:moveTo>
                  <a:cubicBezTo>
                    <a:pt x="17136" y="150"/>
                    <a:pt x="15593" y="300"/>
                    <a:pt x="13896" y="1350"/>
                  </a:cubicBezTo>
                  <a:cubicBezTo>
                    <a:pt x="12199" y="2400"/>
                    <a:pt x="10347" y="4350"/>
                    <a:pt x="8187" y="7350"/>
                  </a:cubicBezTo>
                  <a:cubicBezTo>
                    <a:pt x="6027" y="10350"/>
                    <a:pt x="3559" y="14400"/>
                    <a:pt x="2325" y="16800"/>
                  </a:cubicBezTo>
                  <a:cubicBezTo>
                    <a:pt x="1090" y="19200"/>
                    <a:pt x="1090" y="19950"/>
                    <a:pt x="1707" y="20550"/>
                  </a:cubicBezTo>
                  <a:cubicBezTo>
                    <a:pt x="2325" y="21150"/>
                    <a:pt x="3559" y="21600"/>
                    <a:pt x="4793" y="21525"/>
                  </a:cubicBezTo>
                  <a:cubicBezTo>
                    <a:pt x="6027" y="21450"/>
                    <a:pt x="7262" y="20850"/>
                    <a:pt x="7725" y="19500"/>
                  </a:cubicBezTo>
                  <a:cubicBezTo>
                    <a:pt x="8187" y="18150"/>
                    <a:pt x="7879" y="16050"/>
                    <a:pt x="7107" y="14625"/>
                  </a:cubicBezTo>
                  <a:cubicBezTo>
                    <a:pt x="6336" y="13200"/>
                    <a:pt x="5102" y="12450"/>
                    <a:pt x="3559" y="11850"/>
                  </a:cubicBezTo>
                  <a:cubicBezTo>
                    <a:pt x="2016" y="11250"/>
                    <a:pt x="165" y="10800"/>
                    <a:pt x="10" y="10725"/>
                  </a:cubicBezTo>
                  <a:cubicBezTo>
                    <a:pt x="-144" y="10650"/>
                    <a:pt x="1399" y="10950"/>
                    <a:pt x="3559" y="11550"/>
                  </a:cubicBezTo>
                  <a:cubicBezTo>
                    <a:pt x="5719" y="12150"/>
                    <a:pt x="8496" y="13050"/>
                    <a:pt x="10347" y="14025"/>
                  </a:cubicBezTo>
                  <a:cubicBezTo>
                    <a:pt x="12199" y="15000"/>
                    <a:pt x="13125" y="16050"/>
                    <a:pt x="13742" y="16950"/>
                  </a:cubicBezTo>
                  <a:cubicBezTo>
                    <a:pt x="14359" y="17850"/>
                    <a:pt x="14667" y="18600"/>
                    <a:pt x="14822" y="18525"/>
                  </a:cubicBezTo>
                  <a:cubicBezTo>
                    <a:pt x="14976" y="18450"/>
                    <a:pt x="14976" y="17550"/>
                    <a:pt x="14976" y="16275"/>
                  </a:cubicBezTo>
                  <a:cubicBezTo>
                    <a:pt x="14976" y="15000"/>
                    <a:pt x="14976" y="13350"/>
                    <a:pt x="15285" y="12000"/>
                  </a:cubicBezTo>
                  <a:cubicBezTo>
                    <a:pt x="15593" y="10650"/>
                    <a:pt x="16210" y="9600"/>
                    <a:pt x="17290" y="9150"/>
                  </a:cubicBezTo>
                  <a:cubicBezTo>
                    <a:pt x="18370" y="8700"/>
                    <a:pt x="19913" y="8850"/>
                    <a:pt x="21456" y="9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6858505" y="5225255"/>
              <a:ext cx="107445" cy="127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0976" fill="norm" stroke="1" extrusionOk="0">
                  <a:moveTo>
                    <a:pt x="11334" y="0"/>
                  </a:moveTo>
                  <a:cubicBezTo>
                    <a:pt x="7946" y="2787"/>
                    <a:pt x="4558" y="5574"/>
                    <a:pt x="2652" y="8013"/>
                  </a:cubicBezTo>
                  <a:cubicBezTo>
                    <a:pt x="746" y="10452"/>
                    <a:pt x="323" y="12542"/>
                    <a:pt x="111" y="14632"/>
                  </a:cubicBezTo>
                  <a:cubicBezTo>
                    <a:pt x="-101" y="16723"/>
                    <a:pt x="-101" y="18813"/>
                    <a:pt x="958" y="20032"/>
                  </a:cubicBezTo>
                  <a:cubicBezTo>
                    <a:pt x="2017" y="21252"/>
                    <a:pt x="4134" y="21600"/>
                    <a:pt x="7099" y="19161"/>
                  </a:cubicBezTo>
                  <a:cubicBezTo>
                    <a:pt x="10064" y="16723"/>
                    <a:pt x="13875" y="11497"/>
                    <a:pt x="16417" y="8013"/>
                  </a:cubicBezTo>
                  <a:cubicBezTo>
                    <a:pt x="18958" y="4529"/>
                    <a:pt x="20228" y="2787"/>
                    <a:pt x="21499" y="1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6969419" y="5212555"/>
              <a:ext cx="112948" cy="121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427" fill="norm" stroke="1" extrusionOk="0">
                  <a:moveTo>
                    <a:pt x="4144" y="0"/>
                  </a:moveTo>
                  <a:cubicBezTo>
                    <a:pt x="3744" y="5586"/>
                    <a:pt x="3344" y="11172"/>
                    <a:pt x="2544" y="15083"/>
                  </a:cubicBezTo>
                  <a:cubicBezTo>
                    <a:pt x="1744" y="18993"/>
                    <a:pt x="544" y="21228"/>
                    <a:pt x="144" y="21414"/>
                  </a:cubicBezTo>
                  <a:cubicBezTo>
                    <a:pt x="-256" y="21600"/>
                    <a:pt x="144" y="19738"/>
                    <a:pt x="1744" y="16759"/>
                  </a:cubicBezTo>
                  <a:cubicBezTo>
                    <a:pt x="3344" y="13779"/>
                    <a:pt x="6144" y="9683"/>
                    <a:pt x="8944" y="6703"/>
                  </a:cubicBezTo>
                  <a:cubicBezTo>
                    <a:pt x="11744" y="3724"/>
                    <a:pt x="14544" y="1862"/>
                    <a:pt x="16944" y="1117"/>
                  </a:cubicBezTo>
                  <a:cubicBezTo>
                    <a:pt x="19344" y="372"/>
                    <a:pt x="21344" y="745"/>
                    <a:pt x="21344" y="4283"/>
                  </a:cubicBezTo>
                  <a:cubicBezTo>
                    <a:pt x="21344" y="7821"/>
                    <a:pt x="19344" y="14524"/>
                    <a:pt x="17344" y="21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7164246" y="5187171"/>
              <a:ext cx="58149" cy="145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2" h="20930" fill="norm" stroke="1" extrusionOk="0">
                  <a:moveTo>
                    <a:pt x="19601" y="3648"/>
                  </a:moveTo>
                  <a:cubicBezTo>
                    <a:pt x="20346" y="2127"/>
                    <a:pt x="21091" y="606"/>
                    <a:pt x="19601" y="149"/>
                  </a:cubicBezTo>
                  <a:cubicBezTo>
                    <a:pt x="18112" y="-307"/>
                    <a:pt x="14388" y="301"/>
                    <a:pt x="10663" y="1670"/>
                  </a:cubicBezTo>
                  <a:cubicBezTo>
                    <a:pt x="6939" y="3039"/>
                    <a:pt x="3215" y="5169"/>
                    <a:pt x="1353" y="7299"/>
                  </a:cubicBezTo>
                  <a:cubicBezTo>
                    <a:pt x="-509" y="9428"/>
                    <a:pt x="-509" y="11558"/>
                    <a:pt x="1725" y="13079"/>
                  </a:cubicBezTo>
                  <a:cubicBezTo>
                    <a:pt x="3960" y="14600"/>
                    <a:pt x="8429" y="15513"/>
                    <a:pt x="12153" y="16578"/>
                  </a:cubicBezTo>
                  <a:cubicBezTo>
                    <a:pt x="15877" y="17642"/>
                    <a:pt x="18857" y="18859"/>
                    <a:pt x="18484" y="19772"/>
                  </a:cubicBezTo>
                  <a:cubicBezTo>
                    <a:pt x="18112" y="20685"/>
                    <a:pt x="14388" y="21293"/>
                    <a:pt x="11781" y="20685"/>
                  </a:cubicBezTo>
                  <a:cubicBezTo>
                    <a:pt x="9174" y="20076"/>
                    <a:pt x="7684" y="18251"/>
                    <a:pt x="6939" y="16425"/>
                  </a:cubicBezTo>
                  <a:cubicBezTo>
                    <a:pt x="6194" y="14600"/>
                    <a:pt x="6194" y="12775"/>
                    <a:pt x="6194" y="109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7272026" y="5060155"/>
              <a:ext cx="144774" cy="295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529" fill="norm" stroke="1" extrusionOk="0">
                  <a:moveTo>
                    <a:pt x="9202" y="0"/>
                  </a:moveTo>
                  <a:cubicBezTo>
                    <a:pt x="7950" y="4783"/>
                    <a:pt x="6698" y="9566"/>
                    <a:pt x="5602" y="12960"/>
                  </a:cubicBezTo>
                  <a:cubicBezTo>
                    <a:pt x="4507" y="16354"/>
                    <a:pt x="3568" y="18360"/>
                    <a:pt x="2628" y="19671"/>
                  </a:cubicBezTo>
                  <a:cubicBezTo>
                    <a:pt x="1689" y="20983"/>
                    <a:pt x="750" y="21600"/>
                    <a:pt x="281" y="21523"/>
                  </a:cubicBezTo>
                  <a:cubicBezTo>
                    <a:pt x="-189" y="21446"/>
                    <a:pt x="-189" y="20674"/>
                    <a:pt x="1220" y="18900"/>
                  </a:cubicBezTo>
                  <a:cubicBezTo>
                    <a:pt x="2628" y="17126"/>
                    <a:pt x="5446" y="14349"/>
                    <a:pt x="7481" y="12729"/>
                  </a:cubicBezTo>
                  <a:cubicBezTo>
                    <a:pt x="9515" y="11109"/>
                    <a:pt x="10768" y="10646"/>
                    <a:pt x="11863" y="10723"/>
                  </a:cubicBezTo>
                  <a:cubicBezTo>
                    <a:pt x="12959" y="10800"/>
                    <a:pt x="13898" y="11417"/>
                    <a:pt x="14368" y="12111"/>
                  </a:cubicBezTo>
                  <a:cubicBezTo>
                    <a:pt x="14837" y="12806"/>
                    <a:pt x="14837" y="13577"/>
                    <a:pt x="14681" y="14349"/>
                  </a:cubicBezTo>
                  <a:cubicBezTo>
                    <a:pt x="14524" y="15120"/>
                    <a:pt x="14211" y="15891"/>
                    <a:pt x="14837" y="15891"/>
                  </a:cubicBezTo>
                  <a:cubicBezTo>
                    <a:pt x="15463" y="15891"/>
                    <a:pt x="17028" y="15120"/>
                    <a:pt x="18281" y="15429"/>
                  </a:cubicBezTo>
                  <a:cubicBezTo>
                    <a:pt x="19533" y="15737"/>
                    <a:pt x="20472" y="17126"/>
                    <a:pt x="21411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7454900" y="5161755"/>
              <a:ext cx="190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7425266" y="5180797"/>
              <a:ext cx="134145" cy="345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469" fill="norm" stroke="1" extrusionOk="0">
                  <a:moveTo>
                    <a:pt x="7762" y="9484"/>
                  </a:moveTo>
                  <a:cubicBezTo>
                    <a:pt x="5400" y="13040"/>
                    <a:pt x="3037" y="16596"/>
                    <a:pt x="1687" y="18703"/>
                  </a:cubicBezTo>
                  <a:cubicBezTo>
                    <a:pt x="337" y="20810"/>
                    <a:pt x="0" y="21469"/>
                    <a:pt x="0" y="21469"/>
                  </a:cubicBezTo>
                  <a:cubicBezTo>
                    <a:pt x="0" y="21469"/>
                    <a:pt x="337" y="20810"/>
                    <a:pt x="1856" y="18440"/>
                  </a:cubicBezTo>
                  <a:cubicBezTo>
                    <a:pt x="3375" y="16069"/>
                    <a:pt x="6075" y="11986"/>
                    <a:pt x="8100" y="8891"/>
                  </a:cubicBezTo>
                  <a:cubicBezTo>
                    <a:pt x="10125" y="5796"/>
                    <a:pt x="11475" y="3689"/>
                    <a:pt x="12656" y="2306"/>
                  </a:cubicBezTo>
                  <a:cubicBezTo>
                    <a:pt x="13838" y="923"/>
                    <a:pt x="14850" y="264"/>
                    <a:pt x="16200" y="67"/>
                  </a:cubicBezTo>
                  <a:cubicBezTo>
                    <a:pt x="17550" y="-131"/>
                    <a:pt x="19237" y="132"/>
                    <a:pt x="20250" y="593"/>
                  </a:cubicBezTo>
                  <a:cubicBezTo>
                    <a:pt x="21262" y="1054"/>
                    <a:pt x="21600" y="1713"/>
                    <a:pt x="21262" y="2898"/>
                  </a:cubicBezTo>
                  <a:cubicBezTo>
                    <a:pt x="20925" y="4084"/>
                    <a:pt x="19912" y="5796"/>
                    <a:pt x="18563" y="6849"/>
                  </a:cubicBezTo>
                  <a:cubicBezTo>
                    <a:pt x="17212" y="7903"/>
                    <a:pt x="15525" y="8298"/>
                    <a:pt x="13669" y="8298"/>
                  </a:cubicBezTo>
                  <a:cubicBezTo>
                    <a:pt x="11812" y="8298"/>
                    <a:pt x="9788" y="7903"/>
                    <a:pt x="7762" y="7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7588250" y="5015705"/>
              <a:ext cx="127485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600" fill="norm" stroke="1" extrusionOk="0">
                  <a:moveTo>
                    <a:pt x="12748" y="0"/>
                  </a:moveTo>
                  <a:cubicBezTo>
                    <a:pt x="14518" y="126"/>
                    <a:pt x="16289" y="253"/>
                    <a:pt x="17882" y="947"/>
                  </a:cubicBezTo>
                  <a:cubicBezTo>
                    <a:pt x="19475" y="1642"/>
                    <a:pt x="20892" y="2905"/>
                    <a:pt x="21246" y="5305"/>
                  </a:cubicBezTo>
                  <a:cubicBezTo>
                    <a:pt x="21600" y="7705"/>
                    <a:pt x="20892" y="11242"/>
                    <a:pt x="17174" y="14147"/>
                  </a:cubicBezTo>
                  <a:cubicBezTo>
                    <a:pt x="13456" y="17053"/>
                    <a:pt x="6728" y="193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8598798" y="4524639"/>
              <a:ext cx="220927" cy="348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540" fill="norm" stroke="1" extrusionOk="0">
                  <a:moveTo>
                    <a:pt x="1764" y="916"/>
                  </a:moveTo>
                  <a:cubicBezTo>
                    <a:pt x="2587" y="5105"/>
                    <a:pt x="3410" y="9295"/>
                    <a:pt x="3719" y="12240"/>
                  </a:cubicBezTo>
                  <a:cubicBezTo>
                    <a:pt x="4027" y="15185"/>
                    <a:pt x="3822" y="16887"/>
                    <a:pt x="3719" y="18065"/>
                  </a:cubicBezTo>
                  <a:cubicBezTo>
                    <a:pt x="3616" y="19244"/>
                    <a:pt x="3616" y="19898"/>
                    <a:pt x="3307" y="20487"/>
                  </a:cubicBezTo>
                  <a:cubicBezTo>
                    <a:pt x="2999" y="21076"/>
                    <a:pt x="2382" y="21600"/>
                    <a:pt x="1970" y="21535"/>
                  </a:cubicBezTo>
                  <a:cubicBezTo>
                    <a:pt x="1559" y="21469"/>
                    <a:pt x="1353" y="20815"/>
                    <a:pt x="1044" y="19898"/>
                  </a:cubicBezTo>
                  <a:cubicBezTo>
                    <a:pt x="736" y="18982"/>
                    <a:pt x="324" y="17804"/>
                    <a:pt x="119" y="16756"/>
                  </a:cubicBezTo>
                  <a:cubicBezTo>
                    <a:pt x="-87" y="15709"/>
                    <a:pt x="-87" y="14793"/>
                    <a:pt x="633" y="14400"/>
                  </a:cubicBezTo>
                  <a:cubicBezTo>
                    <a:pt x="1353" y="14007"/>
                    <a:pt x="2793" y="14138"/>
                    <a:pt x="5056" y="13549"/>
                  </a:cubicBezTo>
                  <a:cubicBezTo>
                    <a:pt x="7319" y="12960"/>
                    <a:pt x="10404" y="11651"/>
                    <a:pt x="12976" y="9491"/>
                  </a:cubicBezTo>
                  <a:cubicBezTo>
                    <a:pt x="15547" y="7331"/>
                    <a:pt x="17604" y="4320"/>
                    <a:pt x="18942" y="2487"/>
                  </a:cubicBezTo>
                  <a:cubicBezTo>
                    <a:pt x="20279" y="655"/>
                    <a:pt x="20896" y="0"/>
                    <a:pt x="21204" y="0"/>
                  </a:cubicBezTo>
                  <a:cubicBezTo>
                    <a:pt x="21513" y="0"/>
                    <a:pt x="21513" y="655"/>
                    <a:pt x="21410" y="3076"/>
                  </a:cubicBezTo>
                  <a:cubicBezTo>
                    <a:pt x="21307" y="5498"/>
                    <a:pt x="21102" y="9687"/>
                    <a:pt x="20690" y="12960"/>
                  </a:cubicBezTo>
                  <a:cubicBezTo>
                    <a:pt x="20279" y="16233"/>
                    <a:pt x="19662" y="18589"/>
                    <a:pt x="19044" y="20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8890000" y="4825205"/>
              <a:ext cx="63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8997950" y="4666455"/>
              <a:ext cx="6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9017000" y="4799805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9315450" y="4518797"/>
              <a:ext cx="115890" cy="326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0" h="21247" fill="norm" stroke="1" extrusionOk="0">
                  <a:moveTo>
                    <a:pt x="0" y="7533"/>
                  </a:moveTo>
                  <a:cubicBezTo>
                    <a:pt x="5214" y="5745"/>
                    <a:pt x="10428" y="3956"/>
                    <a:pt x="13407" y="2649"/>
                  </a:cubicBezTo>
                  <a:cubicBezTo>
                    <a:pt x="16387" y="1342"/>
                    <a:pt x="17131" y="517"/>
                    <a:pt x="16387" y="173"/>
                  </a:cubicBezTo>
                  <a:cubicBezTo>
                    <a:pt x="15642" y="-171"/>
                    <a:pt x="13407" y="-33"/>
                    <a:pt x="10056" y="861"/>
                  </a:cubicBezTo>
                  <a:cubicBezTo>
                    <a:pt x="6704" y="1755"/>
                    <a:pt x="2235" y="3406"/>
                    <a:pt x="931" y="5332"/>
                  </a:cubicBezTo>
                  <a:cubicBezTo>
                    <a:pt x="-372" y="7258"/>
                    <a:pt x="1490" y="9460"/>
                    <a:pt x="5028" y="11317"/>
                  </a:cubicBezTo>
                  <a:cubicBezTo>
                    <a:pt x="8566" y="13174"/>
                    <a:pt x="13780" y="14688"/>
                    <a:pt x="16945" y="15788"/>
                  </a:cubicBezTo>
                  <a:cubicBezTo>
                    <a:pt x="20111" y="16889"/>
                    <a:pt x="21228" y="17577"/>
                    <a:pt x="19738" y="18471"/>
                  </a:cubicBezTo>
                  <a:cubicBezTo>
                    <a:pt x="18249" y="19365"/>
                    <a:pt x="14152" y="20466"/>
                    <a:pt x="11173" y="20947"/>
                  </a:cubicBezTo>
                  <a:cubicBezTo>
                    <a:pt x="8194" y="21429"/>
                    <a:pt x="6331" y="21291"/>
                    <a:pt x="5959" y="20810"/>
                  </a:cubicBezTo>
                  <a:cubicBezTo>
                    <a:pt x="5587" y="20328"/>
                    <a:pt x="6704" y="19503"/>
                    <a:pt x="7821" y="186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9499599" y="4768055"/>
              <a:ext cx="952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4050"/>
                    <a:pt x="5760" y="8100"/>
                    <a:pt x="9360" y="11700"/>
                  </a:cubicBezTo>
                  <a:cubicBezTo>
                    <a:pt x="12960" y="15300"/>
                    <a:pt x="17280" y="184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9525000" y="4717255"/>
              <a:ext cx="107950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18" y="2753"/>
                    <a:pt x="11435" y="5506"/>
                    <a:pt x="7835" y="9106"/>
                  </a:cubicBezTo>
                  <a:cubicBezTo>
                    <a:pt x="4235" y="12706"/>
                    <a:pt x="2118" y="1715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9652000" y="4876005"/>
              <a:ext cx="508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9791699" y="4698205"/>
              <a:ext cx="952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9886949" y="4749005"/>
              <a:ext cx="508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929"/>
                    <a:pt x="12600" y="1858"/>
                    <a:pt x="9000" y="5458"/>
                  </a:cubicBezTo>
                  <a:cubicBezTo>
                    <a:pt x="5400" y="9058"/>
                    <a:pt x="2700" y="153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10185400" y="4694749"/>
              <a:ext cx="260350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971" y="11375"/>
                    <a:pt x="11941" y="2735"/>
                    <a:pt x="15541" y="575"/>
                  </a:cubicBezTo>
                  <a:cubicBezTo>
                    <a:pt x="19141" y="-1585"/>
                    <a:pt x="20371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10267950" y="4742655"/>
              <a:ext cx="1968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6" y="18720"/>
                    <a:pt x="11613" y="15840"/>
                    <a:pt x="15213" y="12240"/>
                  </a:cubicBezTo>
                  <a:cubicBezTo>
                    <a:pt x="18813" y="8640"/>
                    <a:pt x="20206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10297583" y="4596605"/>
              <a:ext cx="160868" cy="319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458" fill="norm" stroke="1" extrusionOk="0">
                  <a:moveTo>
                    <a:pt x="21319" y="0"/>
                  </a:moveTo>
                  <a:cubicBezTo>
                    <a:pt x="16270" y="3979"/>
                    <a:pt x="11220" y="7958"/>
                    <a:pt x="7714" y="11084"/>
                  </a:cubicBezTo>
                  <a:cubicBezTo>
                    <a:pt x="4207" y="14211"/>
                    <a:pt x="2244" y="16484"/>
                    <a:pt x="1122" y="18118"/>
                  </a:cubicBezTo>
                  <a:cubicBezTo>
                    <a:pt x="0" y="19753"/>
                    <a:pt x="-281" y="20747"/>
                    <a:pt x="280" y="21174"/>
                  </a:cubicBezTo>
                  <a:cubicBezTo>
                    <a:pt x="841" y="21600"/>
                    <a:pt x="2244" y="21458"/>
                    <a:pt x="3646" y="21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10583292" y="4637736"/>
              <a:ext cx="179959" cy="273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177" fill="norm" stroke="1" extrusionOk="0">
                  <a:moveTo>
                    <a:pt x="21354" y="2711"/>
                  </a:moveTo>
                  <a:cubicBezTo>
                    <a:pt x="20852" y="1566"/>
                    <a:pt x="20349" y="421"/>
                    <a:pt x="19345" y="93"/>
                  </a:cubicBezTo>
                  <a:cubicBezTo>
                    <a:pt x="18340" y="-234"/>
                    <a:pt x="16833" y="257"/>
                    <a:pt x="14070" y="2302"/>
                  </a:cubicBezTo>
                  <a:cubicBezTo>
                    <a:pt x="11307" y="4348"/>
                    <a:pt x="7289" y="7948"/>
                    <a:pt x="4652" y="10893"/>
                  </a:cubicBezTo>
                  <a:cubicBezTo>
                    <a:pt x="2014" y="13839"/>
                    <a:pt x="759" y="16130"/>
                    <a:pt x="256" y="17766"/>
                  </a:cubicBezTo>
                  <a:cubicBezTo>
                    <a:pt x="-246" y="19402"/>
                    <a:pt x="5" y="20384"/>
                    <a:pt x="884" y="20875"/>
                  </a:cubicBezTo>
                  <a:cubicBezTo>
                    <a:pt x="1763" y="21366"/>
                    <a:pt x="3270" y="21366"/>
                    <a:pt x="6284" y="20057"/>
                  </a:cubicBezTo>
                  <a:cubicBezTo>
                    <a:pt x="9298" y="18748"/>
                    <a:pt x="13819" y="16130"/>
                    <a:pt x="16582" y="13266"/>
                  </a:cubicBezTo>
                  <a:cubicBezTo>
                    <a:pt x="19345" y="10402"/>
                    <a:pt x="20349" y="7293"/>
                    <a:pt x="20852" y="5248"/>
                  </a:cubicBezTo>
                  <a:cubicBezTo>
                    <a:pt x="21354" y="3202"/>
                    <a:pt x="21354" y="2221"/>
                    <a:pt x="20726" y="1648"/>
                  </a:cubicBezTo>
                  <a:cubicBezTo>
                    <a:pt x="20098" y="1075"/>
                    <a:pt x="18842" y="911"/>
                    <a:pt x="17587" y="7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8996243" y="5227694"/>
              <a:ext cx="84258" cy="353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2" h="21452" fill="norm" stroke="1" extrusionOk="0">
                  <a:moveTo>
                    <a:pt x="20472" y="1781"/>
                  </a:moveTo>
                  <a:cubicBezTo>
                    <a:pt x="20472" y="1009"/>
                    <a:pt x="20472" y="238"/>
                    <a:pt x="19443" y="45"/>
                  </a:cubicBezTo>
                  <a:cubicBezTo>
                    <a:pt x="18415" y="-148"/>
                    <a:pt x="16358" y="238"/>
                    <a:pt x="12501" y="2102"/>
                  </a:cubicBezTo>
                  <a:cubicBezTo>
                    <a:pt x="8643" y="3966"/>
                    <a:pt x="2986" y="7309"/>
                    <a:pt x="929" y="10331"/>
                  </a:cubicBezTo>
                  <a:cubicBezTo>
                    <a:pt x="-1128" y="13352"/>
                    <a:pt x="415" y="16052"/>
                    <a:pt x="3758" y="17852"/>
                  </a:cubicBezTo>
                  <a:cubicBezTo>
                    <a:pt x="7101" y="19652"/>
                    <a:pt x="12243" y="20552"/>
                    <a:pt x="17386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9156700" y="5295105"/>
              <a:ext cx="19685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394" y="1477"/>
                    <a:pt x="2787" y="2954"/>
                    <a:pt x="5690" y="6092"/>
                  </a:cubicBezTo>
                  <a:cubicBezTo>
                    <a:pt x="8594" y="9231"/>
                    <a:pt x="13006" y="14031"/>
                    <a:pt x="15910" y="16892"/>
                  </a:cubicBezTo>
                  <a:cubicBezTo>
                    <a:pt x="18813" y="19754"/>
                    <a:pt x="20206" y="2067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9236805" y="5269705"/>
              <a:ext cx="91345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600" fill="norm" stroke="1" extrusionOk="0">
                  <a:moveTo>
                    <a:pt x="21185" y="0"/>
                  </a:moveTo>
                  <a:cubicBezTo>
                    <a:pt x="16276" y="3967"/>
                    <a:pt x="11367" y="7935"/>
                    <a:pt x="7685" y="11167"/>
                  </a:cubicBezTo>
                  <a:cubicBezTo>
                    <a:pt x="4003" y="14400"/>
                    <a:pt x="1549" y="16898"/>
                    <a:pt x="567" y="18514"/>
                  </a:cubicBezTo>
                  <a:cubicBezTo>
                    <a:pt x="-415" y="20131"/>
                    <a:pt x="76" y="20865"/>
                    <a:pt x="5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9526725" y="5314286"/>
              <a:ext cx="144326" cy="253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410" fill="norm" stroke="1" extrusionOk="0">
                  <a:moveTo>
                    <a:pt x="21345" y="11770"/>
                  </a:moveTo>
                  <a:cubicBezTo>
                    <a:pt x="17902" y="9807"/>
                    <a:pt x="14458" y="7843"/>
                    <a:pt x="12580" y="6236"/>
                  </a:cubicBezTo>
                  <a:cubicBezTo>
                    <a:pt x="10702" y="4630"/>
                    <a:pt x="10388" y="3380"/>
                    <a:pt x="10545" y="2309"/>
                  </a:cubicBezTo>
                  <a:cubicBezTo>
                    <a:pt x="10702" y="1238"/>
                    <a:pt x="11328" y="346"/>
                    <a:pt x="13049" y="78"/>
                  </a:cubicBezTo>
                  <a:cubicBezTo>
                    <a:pt x="14771" y="-190"/>
                    <a:pt x="17588" y="167"/>
                    <a:pt x="18058" y="2131"/>
                  </a:cubicBezTo>
                  <a:cubicBezTo>
                    <a:pt x="18528" y="4094"/>
                    <a:pt x="16649" y="7665"/>
                    <a:pt x="13519" y="10521"/>
                  </a:cubicBezTo>
                  <a:cubicBezTo>
                    <a:pt x="10388" y="13377"/>
                    <a:pt x="6006" y="15519"/>
                    <a:pt x="3345" y="16947"/>
                  </a:cubicBezTo>
                  <a:cubicBezTo>
                    <a:pt x="684" y="18375"/>
                    <a:pt x="-255" y="19089"/>
                    <a:pt x="58" y="19625"/>
                  </a:cubicBezTo>
                  <a:cubicBezTo>
                    <a:pt x="371" y="20160"/>
                    <a:pt x="1936" y="20517"/>
                    <a:pt x="4128" y="20785"/>
                  </a:cubicBezTo>
                  <a:cubicBezTo>
                    <a:pt x="6319" y="21053"/>
                    <a:pt x="9136" y="21231"/>
                    <a:pt x="11954" y="2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9880599" y="5301455"/>
              <a:ext cx="952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5959"/>
                    <a:pt x="11520" y="11917"/>
                    <a:pt x="15120" y="15517"/>
                  </a:cubicBezTo>
                  <a:cubicBezTo>
                    <a:pt x="18720" y="19117"/>
                    <a:pt x="20160" y="203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9944100" y="5333205"/>
              <a:ext cx="14605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91" y="3333"/>
                    <a:pt x="11583" y="6667"/>
                    <a:pt x="7983" y="10267"/>
                  </a:cubicBezTo>
                  <a:cubicBezTo>
                    <a:pt x="4383" y="13867"/>
                    <a:pt x="2191" y="177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10426700" y="5348022"/>
              <a:ext cx="152400" cy="290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3" fill="norm" stroke="1" extrusionOk="0">
                  <a:moveTo>
                    <a:pt x="0" y="9235"/>
                  </a:moveTo>
                  <a:cubicBezTo>
                    <a:pt x="1500" y="9235"/>
                    <a:pt x="3000" y="9235"/>
                    <a:pt x="5400" y="8061"/>
                  </a:cubicBezTo>
                  <a:cubicBezTo>
                    <a:pt x="7800" y="6887"/>
                    <a:pt x="11100" y="4539"/>
                    <a:pt x="12600" y="2817"/>
                  </a:cubicBezTo>
                  <a:cubicBezTo>
                    <a:pt x="14100" y="1096"/>
                    <a:pt x="13800" y="0"/>
                    <a:pt x="13200" y="0"/>
                  </a:cubicBezTo>
                  <a:cubicBezTo>
                    <a:pt x="12600" y="0"/>
                    <a:pt x="11700" y="1096"/>
                    <a:pt x="10800" y="4070"/>
                  </a:cubicBezTo>
                  <a:cubicBezTo>
                    <a:pt x="9900" y="7043"/>
                    <a:pt x="9000" y="11896"/>
                    <a:pt x="8400" y="14713"/>
                  </a:cubicBezTo>
                  <a:cubicBezTo>
                    <a:pt x="7800" y="17530"/>
                    <a:pt x="7500" y="18313"/>
                    <a:pt x="7350" y="19252"/>
                  </a:cubicBezTo>
                  <a:cubicBezTo>
                    <a:pt x="7200" y="20191"/>
                    <a:pt x="7200" y="21287"/>
                    <a:pt x="7350" y="21443"/>
                  </a:cubicBezTo>
                  <a:cubicBezTo>
                    <a:pt x="7500" y="21600"/>
                    <a:pt x="7800" y="20817"/>
                    <a:pt x="8400" y="19565"/>
                  </a:cubicBezTo>
                  <a:cubicBezTo>
                    <a:pt x="9000" y="18313"/>
                    <a:pt x="9900" y="16591"/>
                    <a:pt x="10800" y="15261"/>
                  </a:cubicBezTo>
                  <a:cubicBezTo>
                    <a:pt x="11700" y="13930"/>
                    <a:pt x="12600" y="12991"/>
                    <a:pt x="13800" y="12522"/>
                  </a:cubicBezTo>
                  <a:cubicBezTo>
                    <a:pt x="15000" y="12052"/>
                    <a:pt x="16500" y="12052"/>
                    <a:pt x="17850" y="13539"/>
                  </a:cubicBezTo>
                  <a:cubicBezTo>
                    <a:pt x="19200" y="15026"/>
                    <a:pt x="20400" y="18000"/>
                    <a:pt x="21600" y="20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10618379" y="5495042"/>
              <a:ext cx="405221" cy="142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454" fill="norm" stroke="1" extrusionOk="0">
                  <a:moveTo>
                    <a:pt x="4324" y="3348"/>
                  </a:moveTo>
                  <a:cubicBezTo>
                    <a:pt x="3875" y="2395"/>
                    <a:pt x="3425" y="1442"/>
                    <a:pt x="2974" y="1601"/>
                  </a:cubicBezTo>
                  <a:cubicBezTo>
                    <a:pt x="2525" y="1760"/>
                    <a:pt x="2075" y="3030"/>
                    <a:pt x="1568" y="5254"/>
                  </a:cubicBezTo>
                  <a:cubicBezTo>
                    <a:pt x="1062" y="7478"/>
                    <a:pt x="500" y="10654"/>
                    <a:pt x="218" y="13195"/>
                  </a:cubicBezTo>
                  <a:cubicBezTo>
                    <a:pt x="-63" y="15736"/>
                    <a:pt x="-63" y="17642"/>
                    <a:pt x="162" y="19072"/>
                  </a:cubicBezTo>
                  <a:cubicBezTo>
                    <a:pt x="387" y="20501"/>
                    <a:pt x="837" y="21454"/>
                    <a:pt x="1287" y="21454"/>
                  </a:cubicBezTo>
                  <a:cubicBezTo>
                    <a:pt x="1737" y="21454"/>
                    <a:pt x="2187" y="20501"/>
                    <a:pt x="2693" y="18278"/>
                  </a:cubicBezTo>
                  <a:cubicBezTo>
                    <a:pt x="3200" y="16054"/>
                    <a:pt x="3762" y="12560"/>
                    <a:pt x="4100" y="10019"/>
                  </a:cubicBezTo>
                  <a:cubicBezTo>
                    <a:pt x="4437" y="7478"/>
                    <a:pt x="4550" y="5889"/>
                    <a:pt x="4606" y="5889"/>
                  </a:cubicBezTo>
                  <a:cubicBezTo>
                    <a:pt x="4662" y="5889"/>
                    <a:pt x="4662" y="7478"/>
                    <a:pt x="4662" y="9066"/>
                  </a:cubicBezTo>
                  <a:cubicBezTo>
                    <a:pt x="4662" y="10654"/>
                    <a:pt x="4662" y="12242"/>
                    <a:pt x="4662" y="13830"/>
                  </a:cubicBezTo>
                  <a:cubicBezTo>
                    <a:pt x="4662" y="15419"/>
                    <a:pt x="4662" y="17007"/>
                    <a:pt x="4943" y="17801"/>
                  </a:cubicBezTo>
                  <a:cubicBezTo>
                    <a:pt x="5225" y="18595"/>
                    <a:pt x="5787" y="18595"/>
                    <a:pt x="6125" y="17801"/>
                  </a:cubicBezTo>
                  <a:cubicBezTo>
                    <a:pt x="6462" y="17007"/>
                    <a:pt x="6574" y="15419"/>
                    <a:pt x="6687" y="13830"/>
                  </a:cubicBezTo>
                  <a:cubicBezTo>
                    <a:pt x="6800" y="12242"/>
                    <a:pt x="6912" y="10654"/>
                    <a:pt x="7024" y="8589"/>
                  </a:cubicBezTo>
                  <a:cubicBezTo>
                    <a:pt x="7137" y="6525"/>
                    <a:pt x="7249" y="3983"/>
                    <a:pt x="7475" y="3348"/>
                  </a:cubicBezTo>
                  <a:cubicBezTo>
                    <a:pt x="7699" y="2713"/>
                    <a:pt x="8037" y="3983"/>
                    <a:pt x="8431" y="6525"/>
                  </a:cubicBezTo>
                  <a:cubicBezTo>
                    <a:pt x="8825" y="9066"/>
                    <a:pt x="9274" y="12878"/>
                    <a:pt x="9724" y="15260"/>
                  </a:cubicBezTo>
                  <a:cubicBezTo>
                    <a:pt x="10175" y="17642"/>
                    <a:pt x="10624" y="18595"/>
                    <a:pt x="11018" y="18119"/>
                  </a:cubicBezTo>
                  <a:cubicBezTo>
                    <a:pt x="11412" y="17642"/>
                    <a:pt x="11749" y="15736"/>
                    <a:pt x="12143" y="12878"/>
                  </a:cubicBezTo>
                  <a:cubicBezTo>
                    <a:pt x="12537" y="10019"/>
                    <a:pt x="12987" y="6207"/>
                    <a:pt x="13381" y="3666"/>
                  </a:cubicBezTo>
                  <a:cubicBezTo>
                    <a:pt x="13774" y="1125"/>
                    <a:pt x="14112" y="-146"/>
                    <a:pt x="14281" y="13"/>
                  </a:cubicBezTo>
                  <a:cubicBezTo>
                    <a:pt x="14449" y="172"/>
                    <a:pt x="14449" y="1760"/>
                    <a:pt x="14506" y="3348"/>
                  </a:cubicBezTo>
                  <a:cubicBezTo>
                    <a:pt x="14562" y="4936"/>
                    <a:pt x="14675" y="6525"/>
                    <a:pt x="14899" y="7954"/>
                  </a:cubicBezTo>
                  <a:cubicBezTo>
                    <a:pt x="15124" y="9383"/>
                    <a:pt x="15462" y="10654"/>
                    <a:pt x="15912" y="11130"/>
                  </a:cubicBezTo>
                  <a:cubicBezTo>
                    <a:pt x="16362" y="11607"/>
                    <a:pt x="16924" y="11289"/>
                    <a:pt x="17431" y="10654"/>
                  </a:cubicBezTo>
                  <a:cubicBezTo>
                    <a:pt x="17937" y="10019"/>
                    <a:pt x="18387" y="9066"/>
                    <a:pt x="18781" y="7160"/>
                  </a:cubicBezTo>
                  <a:cubicBezTo>
                    <a:pt x="19174" y="5254"/>
                    <a:pt x="19512" y="2395"/>
                    <a:pt x="19343" y="1125"/>
                  </a:cubicBezTo>
                  <a:cubicBezTo>
                    <a:pt x="19174" y="-146"/>
                    <a:pt x="18499" y="172"/>
                    <a:pt x="17993" y="1125"/>
                  </a:cubicBezTo>
                  <a:cubicBezTo>
                    <a:pt x="17487" y="2078"/>
                    <a:pt x="17149" y="3666"/>
                    <a:pt x="16924" y="5254"/>
                  </a:cubicBezTo>
                  <a:cubicBezTo>
                    <a:pt x="16700" y="6842"/>
                    <a:pt x="16587" y="8430"/>
                    <a:pt x="16587" y="10019"/>
                  </a:cubicBezTo>
                  <a:cubicBezTo>
                    <a:pt x="16587" y="11607"/>
                    <a:pt x="16700" y="13195"/>
                    <a:pt x="17543" y="14466"/>
                  </a:cubicBezTo>
                  <a:cubicBezTo>
                    <a:pt x="18387" y="15736"/>
                    <a:pt x="19962" y="16689"/>
                    <a:pt x="21537" y="17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11344036" y="5474278"/>
              <a:ext cx="85965" cy="200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6" h="21324" fill="norm" stroke="1" extrusionOk="0">
                  <a:moveTo>
                    <a:pt x="20886" y="2554"/>
                  </a:moveTo>
                  <a:cubicBezTo>
                    <a:pt x="19343" y="1654"/>
                    <a:pt x="17800" y="754"/>
                    <a:pt x="15743" y="304"/>
                  </a:cubicBezTo>
                  <a:cubicBezTo>
                    <a:pt x="13686" y="-146"/>
                    <a:pt x="11115" y="-146"/>
                    <a:pt x="8029" y="641"/>
                  </a:cubicBezTo>
                  <a:cubicBezTo>
                    <a:pt x="4943" y="1429"/>
                    <a:pt x="1343" y="3004"/>
                    <a:pt x="315" y="4916"/>
                  </a:cubicBezTo>
                  <a:cubicBezTo>
                    <a:pt x="-714" y="6829"/>
                    <a:pt x="829" y="9079"/>
                    <a:pt x="4172" y="10879"/>
                  </a:cubicBezTo>
                  <a:cubicBezTo>
                    <a:pt x="7515" y="12679"/>
                    <a:pt x="12657" y="14029"/>
                    <a:pt x="15486" y="15379"/>
                  </a:cubicBezTo>
                  <a:cubicBezTo>
                    <a:pt x="18315" y="16729"/>
                    <a:pt x="18829" y="18079"/>
                    <a:pt x="18057" y="19092"/>
                  </a:cubicBezTo>
                  <a:cubicBezTo>
                    <a:pt x="17286" y="20104"/>
                    <a:pt x="15229" y="20779"/>
                    <a:pt x="12915" y="21117"/>
                  </a:cubicBezTo>
                  <a:cubicBezTo>
                    <a:pt x="10600" y="21454"/>
                    <a:pt x="8029" y="21454"/>
                    <a:pt x="7257" y="20554"/>
                  </a:cubicBezTo>
                  <a:cubicBezTo>
                    <a:pt x="6486" y="19654"/>
                    <a:pt x="7515" y="17854"/>
                    <a:pt x="8543" y="16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11481889" y="5524575"/>
              <a:ext cx="76829" cy="114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2" h="20474" fill="norm" stroke="1" extrusionOk="0">
                  <a:moveTo>
                    <a:pt x="20170" y="981"/>
                  </a:moveTo>
                  <a:cubicBezTo>
                    <a:pt x="15054" y="2876"/>
                    <a:pt x="9939" y="4770"/>
                    <a:pt x="6528" y="6854"/>
                  </a:cubicBezTo>
                  <a:cubicBezTo>
                    <a:pt x="3118" y="8939"/>
                    <a:pt x="1412" y="11212"/>
                    <a:pt x="560" y="13486"/>
                  </a:cubicBezTo>
                  <a:cubicBezTo>
                    <a:pt x="-293" y="15760"/>
                    <a:pt x="-293" y="18033"/>
                    <a:pt x="1412" y="19360"/>
                  </a:cubicBezTo>
                  <a:cubicBezTo>
                    <a:pt x="3118" y="20686"/>
                    <a:pt x="6528" y="21065"/>
                    <a:pt x="10223" y="19170"/>
                  </a:cubicBezTo>
                  <a:cubicBezTo>
                    <a:pt x="13918" y="17276"/>
                    <a:pt x="17896" y="13107"/>
                    <a:pt x="19602" y="9697"/>
                  </a:cubicBezTo>
                  <a:cubicBezTo>
                    <a:pt x="21307" y="6286"/>
                    <a:pt x="20739" y="3633"/>
                    <a:pt x="19033" y="1928"/>
                  </a:cubicBezTo>
                  <a:cubicBezTo>
                    <a:pt x="17328" y="223"/>
                    <a:pt x="14486" y="-535"/>
                    <a:pt x="12781" y="412"/>
                  </a:cubicBezTo>
                  <a:cubicBezTo>
                    <a:pt x="11075" y="1360"/>
                    <a:pt x="10507" y="4012"/>
                    <a:pt x="9939" y="66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11601450" y="5525417"/>
              <a:ext cx="304800" cy="163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6" fill="norm" stroke="1" extrusionOk="0">
                  <a:moveTo>
                    <a:pt x="0" y="3930"/>
                  </a:moveTo>
                  <a:cubicBezTo>
                    <a:pt x="300" y="7253"/>
                    <a:pt x="600" y="10576"/>
                    <a:pt x="600" y="12930"/>
                  </a:cubicBezTo>
                  <a:cubicBezTo>
                    <a:pt x="600" y="15284"/>
                    <a:pt x="300" y="16668"/>
                    <a:pt x="225" y="16668"/>
                  </a:cubicBezTo>
                  <a:cubicBezTo>
                    <a:pt x="150" y="16668"/>
                    <a:pt x="300" y="15284"/>
                    <a:pt x="750" y="13207"/>
                  </a:cubicBezTo>
                  <a:cubicBezTo>
                    <a:pt x="1200" y="11130"/>
                    <a:pt x="1950" y="8361"/>
                    <a:pt x="2550" y="6422"/>
                  </a:cubicBezTo>
                  <a:cubicBezTo>
                    <a:pt x="3150" y="4484"/>
                    <a:pt x="3600" y="3376"/>
                    <a:pt x="4050" y="3376"/>
                  </a:cubicBezTo>
                  <a:cubicBezTo>
                    <a:pt x="4500" y="3376"/>
                    <a:pt x="4950" y="4484"/>
                    <a:pt x="5175" y="5730"/>
                  </a:cubicBezTo>
                  <a:cubicBezTo>
                    <a:pt x="5400" y="6976"/>
                    <a:pt x="5400" y="8361"/>
                    <a:pt x="5325" y="10022"/>
                  </a:cubicBezTo>
                  <a:cubicBezTo>
                    <a:pt x="5250" y="11684"/>
                    <a:pt x="5100" y="13622"/>
                    <a:pt x="5100" y="13622"/>
                  </a:cubicBezTo>
                  <a:cubicBezTo>
                    <a:pt x="5100" y="13622"/>
                    <a:pt x="5250" y="11684"/>
                    <a:pt x="5775" y="9607"/>
                  </a:cubicBezTo>
                  <a:cubicBezTo>
                    <a:pt x="6300" y="7530"/>
                    <a:pt x="7200" y="5314"/>
                    <a:pt x="8025" y="3930"/>
                  </a:cubicBezTo>
                  <a:cubicBezTo>
                    <a:pt x="8850" y="2545"/>
                    <a:pt x="9600" y="1991"/>
                    <a:pt x="10050" y="2407"/>
                  </a:cubicBezTo>
                  <a:cubicBezTo>
                    <a:pt x="10500" y="2822"/>
                    <a:pt x="10650" y="4207"/>
                    <a:pt x="10500" y="6284"/>
                  </a:cubicBezTo>
                  <a:cubicBezTo>
                    <a:pt x="10350" y="8361"/>
                    <a:pt x="9900" y="11130"/>
                    <a:pt x="9600" y="13345"/>
                  </a:cubicBezTo>
                  <a:cubicBezTo>
                    <a:pt x="9300" y="15561"/>
                    <a:pt x="9150" y="17222"/>
                    <a:pt x="9450" y="17914"/>
                  </a:cubicBezTo>
                  <a:cubicBezTo>
                    <a:pt x="9750" y="18607"/>
                    <a:pt x="10500" y="18330"/>
                    <a:pt x="12000" y="15976"/>
                  </a:cubicBezTo>
                  <a:cubicBezTo>
                    <a:pt x="13500" y="13622"/>
                    <a:pt x="15750" y="9191"/>
                    <a:pt x="17025" y="6145"/>
                  </a:cubicBezTo>
                  <a:cubicBezTo>
                    <a:pt x="18300" y="3099"/>
                    <a:pt x="18600" y="1438"/>
                    <a:pt x="18375" y="607"/>
                  </a:cubicBezTo>
                  <a:cubicBezTo>
                    <a:pt x="18150" y="-224"/>
                    <a:pt x="17400" y="-224"/>
                    <a:pt x="16275" y="745"/>
                  </a:cubicBezTo>
                  <a:cubicBezTo>
                    <a:pt x="15150" y="1714"/>
                    <a:pt x="13650" y="3653"/>
                    <a:pt x="12750" y="5453"/>
                  </a:cubicBezTo>
                  <a:cubicBezTo>
                    <a:pt x="11850" y="7253"/>
                    <a:pt x="11550" y="8914"/>
                    <a:pt x="12150" y="11268"/>
                  </a:cubicBezTo>
                  <a:cubicBezTo>
                    <a:pt x="12750" y="13622"/>
                    <a:pt x="14250" y="16668"/>
                    <a:pt x="15975" y="18468"/>
                  </a:cubicBezTo>
                  <a:cubicBezTo>
                    <a:pt x="17700" y="20268"/>
                    <a:pt x="19650" y="20822"/>
                    <a:pt x="21600" y="21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9871256" y="5853905"/>
              <a:ext cx="15695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5055"/>
                    <a:pt x="-1582" y="10111"/>
                    <a:pt x="1118" y="13711"/>
                  </a:cubicBezTo>
                  <a:cubicBezTo>
                    <a:pt x="3818" y="17311"/>
                    <a:pt x="11918" y="19455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9918700" y="6044405"/>
              <a:ext cx="6350" cy="103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731"/>
                    <a:pt x="14400" y="11461"/>
                    <a:pt x="18000" y="15429"/>
                  </a:cubicBezTo>
                  <a:cubicBezTo>
                    <a:pt x="21600" y="19396"/>
                    <a:pt x="21600" y="21600"/>
                    <a:pt x="21600" y="21600"/>
                  </a:cubicBezTo>
                  <a:cubicBezTo>
                    <a:pt x="21600" y="21600"/>
                    <a:pt x="21600" y="19396"/>
                    <a:pt x="21600" y="17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9918699" y="5980905"/>
              <a:ext cx="31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10006378" y="5993060"/>
              <a:ext cx="312372" cy="1477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0936" fill="norm" stroke="1" extrusionOk="0">
                  <a:moveTo>
                    <a:pt x="522" y="7277"/>
                  </a:moveTo>
                  <a:cubicBezTo>
                    <a:pt x="668" y="9077"/>
                    <a:pt x="814" y="10877"/>
                    <a:pt x="668" y="12977"/>
                  </a:cubicBezTo>
                  <a:cubicBezTo>
                    <a:pt x="522" y="15077"/>
                    <a:pt x="84" y="17477"/>
                    <a:pt x="11" y="17777"/>
                  </a:cubicBezTo>
                  <a:cubicBezTo>
                    <a:pt x="-62" y="18077"/>
                    <a:pt x="230" y="16277"/>
                    <a:pt x="595" y="13427"/>
                  </a:cubicBezTo>
                  <a:cubicBezTo>
                    <a:pt x="960" y="10577"/>
                    <a:pt x="1397" y="6677"/>
                    <a:pt x="1835" y="4127"/>
                  </a:cubicBezTo>
                  <a:cubicBezTo>
                    <a:pt x="2273" y="1577"/>
                    <a:pt x="2711" y="377"/>
                    <a:pt x="3295" y="77"/>
                  </a:cubicBezTo>
                  <a:cubicBezTo>
                    <a:pt x="3879" y="-223"/>
                    <a:pt x="4608" y="377"/>
                    <a:pt x="5046" y="1427"/>
                  </a:cubicBezTo>
                  <a:cubicBezTo>
                    <a:pt x="5484" y="2477"/>
                    <a:pt x="5630" y="3977"/>
                    <a:pt x="5703" y="6677"/>
                  </a:cubicBezTo>
                  <a:cubicBezTo>
                    <a:pt x="5776" y="9377"/>
                    <a:pt x="5776" y="13277"/>
                    <a:pt x="5849" y="15977"/>
                  </a:cubicBezTo>
                  <a:cubicBezTo>
                    <a:pt x="5922" y="18677"/>
                    <a:pt x="6068" y="20177"/>
                    <a:pt x="6797" y="20627"/>
                  </a:cubicBezTo>
                  <a:cubicBezTo>
                    <a:pt x="7527" y="21077"/>
                    <a:pt x="8841" y="20477"/>
                    <a:pt x="10300" y="18227"/>
                  </a:cubicBezTo>
                  <a:cubicBezTo>
                    <a:pt x="11760" y="15977"/>
                    <a:pt x="13365" y="12077"/>
                    <a:pt x="14314" y="9377"/>
                  </a:cubicBezTo>
                  <a:cubicBezTo>
                    <a:pt x="15262" y="6677"/>
                    <a:pt x="15554" y="5177"/>
                    <a:pt x="15408" y="4877"/>
                  </a:cubicBezTo>
                  <a:cubicBezTo>
                    <a:pt x="15262" y="4577"/>
                    <a:pt x="14679" y="5477"/>
                    <a:pt x="13949" y="7277"/>
                  </a:cubicBezTo>
                  <a:cubicBezTo>
                    <a:pt x="13219" y="9077"/>
                    <a:pt x="12343" y="11777"/>
                    <a:pt x="11833" y="13877"/>
                  </a:cubicBezTo>
                  <a:cubicBezTo>
                    <a:pt x="11322" y="15977"/>
                    <a:pt x="11176" y="17477"/>
                    <a:pt x="11322" y="18827"/>
                  </a:cubicBezTo>
                  <a:cubicBezTo>
                    <a:pt x="11468" y="20177"/>
                    <a:pt x="11906" y="21377"/>
                    <a:pt x="13438" y="20777"/>
                  </a:cubicBezTo>
                  <a:cubicBezTo>
                    <a:pt x="14970" y="20177"/>
                    <a:pt x="17597" y="17777"/>
                    <a:pt x="19130" y="15827"/>
                  </a:cubicBezTo>
                  <a:cubicBezTo>
                    <a:pt x="20662" y="13877"/>
                    <a:pt x="21100" y="12377"/>
                    <a:pt x="21538" y="108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10284031" y="6031705"/>
              <a:ext cx="129969" cy="114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308" fill="norm" stroke="1" extrusionOk="0">
                  <a:moveTo>
                    <a:pt x="13031" y="0"/>
                  </a:moveTo>
                  <a:cubicBezTo>
                    <a:pt x="9547" y="1571"/>
                    <a:pt x="6063" y="3142"/>
                    <a:pt x="3973" y="5105"/>
                  </a:cubicBezTo>
                  <a:cubicBezTo>
                    <a:pt x="1882" y="7069"/>
                    <a:pt x="1186" y="9425"/>
                    <a:pt x="663" y="11585"/>
                  </a:cubicBezTo>
                  <a:cubicBezTo>
                    <a:pt x="140" y="13745"/>
                    <a:pt x="-208" y="15709"/>
                    <a:pt x="140" y="17476"/>
                  </a:cubicBezTo>
                  <a:cubicBezTo>
                    <a:pt x="489" y="19244"/>
                    <a:pt x="1534" y="20815"/>
                    <a:pt x="2927" y="21207"/>
                  </a:cubicBezTo>
                  <a:cubicBezTo>
                    <a:pt x="4321" y="21600"/>
                    <a:pt x="6063" y="20815"/>
                    <a:pt x="7457" y="19440"/>
                  </a:cubicBezTo>
                  <a:cubicBezTo>
                    <a:pt x="8850" y="18065"/>
                    <a:pt x="9895" y="16102"/>
                    <a:pt x="10940" y="13549"/>
                  </a:cubicBezTo>
                  <a:cubicBezTo>
                    <a:pt x="11986" y="10996"/>
                    <a:pt x="13031" y="7855"/>
                    <a:pt x="13553" y="7658"/>
                  </a:cubicBezTo>
                  <a:cubicBezTo>
                    <a:pt x="14076" y="7462"/>
                    <a:pt x="14076" y="10211"/>
                    <a:pt x="14773" y="12371"/>
                  </a:cubicBezTo>
                  <a:cubicBezTo>
                    <a:pt x="15469" y="14531"/>
                    <a:pt x="16863" y="16102"/>
                    <a:pt x="18082" y="16102"/>
                  </a:cubicBezTo>
                  <a:cubicBezTo>
                    <a:pt x="19302" y="16102"/>
                    <a:pt x="20347" y="14531"/>
                    <a:pt x="21392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10433050" y="5987255"/>
              <a:ext cx="139700" cy="133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5" fill="norm" stroke="1" extrusionOk="0">
                  <a:moveTo>
                    <a:pt x="0" y="9969"/>
                  </a:moveTo>
                  <a:cubicBezTo>
                    <a:pt x="1636" y="9637"/>
                    <a:pt x="3273" y="9305"/>
                    <a:pt x="4582" y="9969"/>
                  </a:cubicBezTo>
                  <a:cubicBezTo>
                    <a:pt x="5891" y="10634"/>
                    <a:pt x="6873" y="12295"/>
                    <a:pt x="7527" y="14622"/>
                  </a:cubicBezTo>
                  <a:cubicBezTo>
                    <a:pt x="8182" y="16948"/>
                    <a:pt x="8509" y="19938"/>
                    <a:pt x="8018" y="20769"/>
                  </a:cubicBezTo>
                  <a:cubicBezTo>
                    <a:pt x="7527" y="21600"/>
                    <a:pt x="6218" y="20271"/>
                    <a:pt x="6055" y="17612"/>
                  </a:cubicBezTo>
                  <a:cubicBezTo>
                    <a:pt x="5891" y="14954"/>
                    <a:pt x="6873" y="10966"/>
                    <a:pt x="9655" y="7809"/>
                  </a:cubicBezTo>
                  <a:cubicBezTo>
                    <a:pt x="12436" y="4652"/>
                    <a:pt x="17018" y="232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10890249" y="5999955"/>
              <a:ext cx="127001" cy="144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0" y="3757"/>
                  </a:moveTo>
                  <a:cubicBezTo>
                    <a:pt x="1800" y="3130"/>
                    <a:pt x="3600" y="2504"/>
                    <a:pt x="5040" y="2817"/>
                  </a:cubicBezTo>
                  <a:cubicBezTo>
                    <a:pt x="6480" y="3130"/>
                    <a:pt x="7560" y="4383"/>
                    <a:pt x="8640" y="7357"/>
                  </a:cubicBezTo>
                  <a:cubicBezTo>
                    <a:pt x="9720" y="10330"/>
                    <a:pt x="10800" y="15026"/>
                    <a:pt x="10440" y="17843"/>
                  </a:cubicBezTo>
                  <a:cubicBezTo>
                    <a:pt x="10080" y="20661"/>
                    <a:pt x="8280" y="21600"/>
                    <a:pt x="7200" y="21287"/>
                  </a:cubicBezTo>
                  <a:cubicBezTo>
                    <a:pt x="6120" y="20974"/>
                    <a:pt x="5760" y="19409"/>
                    <a:pt x="6300" y="16591"/>
                  </a:cubicBezTo>
                  <a:cubicBezTo>
                    <a:pt x="6840" y="13774"/>
                    <a:pt x="8280" y="9704"/>
                    <a:pt x="10980" y="6730"/>
                  </a:cubicBezTo>
                  <a:cubicBezTo>
                    <a:pt x="13680" y="3757"/>
                    <a:pt x="17640" y="187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11045557" y="5998309"/>
              <a:ext cx="85994" cy="162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4" h="20965" fill="norm" stroke="1" extrusionOk="0">
                  <a:moveTo>
                    <a:pt x="7008" y="4314"/>
                  </a:moveTo>
                  <a:cubicBezTo>
                    <a:pt x="5980" y="5681"/>
                    <a:pt x="4951" y="7048"/>
                    <a:pt x="5723" y="7595"/>
                  </a:cubicBezTo>
                  <a:cubicBezTo>
                    <a:pt x="6494" y="8142"/>
                    <a:pt x="9065" y="7869"/>
                    <a:pt x="11123" y="7185"/>
                  </a:cubicBezTo>
                  <a:cubicBezTo>
                    <a:pt x="13180" y="6501"/>
                    <a:pt x="14723" y="5408"/>
                    <a:pt x="15494" y="4041"/>
                  </a:cubicBezTo>
                  <a:cubicBezTo>
                    <a:pt x="16265" y="2674"/>
                    <a:pt x="16265" y="1033"/>
                    <a:pt x="14980" y="350"/>
                  </a:cubicBezTo>
                  <a:cubicBezTo>
                    <a:pt x="13694" y="-334"/>
                    <a:pt x="11123" y="-61"/>
                    <a:pt x="8037" y="1580"/>
                  </a:cubicBezTo>
                  <a:cubicBezTo>
                    <a:pt x="4951" y="3220"/>
                    <a:pt x="1351" y="6228"/>
                    <a:pt x="323" y="9646"/>
                  </a:cubicBezTo>
                  <a:cubicBezTo>
                    <a:pt x="-706" y="13063"/>
                    <a:pt x="837" y="16891"/>
                    <a:pt x="3408" y="18942"/>
                  </a:cubicBezTo>
                  <a:cubicBezTo>
                    <a:pt x="5980" y="20993"/>
                    <a:pt x="9580" y="21266"/>
                    <a:pt x="12665" y="20719"/>
                  </a:cubicBezTo>
                  <a:cubicBezTo>
                    <a:pt x="15751" y="20172"/>
                    <a:pt x="18323" y="18805"/>
                    <a:pt x="20894" y="17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11192933" y="5809455"/>
              <a:ext cx="52917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552" y="3471"/>
                    <a:pt x="9504" y="6943"/>
                    <a:pt x="5616" y="10221"/>
                  </a:cubicBezTo>
                  <a:cubicBezTo>
                    <a:pt x="1728" y="13500"/>
                    <a:pt x="0" y="16586"/>
                    <a:pt x="0" y="18450"/>
                  </a:cubicBezTo>
                  <a:cubicBezTo>
                    <a:pt x="0" y="20314"/>
                    <a:pt x="1728" y="20957"/>
                    <a:pt x="34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11234239" y="5856961"/>
              <a:ext cx="297361" cy="262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119" fill="norm" stroke="1" extrusionOk="0">
                  <a:moveTo>
                    <a:pt x="5436" y="14041"/>
                  </a:moveTo>
                  <a:cubicBezTo>
                    <a:pt x="4670" y="13700"/>
                    <a:pt x="3904" y="13360"/>
                    <a:pt x="3215" y="13445"/>
                  </a:cubicBezTo>
                  <a:cubicBezTo>
                    <a:pt x="2525" y="13530"/>
                    <a:pt x="1912" y="14041"/>
                    <a:pt x="1376" y="14891"/>
                  </a:cubicBezTo>
                  <a:cubicBezTo>
                    <a:pt x="840" y="15741"/>
                    <a:pt x="381" y="16932"/>
                    <a:pt x="151" y="18123"/>
                  </a:cubicBezTo>
                  <a:cubicBezTo>
                    <a:pt x="-79" y="19313"/>
                    <a:pt x="-79" y="20504"/>
                    <a:pt x="381" y="20929"/>
                  </a:cubicBezTo>
                  <a:cubicBezTo>
                    <a:pt x="840" y="21354"/>
                    <a:pt x="1759" y="21014"/>
                    <a:pt x="2372" y="20419"/>
                  </a:cubicBezTo>
                  <a:cubicBezTo>
                    <a:pt x="2985" y="19823"/>
                    <a:pt x="3291" y="18973"/>
                    <a:pt x="3521" y="18973"/>
                  </a:cubicBezTo>
                  <a:cubicBezTo>
                    <a:pt x="3751" y="18973"/>
                    <a:pt x="3904" y="19823"/>
                    <a:pt x="4364" y="20248"/>
                  </a:cubicBezTo>
                  <a:cubicBezTo>
                    <a:pt x="4823" y="20674"/>
                    <a:pt x="5589" y="20674"/>
                    <a:pt x="6968" y="18973"/>
                  </a:cubicBezTo>
                  <a:cubicBezTo>
                    <a:pt x="8347" y="17272"/>
                    <a:pt x="10338" y="13871"/>
                    <a:pt x="11870" y="10894"/>
                  </a:cubicBezTo>
                  <a:cubicBezTo>
                    <a:pt x="13402" y="7918"/>
                    <a:pt x="14474" y="5367"/>
                    <a:pt x="15087" y="3496"/>
                  </a:cubicBezTo>
                  <a:cubicBezTo>
                    <a:pt x="15700" y="1625"/>
                    <a:pt x="15853" y="434"/>
                    <a:pt x="15623" y="94"/>
                  </a:cubicBezTo>
                  <a:cubicBezTo>
                    <a:pt x="15393" y="-246"/>
                    <a:pt x="14781" y="264"/>
                    <a:pt x="14015" y="2730"/>
                  </a:cubicBezTo>
                  <a:cubicBezTo>
                    <a:pt x="13249" y="5197"/>
                    <a:pt x="12330" y="9619"/>
                    <a:pt x="11947" y="12765"/>
                  </a:cubicBezTo>
                  <a:cubicBezTo>
                    <a:pt x="11564" y="15911"/>
                    <a:pt x="11717" y="17782"/>
                    <a:pt x="12023" y="19058"/>
                  </a:cubicBezTo>
                  <a:cubicBezTo>
                    <a:pt x="12330" y="20334"/>
                    <a:pt x="12789" y="21014"/>
                    <a:pt x="13019" y="20929"/>
                  </a:cubicBezTo>
                  <a:cubicBezTo>
                    <a:pt x="13249" y="20844"/>
                    <a:pt x="13249" y="19993"/>
                    <a:pt x="12712" y="18548"/>
                  </a:cubicBezTo>
                  <a:cubicBezTo>
                    <a:pt x="12176" y="17102"/>
                    <a:pt x="11104" y="15061"/>
                    <a:pt x="10108" y="13700"/>
                  </a:cubicBezTo>
                  <a:cubicBezTo>
                    <a:pt x="9112" y="12340"/>
                    <a:pt x="8193" y="11660"/>
                    <a:pt x="8270" y="11574"/>
                  </a:cubicBezTo>
                  <a:cubicBezTo>
                    <a:pt x="8347" y="11489"/>
                    <a:pt x="9419" y="12000"/>
                    <a:pt x="10951" y="13105"/>
                  </a:cubicBezTo>
                  <a:cubicBezTo>
                    <a:pt x="12483" y="14211"/>
                    <a:pt x="14474" y="15911"/>
                    <a:pt x="15776" y="17187"/>
                  </a:cubicBezTo>
                  <a:cubicBezTo>
                    <a:pt x="17078" y="18463"/>
                    <a:pt x="17691" y="19313"/>
                    <a:pt x="18151" y="19058"/>
                  </a:cubicBezTo>
                  <a:cubicBezTo>
                    <a:pt x="18610" y="18803"/>
                    <a:pt x="18917" y="17442"/>
                    <a:pt x="19070" y="16337"/>
                  </a:cubicBezTo>
                  <a:cubicBezTo>
                    <a:pt x="19223" y="15231"/>
                    <a:pt x="19223" y="14381"/>
                    <a:pt x="19453" y="13105"/>
                  </a:cubicBezTo>
                  <a:cubicBezTo>
                    <a:pt x="19683" y="11830"/>
                    <a:pt x="20142" y="10129"/>
                    <a:pt x="20525" y="9448"/>
                  </a:cubicBezTo>
                  <a:cubicBezTo>
                    <a:pt x="20908" y="8768"/>
                    <a:pt x="21215" y="9108"/>
                    <a:pt x="21521" y="9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11547739" y="6048311"/>
              <a:ext cx="57175" cy="72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7" h="20646" fill="norm" stroke="1" extrusionOk="0">
                  <a:moveTo>
                    <a:pt x="12632" y="2493"/>
                  </a:moveTo>
                  <a:cubicBezTo>
                    <a:pt x="8775" y="3693"/>
                    <a:pt x="4918" y="4893"/>
                    <a:pt x="2604" y="6993"/>
                  </a:cubicBezTo>
                  <a:cubicBezTo>
                    <a:pt x="289" y="9093"/>
                    <a:pt x="-482" y="12093"/>
                    <a:pt x="289" y="14793"/>
                  </a:cubicBezTo>
                  <a:cubicBezTo>
                    <a:pt x="1061" y="17493"/>
                    <a:pt x="3375" y="19893"/>
                    <a:pt x="6461" y="20493"/>
                  </a:cubicBezTo>
                  <a:cubicBezTo>
                    <a:pt x="9547" y="21093"/>
                    <a:pt x="13404" y="19893"/>
                    <a:pt x="16104" y="17493"/>
                  </a:cubicBezTo>
                  <a:cubicBezTo>
                    <a:pt x="18804" y="15093"/>
                    <a:pt x="20347" y="11493"/>
                    <a:pt x="20732" y="8193"/>
                  </a:cubicBezTo>
                  <a:cubicBezTo>
                    <a:pt x="21118" y="4893"/>
                    <a:pt x="20347" y="1893"/>
                    <a:pt x="19961" y="693"/>
                  </a:cubicBezTo>
                  <a:cubicBezTo>
                    <a:pt x="19575" y="-507"/>
                    <a:pt x="19575" y="93"/>
                    <a:pt x="19575" y="6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11639549" y="6014672"/>
              <a:ext cx="107951" cy="81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34" fill="norm" stroke="1" extrusionOk="0">
                  <a:moveTo>
                    <a:pt x="0" y="7586"/>
                  </a:moveTo>
                  <a:cubicBezTo>
                    <a:pt x="1271" y="9746"/>
                    <a:pt x="2541" y="11906"/>
                    <a:pt x="3388" y="14606"/>
                  </a:cubicBezTo>
                  <a:cubicBezTo>
                    <a:pt x="4235" y="17306"/>
                    <a:pt x="4659" y="20546"/>
                    <a:pt x="5294" y="20816"/>
                  </a:cubicBezTo>
                  <a:cubicBezTo>
                    <a:pt x="5929" y="21086"/>
                    <a:pt x="6776" y="18386"/>
                    <a:pt x="8471" y="14336"/>
                  </a:cubicBezTo>
                  <a:cubicBezTo>
                    <a:pt x="10165" y="10286"/>
                    <a:pt x="12706" y="4886"/>
                    <a:pt x="15035" y="2186"/>
                  </a:cubicBezTo>
                  <a:cubicBezTo>
                    <a:pt x="17365" y="-514"/>
                    <a:pt x="19482" y="-514"/>
                    <a:pt x="20541" y="1106"/>
                  </a:cubicBezTo>
                  <a:cubicBezTo>
                    <a:pt x="21600" y="2726"/>
                    <a:pt x="21600" y="5966"/>
                    <a:pt x="21600" y="8936"/>
                  </a:cubicBezTo>
                  <a:cubicBezTo>
                    <a:pt x="21600" y="11906"/>
                    <a:pt x="21600" y="14606"/>
                    <a:pt x="21600" y="17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11766550" y="5992142"/>
              <a:ext cx="88900" cy="200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8" fill="norm" stroke="1" extrusionOk="0">
                  <a:moveTo>
                    <a:pt x="21600" y="2827"/>
                  </a:moveTo>
                  <a:cubicBezTo>
                    <a:pt x="20057" y="1936"/>
                    <a:pt x="18514" y="1045"/>
                    <a:pt x="16200" y="488"/>
                  </a:cubicBezTo>
                  <a:cubicBezTo>
                    <a:pt x="13886" y="-68"/>
                    <a:pt x="10800" y="-291"/>
                    <a:pt x="7971" y="600"/>
                  </a:cubicBezTo>
                  <a:cubicBezTo>
                    <a:pt x="5143" y="1490"/>
                    <a:pt x="2571" y="3495"/>
                    <a:pt x="3086" y="6055"/>
                  </a:cubicBezTo>
                  <a:cubicBezTo>
                    <a:pt x="3600" y="8616"/>
                    <a:pt x="7200" y="11734"/>
                    <a:pt x="9000" y="14295"/>
                  </a:cubicBezTo>
                  <a:cubicBezTo>
                    <a:pt x="10800" y="16855"/>
                    <a:pt x="10800" y="18860"/>
                    <a:pt x="9514" y="19973"/>
                  </a:cubicBezTo>
                  <a:cubicBezTo>
                    <a:pt x="8229" y="21086"/>
                    <a:pt x="5657" y="21309"/>
                    <a:pt x="3857" y="20864"/>
                  </a:cubicBezTo>
                  <a:cubicBezTo>
                    <a:pt x="2057" y="20418"/>
                    <a:pt x="1029" y="19305"/>
                    <a:pt x="0" y="18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11858905" y="5860255"/>
              <a:ext cx="91795" cy="294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469" fill="norm" stroke="1" extrusionOk="0">
                  <a:moveTo>
                    <a:pt x="8035" y="0"/>
                  </a:moveTo>
                  <a:cubicBezTo>
                    <a:pt x="9508" y="1543"/>
                    <a:pt x="10981" y="3086"/>
                    <a:pt x="11226" y="5477"/>
                  </a:cubicBezTo>
                  <a:cubicBezTo>
                    <a:pt x="11472" y="7869"/>
                    <a:pt x="10490" y="11109"/>
                    <a:pt x="9017" y="13731"/>
                  </a:cubicBezTo>
                  <a:cubicBezTo>
                    <a:pt x="7545" y="16354"/>
                    <a:pt x="5581" y="18360"/>
                    <a:pt x="3863" y="19671"/>
                  </a:cubicBezTo>
                  <a:cubicBezTo>
                    <a:pt x="2145" y="20983"/>
                    <a:pt x="672" y="21600"/>
                    <a:pt x="181" y="21446"/>
                  </a:cubicBezTo>
                  <a:cubicBezTo>
                    <a:pt x="-310" y="21291"/>
                    <a:pt x="181" y="20366"/>
                    <a:pt x="1899" y="18900"/>
                  </a:cubicBezTo>
                  <a:cubicBezTo>
                    <a:pt x="3617" y="17434"/>
                    <a:pt x="6563" y="15429"/>
                    <a:pt x="9017" y="14194"/>
                  </a:cubicBezTo>
                  <a:cubicBezTo>
                    <a:pt x="11472" y="12960"/>
                    <a:pt x="13435" y="12497"/>
                    <a:pt x="15399" y="12574"/>
                  </a:cubicBezTo>
                  <a:cubicBezTo>
                    <a:pt x="17363" y="12651"/>
                    <a:pt x="19326" y="13269"/>
                    <a:pt x="20308" y="14580"/>
                  </a:cubicBezTo>
                  <a:cubicBezTo>
                    <a:pt x="21290" y="15891"/>
                    <a:pt x="21290" y="17897"/>
                    <a:pt x="21290" y="19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12001499" y="6069805"/>
              <a:ext cx="190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12026900" y="5999955"/>
              <a:ext cx="127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11985872" y="5976407"/>
              <a:ext cx="131180" cy="435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6" h="21344" fill="norm" stroke="1" extrusionOk="0">
                  <a:moveTo>
                    <a:pt x="4517" y="15486"/>
                  </a:moveTo>
                  <a:cubicBezTo>
                    <a:pt x="3167" y="16732"/>
                    <a:pt x="1817" y="17978"/>
                    <a:pt x="973" y="19069"/>
                  </a:cubicBezTo>
                  <a:cubicBezTo>
                    <a:pt x="129" y="20159"/>
                    <a:pt x="-208" y="21094"/>
                    <a:pt x="129" y="21301"/>
                  </a:cubicBezTo>
                  <a:cubicBezTo>
                    <a:pt x="467" y="21509"/>
                    <a:pt x="1479" y="20990"/>
                    <a:pt x="2998" y="18913"/>
                  </a:cubicBezTo>
                  <a:cubicBezTo>
                    <a:pt x="4517" y="16836"/>
                    <a:pt x="6542" y="13201"/>
                    <a:pt x="7892" y="10138"/>
                  </a:cubicBezTo>
                  <a:cubicBezTo>
                    <a:pt x="9242" y="7074"/>
                    <a:pt x="9917" y="4582"/>
                    <a:pt x="10592" y="2972"/>
                  </a:cubicBezTo>
                  <a:cubicBezTo>
                    <a:pt x="11267" y="1363"/>
                    <a:pt x="11942" y="636"/>
                    <a:pt x="13123" y="272"/>
                  </a:cubicBezTo>
                  <a:cubicBezTo>
                    <a:pt x="14304" y="-91"/>
                    <a:pt x="15992" y="-91"/>
                    <a:pt x="17342" y="272"/>
                  </a:cubicBezTo>
                  <a:cubicBezTo>
                    <a:pt x="18692" y="636"/>
                    <a:pt x="19704" y="1363"/>
                    <a:pt x="20380" y="2661"/>
                  </a:cubicBezTo>
                  <a:cubicBezTo>
                    <a:pt x="21054" y="3959"/>
                    <a:pt x="21392" y="5828"/>
                    <a:pt x="19536" y="6971"/>
                  </a:cubicBezTo>
                  <a:cubicBezTo>
                    <a:pt x="17679" y="8113"/>
                    <a:pt x="13630" y="8528"/>
                    <a:pt x="9580" y="89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12141200" y="5853905"/>
              <a:ext cx="10908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9969" y="0"/>
                  </a:moveTo>
                  <a:cubicBezTo>
                    <a:pt x="12046" y="253"/>
                    <a:pt x="14123" y="505"/>
                    <a:pt x="16408" y="2147"/>
                  </a:cubicBezTo>
                  <a:cubicBezTo>
                    <a:pt x="18692" y="3789"/>
                    <a:pt x="21185" y="6821"/>
                    <a:pt x="21392" y="9600"/>
                  </a:cubicBezTo>
                  <a:cubicBezTo>
                    <a:pt x="21600" y="12379"/>
                    <a:pt x="19523" y="14905"/>
                    <a:pt x="15577" y="16863"/>
                  </a:cubicBezTo>
                  <a:cubicBezTo>
                    <a:pt x="11631" y="18821"/>
                    <a:pt x="5815" y="202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3803650" y="3809205"/>
              <a:ext cx="635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250"/>
                    <a:pt x="14400" y="10500"/>
                    <a:pt x="18000" y="14100"/>
                  </a:cubicBezTo>
                  <a:cubicBezTo>
                    <a:pt x="21600" y="17700"/>
                    <a:pt x="21600" y="196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3794888" y="3753476"/>
              <a:ext cx="243831" cy="408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294" fill="norm" stroke="1" extrusionOk="0">
                  <a:moveTo>
                    <a:pt x="1856" y="1910"/>
                  </a:moveTo>
                  <a:cubicBezTo>
                    <a:pt x="1856" y="1359"/>
                    <a:pt x="1856" y="808"/>
                    <a:pt x="2313" y="422"/>
                  </a:cubicBezTo>
                  <a:cubicBezTo>
                    <a:pt x="2771" y="36"/>
                    <a:pt x="3686" y="-184"/>
                    <a:pt x="5974" y="202"/>
                  </a:cubicBezTo>
                  <a:cubicBezTo>
                    <a:pt x="8262" y="587"/>
                    <a:pt x="11923" y="1579"/>
                    <a:pt x="14761" y="2847"/>
                  </a:cubicBezTo>
                  <a:cubicBezTo>
                    <a:pt x="17598" y="4114"/>
                    <a:pt x="19611" y="5657"/>
                    <a:pt x="20527" y="7640"/>
                  </a:cubicBezTo>
                  <a:cubicBezTo>
                    <a:pt x="21442" y="9624"/>
                    <a:pt x="21259" y="12049"/>
                    <a:pt x="19795" y="14143"/>
                  </a:cubicBezTo>
                  <a:cubicBezTo>
                    <a:pt x="18330" y="16236"/>
                    <a:pt x="15584" y="18000"/>
                    <a:pt x="12381" y="19212"/>
                  </a:cubicBezTo>
                  <a:cubicBezTo>
                    <a:pt x="9178" y="20424"/>
                    <a:pt x="5517" y="21085"/>
                    <a:pt x="3320" y="21251"/>
                  </a:cubicBezTo>
                  <a:cubicBezTo>
                    <a:pt x="1123" y="21416"/>
                    <a:pt x="391" y="21085"/>
                    <a:pt x="117" y="20645"/>
                  </a:cubicBezTo>
                  <a:cubicBezTo>
                    <a:pt x="-158" y="20204"/>
                    <a:pt x="25" y="19653"/>
                    <a:pt x="940" y="19047"/>
                  </a:cubicBezTo>
                  <a:cubicBezTo>
                    <a:pt x="1856" y="18440"/>
                    <a:pt x="3503" y="17779"/>
                    <a:pt x="5150" y="171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4159250" y="3948905"/>
              <a:ext cx="133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4178300" y="4056855"/>
              <a:ext cx="1651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69" y="15429"/>
                    <a:pt x="5538" y="9257"/>
                    <a:pt x="9138" y="5657"/>
                  </a:cubicBezTo>
                  <a:cubicBezTo>
                    <a:pt x="12738" y="2057"/>
                    <a:pt x="17169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4566658" y="3727981"/>
              <a:ext cx="151392" cy="441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473" fill="norm" stroke="1" extrusionOk="0">
                  <a:moveTo>
                    <a:pt x="21163" y="862"/>
                  </a:moveTo>
                  <a:cubicBezTo>
                    <a:pt x="19979" y="553"/>
                    <a:pt x="18796" y="245"/>
                    <a:pt x="17464" y="90"/>
                  </a:cubicBezTo>
                  <a:cubicBezTo>
                    <a:pt x="16133" y="-64"/>
                    <a:pt x="14653" y="-64"/>
                    <a:pt x="13470" y="450"/>
                  </a:cubicBezTo>
                  <a:cubicBezTo>
                    <a:pt x="12286" y="965"/>
                    <a:pt x="11399" y="1993"/>
                    <a:pt x="10955" y="3742"/>
                  </a:cubicBezTo>
                  <a:cubicBezTo>
                    <a:pt x="10511" y="5490"/>
                    <a:pt x="10511" y="7959"/>
                    <a:pt x="9919" y="9502"/>
                  </a:cubicBezTo>
                  <a:cubicBezTo>
                    <a:pt x="9327" y="11045"/>
                    <a:pt x="8144" y="11662"/>
                    <a:pt x="6812" y="11970"/>
                  </a:cubicBezTo>
                  <a:cubicBezTo>
                    <a:pt x="5481" y="12279"/>
                    <a:pt x="4001" y="12279"/>
                    <a:pt x="2818" y="12073"/>
                  </a:cubicBezTo>
                  <a:cubicBezTo>
                    <a:pt x="1634" y="11867"/>
                    <a:pt x="747" y="11456"/>
                    <a:pt x="303" y="10993"/>
                  </a:cubicBezTo>
                  <a:cubicBezTo>
                    <a:pt x="-141" y="10530"/>
                    <a:pt x="-141" y="10016"/>
                    <a:pt x="599" y="9656"/>
                  </a:cubicBezTo>
                  <a:cubicBezTo>
                    <a:pt x="1338" y="9296"/>
                    <a:pt x="2818" y="9090"/>
                    <a:pt x="4149" y="9142"/>
                  </a:cubicBezTo>
                  <a:cubicBezTo>
                    <a:pt x="5481" y="9193"/>
                    <a:pt x="6664" y="9502"/>
                    <a:pt x="7552" y="10222"/>
                  </a:cubicBezTo>
                  <a:cubicBezTo>
                    <a:pt x="8440" y="10942"/>
                    <a:pt x="9031" y="12073"/>
                    <a:pt x="8292" y="13513"/>
                  </a:cubicBezTo>
                  <a:cubicBezTo>
                    <a:pt x="7552" y="14953"/>
                    <a:pt x="5481" y="16702"/>
                    <a:pt x="4001" y="17782"/>
                  </a:cubicBezTo>
                  <a:cubicBezTo>
                    <a:pt x="2522" y="18862"/>
                    <a:pt x="1634" y="19273"/>
                    <a:pt x="895" y="19787"/>
                  </a:cubicBezTo>
                  <a:cubicBezTo>
                    <a:pt x="155" y="20302"/>
                    <a:pt x="-437" y="20919"/>
                    <a:pt x="451" y="21227"/>
                  </a:cubicBezTo>
                  <a:cubicBezTo>
                    <a:pt x="1338" y="21536"/>
                    <a:pt x="3705" y="21536"/>
                    <a:pt x="6516" y="21330"/>
                  </a:cubicBezTo>
                  <a:cubicBezTo>
                    <a:pt x="9327" y="21125"/>
                    <a:pt x="12582" y="20713"/>
                    <a:pt x="15837" y="203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4783287" y="3804070"/>
              <a:ext cx="99864" cy="323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143" fill="norm" stroke="1" extrusionOk="0">
                  <a:moveTo>
                    <a:pt x="21231" y="2413"/>
                  </a:moveTo>
                  <a:cubicBezTo>
                    <a:pt x="20781" y="1444"/>
                    <a:pt x="20331" y="474"/>
                    <a:pt x="18756" y="128"/>
                  </a:cubicBezTo>
                  <a:cubicBezTo>
                    <a:pt x="17181" y="-218"/>
                    <a:pt x="14481" y="59"/>
                    <a:pt x="11106" y="1928"/>
                  </a:cubicBezTo>
                  <a:cubicBezTo>
                    <a:pt x="7731" y="3797"/>
                    <a:pt x="3681" y="7259"/>
                    <a:pt x="1656" y="10236"/>
                  </a:cubicBezTo>
                  <a:cubicBezTo>
                    <a:pt x="-369" y="13213"/>
                    <a:pt x="-369" y="15705"/>
                    <a:pt x="756" y="17574"/>
                  </a:cubicBezTo>
                  <a:cubicBezTo>
                    <a:pt x="1881" y="19444"/>
                    <a:pt x="4131" y="20690"/>
                    <a:pt x="7731" y="21036"/>
                  </a:cubicBezTo>
                  <a:cubicBezTo>
                    <a:pt x="11331" y="21382"/>
                    <a:pt x="16281" y="20828"/>
                    <a:pt x="21231" y="202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4972050" y="3847305"/>
              <a:ext cx="158750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2215"/>
                    <a:pt x="2880" y="4431"/>
                    <a:pt x="5616" y="7292"/>
                  </a:cubicBezTo>
                  <a:cubicBezTo>
                    <a:pt x="8352" y="10154"/>
                    <a:pt x="12384" y="13662"/>
                    <a:pt x="15264" y="16154"/>
                  </a:cubicBezTo>
                  <a:cubicBezTo>
                    <a:pt x="18144" y="18646"/>
                    <a:pt x="19872" y="2012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5048249" y="3821905"/>
              <a:ext cx="952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313"/>
                    <a:pt x="16800" y="626"/>
                    <a:pt x="13920" y="2661"/>
                  </a:cubicBezTo>
                  <a:cubicBezTo>
                    <a:pt x="11040" y="4696"/>
                    <a:pt x="7680" y="8452"/>
                    <a:pt x="5280" y="11896"/>
                  </a:cubicBezTo>
                  <a:cubicBezTo>
                    <a:pt x="2880" y="15339"/>
                    <a:pt x="1440" y="1847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5207000" y="4050505"/>
              <a:ext cx="317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5302250" y="4101305"/>
              <a:ext cx="571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5486399" y="3847305"/>
              <a:ext cx="825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85" y="5760"/>
                    <a:pt x="9969" y="11520"/>
                    <a:pt x="13569" y="15120"/>
                  </a:cubicBezTo>
                  <a:cubicBezTo>
                    <a:pt x="17169" y="18720"/>
                    <a:pt x="19385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5544922" y="3828255"/>
              <a:ext cx="100228" cy="289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528" fill="norm" stroke="1" extrusionOk="0">
                  <a:moveTo>
                    <a:pt x="21308" y="0"/>
                  </a:moveTo>
                  <a:cubicBezTo>
                    <a:pt x="17258" y="2680"/>
                    <a:pt x="13208" y="5361"/>
                    <a:pt x="9608" y="8672"/>
                  </a:cubicBezTo>
                  <a:cubicBezTo>
                    <a:pt x="6008" y="11982"/>
                    <a:pt x="2858" y="15924"/>
                    <a:pt x="1283" y="18289"/>
                  </a:cubicBezTo>
                  <a:cubicBezTo>
                    <a:pt x="-292" y="20654"/>
                    <a:pt x="-292" y="21442"/>
                    <a:pt x="608" y="21521"/>
                  </a:cubicBezTo>
                  <a:cubicBezTo>
                    <a:pt x="1508" y="21600"/>
                    <a:pt x="3308" y="20969"/>
                    <a:pt x="5108" y="203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5695949" y="4044155"/>
              <a:ext cx="63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5784850" y="3815555"/>
              <a:ext cx="88885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600" fill="norm" stroke="1" extrusionOk="0">
                  <a:moveTo>
                    <a:pt x="9042" y="0"/>
                  </a:moveTo>
                  <a:cubicBezTo>
                    <a:pt x="12558" y="2274"/>
                    <a:pt x="16074" y="4547"/>
                    <a:pt x="18335" y="7453"/>
                  </a:cubicBezTo>
                  <a:cubicBezTo>
                    <a:pt x="20595" y="10358"/>
                    <a:pt x="21600" y="13895"/>
                    <a:pt x="20847" y="16295"/>
                  </a:cubicBezTo>
                  <a:cubicBezTo>
                    <a:pt x="20093" y="18695"/>
                    <a:pt x="17581" y="19958"/>
                    <a:pt x="13814" y="20653"/>
                  </a:cubicBezTo>
                  <a:cubicBezTo>
                    <a:pt x="10047" y="21347"/>
                    <a:pt x="5023" y="214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6165850" y="3980655"/>
              <a:ext cx="127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6127750" y="4139405"/>
              <a:ext cx="762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6575606" y="3874407"/>
              <a:ext cx="91894" cy="315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9" h="21484" fill="norm" stroke="1" extrusionOk="0">
                  <a:moveTo>
                    <a:pt x="20839" y="748"/>
                  </a:moveTo>
                  <a:cubicBezTo>
                    <a:pt x="18919" y="316"/>
                    <a:pt x="16999" y="-116"/>
                    <a:pt x="15079" y="28"/>
                  </a:cubicBezTo>
                  <a:cubicBezTo>
                    <a:pt x="13159" y="172"/>
                    <a:pt x="11239" y="892"/>
                    <a:pt x="8359" y="3268"/>
                  </a:cubicBezTo>
                  <a:cubicBezTo>
                    <a:pt x="5479" y="5644"/>
                    <a:pt x="1639" y="9676"/>
                    <a:pt x="439" y="12844"/>
                  </a:cubicBezTo>
                  <a:cubicBezTo>
                    <a:pt x="-761" y="16012"/>
                    <a:pt x="679" y="18316"/>
                    <a:pt x="2599" y="19612"/>
                  </a:cubicBezTo>
                  <a:cubicBezTo>
                    <a:pt x="4519" y="20908"/>
                    <a:pt x="6919" y="21196"/>
                    <a:pt x="9319" y="21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6724650" y="3955255"/>
              <a:ext cx="107950" cy="204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6" fill="norm" stroke="1" extrusionOk="0">
                  <a:moveTo>
                    <a:pt x="0" y="0"/>
                  </a:moveTo>
                  <a:cubicBezTo>
                    <a:pt x="3812" y="5344"/>
                    <a:pt x="7624" y="10689"/>
                    <a:pt x="10165" y="14029"/>
                  </a:cubicBezTo>
                  <a:cubicBezTo>
                    <a:pt x="12706" y="17369"/>
                    <a:pt x="13976" y="18705"/>
                    <a:pt x="15459" y="19707"/>
                  </a:cubicBezTo>
                  <a:cubicBezTo>
                    <a:pt x="16941" y="20709"/>
                    <a:pt x="18635" y="21377"/>
                    <a:pt x="19694" y="21489"/>
                  </a:cubicBezTo>
                  <a:cubicBezTo>
                    <a:pt x="20753" y="21600"/>
                    <a:pt x="21176" y="21155"/>
                    <a:pt x="21600" y="207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6741437" y="3955255"/>
              <a:ext cx="97513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2" h="21600" fill="norm" stroke="1" extrusionOk="0">
                  <a:moveTo>
                    <a:pt x="21172" y="0"/>
                  </a:moveTo>
                  <a:cubicBezTo>
                    <a:pt x="16576" y="3240"/>
                    <a:pt x="11981" y="6480"/>
                    <a:pt x="8304" y="9720"/>
                  </a:cubicBezTo>
                  <a:cubicBezTo>
                    <a:pt x="4627" y="12960"/>
                    <a:pt x="1870" y="16200"/>
                    <a:pt x="721" y="18180"/>
                  </a:cubicBezTo>
                  <a:cubicBezTo>
                    <a:pt x="-428" y="20160"/>
                    <a:pt x="32" y="20880"/>
                    <a:pt x="49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6864350" y="4102485"/>
              <a:ext cx="107950" cy="108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0" fill="norm" stroke="1" extrusionOk="0">
                  <a:moveTo>
                    <a:pt x="0" y="4664"/>
                  </a:moveTo>
                  <a:cubicBezTo>
                    <a:pt x="1694" y="3033"/>
                    <a:pt x="3388" y="1403"/>
                    <a:pt x="5294" y="588"/>
                  </a:cubicBezTo>
                  <a:cubicBezTo>
                    <a:pt x="7200" y="-227"/>
                    <a:pt x="9318" y="-227"/>
                    <a:pt x="10800" y="792"/>
                  </a:cubicBezTo>
                  <a:cubicBezTo>
                    <a:pt x="12282" y="1811"/>
                    <a:pt x="13129" y="3848"/>
                    <a:pt x="12706" y="6294"/>
                  </a:cubicBezTo>
                  <a:cubicBezTo>
                    <a:pt x="12282" y="8739"/>
                    <a:pt x="10588" y="11592"/>
                    <a:pt x="8259" y="14241"/>
                  </a:cubicBezTo>
                  <a:cubicBezTo>
                    <a:pt x="5929" y="16890"/>
                    <a:pt x="2965" y="19335"/>
                    <a:pt x="2753" y="20354"/>
                  </a:cubicBezTo>
                  <a:cubicBezTo>
                    <a:pt x="2541" y="21373"/>
                    <a:pt x="5082" y="20965"/>
                    <a:pt x="8682" y="19539"/>
                  </a:cubicBezTo>
                  <a:cubicBezTo>
                    <a:pt x="12282" y="18113"/>
                    <a:pt x="16941" y="15667"/>
                    <a:pt x="21600" y="132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6991350" y="4183855"/>
              <a:ext cx="444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7142021" y="3885405"/>
              <a:ext cx="116029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600" fill="norm" stroke="1" extrusionOk="0">
                  <a:moveTo>
                    <a:pt x="315" y="0"/>
                  </a:moveTo>
                  <a:cubicBezTo>
                    <a:pt x="-70" y="1714"/>
                    <a:pt x="-456" y="3429"/>
                    <a:pt x="1473" y="6514"/>
                  </a:cubicBezTo>
                  <a:cubicBezTo>
                    <a:pt x="3401" y="9600"/>
                    <a:pt x="7644" y="14057"/>
                    <a:pt x="11308" y="16800"/>
                  </a:cubicBezTo>
                  <a:cubicBezTo>
                    <a:pt x="14973" y="19543"/>
                    <a:pt x="18058" y="20571"/>
                    <a:pt x="2114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7197931" y="3879055"/>
              <a:ext cx="91869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600" fill="norm" stroke="1" extrusionOk="0">
                  <a:moveTo>
                    <a:pt x="21307" y="0"/>
                  </a:moveTo>
                  <a:cubicBezTo>
                    <a:pt x="15416" y="4971"/>
                    <a:pt x="9525" y="9943"/>
                    <a:pt x="6089" y="12857"/>
                  </a:cubicBezTo>
                  <a:cubicBezTo>
                    <a:pt x="2652" y="15771"/>
                    <a:pt x="1671" y="16629"/>
                    <a:pt x="934" y="17571"/>
                  </a:cubicBezTo>
                  <a:cubicBezTo>
                    <a:pt x="198" y="18514"/>
                    <a:pt x="-293" y="19543"/>
                    <a:pt x="198" y="20229"/>
                  </a:cubicBezTo>
                  <a:cubicBezTo>
                    <a:pt x="689" y="20914"/>
                    <a:pt x="2162" y="21257"/>
                    <a:pt x="363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7277100" y="4081032"/>
              <a:ext cx="139700" cy="110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7" fill="norm" stroke="1" extrusionOk="0">
                  <a:moveTo>
                    <a:pt x="0" y="1431"/>
                  </a:moveTo>
                  <a:cubicBezTo>
                    <a:pt x="1636" y="631"/>
                    <a:pt x="3273" y="-169"/>
                    <a:pt x="4909" y="31"/>
                  </a:cubicBezTo>
                  <a:cubicBezTo>
                    <a:pt x="6545" y="231"/>
                    <a:pt x="8182" y="1431"/>
                    <a:pt x="8345" y="4031"/>
                  </a:cubicBezTo>
                  <a:cubicBezTo>
                    <a:pt x="8509" y="6631"/>
                    <a:pt x="7200" y="10631"/>
                    <a:pt x="5891" y="13831"/>
                  </a:cubicBezTo>
                  <a:cubicBezTo>
                    <a:pt x="4582" y="17031"/>
                    <a:pt x="3273" y="19431"/>
                    <a:pt x="3436" y="20431"/>
                  </a:cubicBezTo>
                  <a:cubicBezTo>
                    <a:pt x="3600" y="21431"/>
                    <a:pt x="5236" y="21031"/>
                    <a:pt x="8509" y="19231"/>
                  </a:cubicBezTo>
                  <a:cubicBezTo>
                    <a:pt x="11782" y="17431"/>
                    <a:pt x="16691" y="14231"/>
                    <a:pt x="21600" y="110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7467599" y="3866355"/>
              <a:ext cx="4567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600" fill="norm" stroke="1" extrusionOk="0">
                  <a:moveTo>
                    <a:pt x="0" y="0"/>
                  </a:moveTo>
                  <a:cubicBezTo>
                    <a:pt x="4909" y="2451"/>
                    <a:pt x="9818" y="4902"/>
                    <a:pt x="13745" y="7889"/>
                  </a:cubicBezTo>
                  <a:cubicBezTo>
                    <a:pt x="17673" y="10877"/>
                    <a:pt x="20618" y="14400"/>
                    <a:pt x="21109" y="16621"/>
                  </a:cubicBezTo>
                  <a:cubicBezTo>
                    <a:pt x="21600" y="18843"/>
                    <a:pt x="19636" y="19762"/>
                    <a:pt x="15709" y="20374"/>
                  </a:cubicBezTo>
                  <a:cubicBezTo>
                    <a:pt x="11782" y="20987"/>
                    <a:pt x="5891" y="212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7734300" y="4031455"/>
              <a:ext cx="6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7607300" y="4196555"/>
              <a:ext cx="1016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8229600" y="4196555"/>
              <a:ext cx="1778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6800"/>
                    <a:pt x="2057" y="12000"/>
                    <a:pt x="5657" y="8400"/>
                  </a:cubicBezTo>
                  <a:cubicBezTo>
                    <a:pt x="9257" y="4800"/>
                    <a:pt x="1542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8667750" y="4158455"/>
              <a:ext cx="1079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8883650" y="4139405"/>
              <a:ext cx="698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64" y="15840"/>
                    <a:pt x="3927" y="10080"/>
                    <a:pt x="7527" y="6480"/>
                  </a:cubicBezTo>
                  <a:cubicBezTo>
                    <a:pt x="11127" y="2880"/>
                    <a:pt x="16364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9213850" y="4056855"/>
              <a:ext cx="190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9124950" y="4177505"/>
              <a:ext cx="10160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9467581" y="3906411"/>
              <a:ext cx="165370" cy="330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337" fill="norm" stroke="1" extrusionOk="0">
                  <a:moveTo>
                    <a:pt x="21361" y="1515"/>
                  </a:moveTo>
                  <a:cubicBezTo>
                    <a:pt x="20541" y="968"/>
                    <a:pt x="19720" y="421"/>
                    <a:pt x="18627" y="147"/>
                  </a:cubicBezTo>
                  <a:cubicBezTo>
                    <a:pt x="17533" y="-126"/>
                    <a:pt x="16166" y="-126"/>
                    <a:pt x="13705" y="1104"/>
                  </a:cubicBezTo>
                  <a:cubicBezTo>
                    <a:pt x="11245" y="2335"/>
                    <a:pt x="7690" y="4796"/>
                    <a:pt x="4956" y="7940"/>
                  </a:cubicBezTo>
                  <a:cubicBezTo>
                    <a:pt x="2222" y="11084"/>
                    <a:pt x="308" y="14912"/>
                    <a:pt x="34" y="17304"/>
                  </a:cubicBezTo>
                  <a:cubicBezTo>
                    <a:pt x="-239" y="19697"/>
                    <a:pt x="1128" y="20654"/>
                    <a:pt x="3315" y="21064"/>
                  </a:cubicBezTo>
                  <a:cubicBezTo>
                    <a:pt x="5503" y="21474"/>
                    <a:pt x="8510" y="21337"/>
                    <a:pt x="11518" y="212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9664700" y="3987005"/>
              <a:ext cx="11430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000"/>
                    <a:pt x="7200" y="6000"/>
                    <a:pt x="10800" y="9600"/>
                  </a:cubicBezTo>
                  <a:cubicBezTo>
                    <a:pt x="14400" y="13200"/>
                    <a:pt x="18000" y="17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9672020" y="3942555"/>
              <a:ext cx="138730" cy="286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526" fill="norm" stroke="1" extrusionOk="0">
                  <a:moveTo>
                    <a:pt x="21130" y="0"/>
                  </a:moveTo>
                  <a:cubicBezTo>
                    <a:pt x="17906" y="1906"/>
                    <a:pt x="14682" y="3812"/>
                    <a:pt x="11297" y="7068"/>
                  </a:cubicBezTo>
                  <a:cubicBezTo>
                    <a:pt x="7912" y="10324"/>
                    <a:pt x="4366" y="14929"/>
                    <a:pt x="2270" y="17709"/>
                  </a:cubicBezTo>
                  <a:cubicBezTo>
                    <a:pt x="175" y="20488"/>
                    <a:pt x="-470" y="21441"/>
                    <a:pt x="336" y="21521"/>
                  </a:cubicBezTo>
                  <a:cubicBezTo>
                    <a:pt x="1142" y="21600"/>
                    <a:pt x="3399" y="20806"/>
                    <a:pt x="5011" y="20091"/>
                  </a:cubicBezTo>
                  <a:cubicBezTo>
                    <a:pt x="6623" y="19376"/>
                    <a:pt x="7590" y="18741"/>
                    <a:pt x="8557" y="181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9820019" y="4120916"/>
              <a:ext cx="105031" cy="108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0895" fill="norm" stroke="1" extrusionOk="0">
                  <a:moveTo>
                    <a:pt x="1996" y="4782"/>
                  </a:moveTo>
                  <a:cubicBezTo>
                    <a:pt x="1996" y="8858"/>
                    <a:pt x="1996" y="12933"/>
                    <a:pt x="1564" y="15990"/>
                  </a:cubicBezTo>
                  <a:cubicBezTo>
                    <a:pt x="1132" y="19046"/>
                    <a:pt x="268" y="21084"/>
                    <a:pt x="52" y="20880"/>
                  </a:cubicBezTo>
                  <a:cubicBezTo>
                    <a:pt x="-164" y="20676"/>
                    <a:pt x="268" y="18231"/>
                    <a:pt x="1780" y="14563"/>
                  </a:cubicBezTo>
                  <a:cubicBezTo>
                    <a:pt x="3292" y="10895"/>
                    <a:pt x="5884" y="6005"/>
                    <a:pt x="8260" y="3152"/>
                  </a:cubicBezTo>
                  <a:cubicBezTo>
                    <a:pt x="10636" y="299"/>
                    <a:pt x="12796" y="-516"/>
                    <a:pt x="14524" y="299"/>
                  </a:cubicBezTo>
                  <a:cubicBezTo>
                    <a:pt x="16252" y="1114"/>
                    <a:pt x="17548" y="3559"/>
                    <a:pt x="18628" y="6820"/>
                  </a:cubicBezTo>
                  <a:cubicBezTo>
                    <a:pt x="19708" y="10080"/>
                    <a:pt x="20572" y="14156"/>
                    <a:pt x="21436" y="1823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10032999" y="4183855"/>
              <a:ext cx="46447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1600" fill="norm" stroke="1" extrusionOk="0">
                  <a:moveTo>
                    <a:pt x="19722" y="0"/>
                  </a:moveTo>
                  <a:cubicBezTo>
                    <a:pt x="20661" y="2400"/>
                    <a:pt x="21600" y="4800"/>
                    <a:pt x="18313" y="8400"/>
                  </a:cubicBezTo>
                  <a:cubicBezTo>
                    <a:pt x="15026" y="12000"/>
                    <a:pt x="7513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10185399" y="3955255"/>
              <a:ext cx="698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10226350" y="3987005"/>
              <a:ext cx="79700" cy="238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4" h="21513" fill="norm" stroke="1" extrusionOk="0">
                  <a:moveTo>
                    <a:pt x="20854" y="0"/>
                  </a:moveTo>
                  <a:cubicBezTo>
                    <a:pt x="15869" y="5352"/>
                    <a:pt x="10885" y="10704"/>
                    <a:pt x="7839" y="13954"/>
                  </a:cubicBezTo>
                  <a:cubicBezTo>
                    <a:pt x="4792" y="17204"/>
                    <a:pt x="3685" y="18350"/>
                    <a:pt x="2300" y="19402"/>
                  </a:cubicBezTo>
                  <a:cubicBezTo>
                    <a:pt x="916" y="20453"/>
                    <a:pt x="-746" y="21409"/>
                    <a:pt x="362" y="21504"/>
                  </a:cubicBezTo>
                  <a:cubicBezTo>
                    <a:pt x="1469" y="21600"/>
                    <a:pt x="5346" y="20835"/>
                    <a:pt x="9223" y="200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10306900" y="4138404"/>
              <a:ext cx="107101" cy="95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0358" fill="norm" stroke="1" extrusionOk="0">
                  <a:moveTo>
                    <a:pt x="1101" y="5613"/>
                  </a:moveTo>
                  <a:cubicBezTo>
                    <a:pt x="1524" y="7863"/>
                    <a:pt x="1948" y="10113"/>
                    <a:pt x="1736" y="13038"/>
                  </a:cubicBezTo>
                  <a:cubicBezTo>
                    <a:pt x="1524" y="15963"/>
                    <a:pt x="677" y="19563"/>
                    <a:pt x="254" y="20238"/>
                  </a:cubicBezTo>
                  <a:cubicBezTo>
                    <a:pt x="-170" y="20913"/>
                    <a:pt x="-170" y="18663"/>
                    <a:pt x="1101" y="15513"/>
                  </a:cubicBezTo>
                  <a:cubicBezTo>
                    <a:pt x="2371" y="12363"/>
                    <a:pt x="4912" y="8313"/>
                    <a:pt x="7030" y="5613"/>
                  </a:cubicBezTo>
                  <a:cubicBezTo>
                    <a:pt x="9148" y="2913"/>
                    <a:pt x="10842" y="1563"/>
                    <a:pt x="12748" y="663"/>
                  </a:cubicBezTo>
                  <a:cubicBezTo>
                    <a:pt x="14654" y="-237"/>
                    <a:pt x="16771" y="-687"/>
                    <a:pt x="18254" y="2463"/>
                  </a:cubicBezTo>
                  <a:cubicBezTo>
                    <a:pt x="19736" y="5613"/>
                    <a:pt x="20583" y="12363"/>
                    <a:pt x="21430" y="191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10458450" y="3955255"/>
              <a:ext cx="56656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8" h="21600" fill="norm" stroke="1" extrusionOk="0">
                  <a:moveTo>
                    <a:pt x="9257" y="0"/>
                  </a:moveTo>
                  <a:cubicBezTo>
                    <a:pt x="13886" y="4091"/>
                    <a:pt x="18514" y="8182"/>
                    <a:pt x="20057" y="11209"/>
                  </a:cubicBezTo>
                  <a:cubicBezTo>
                    <a:pt x="21600" y="14236"/>
                    <a:pt x="20057" y="16200"/>
                    <a:pt x="16200" y="17755"/>
                  </a:cubicBezTo>
                  <a:cubicBezTo>
                    <a:pt x="12343" y="19309"/>
                    <a:pt x="6171" y="204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10541000" y="3893038"/>
              <a:ext cx="131469" cy="462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540" fill="norm" stroke="1" extrusionOk="0">
                  <a:moveTo>
                    <a:pt x="10286" y="1715"/>
                  </a:moveTo>
                  <a:cubicBezTo>
                    <a:pt x="10629" y="1124"/>
                    <a:pt x="10971" y="532"/>
                    <a:pt x="12000" y="236"/>
                  </a:cubicBezTo>
                  <a:cubicBezTo>
                    <a:pt x="13029" y="-60"/>
                    <a:pt x="14743" y="-60"/>
                    <a:pt x="16286" y="137"/>
                  </a:cubicBezTo>
                  <a:cubicBezTo>
                    <a:pt x="17829" y="335"/>
                    <a:pt x="19200" y="729"/>
                    <a:pt x="20057" y="1567"/>
                  </a:cubicBezTo>
                  <a:cubicBezTo>
                    <a:pt x="20914" y="2406"/>
                    <a:pt x="21257" y="3688"/>
                    <a:pt x="20057" y="5315"/>
                  </a:cubicBezTo>
                  <a:cubicBezTo>
                    <a:pt x="18857" y="6943"/>
                    <a:pt x="16114" y="8915"/>
                    <a:pt x="14743" y="10198"/>
                  </a:cubicBezTo>
                  <a:cubicBezTo>
                    <a:pt x="13371" y="11480"/>
                    <a:pt x="13371" y="12072"/>
                    <a:pt x="14057" y="12515"/>
                  </a:cubicBezTo>
                  <a:cubicBezTo>
                    <a:pt x="14743" y="12959"/>
                    <a:pt x="16114" y="13255"/>
                    <a:pt x="17486" y="13600"/>
                  </a:cubicBezTo>
                  <a:cubicBezTo>
                    <a:pt x="18857" y="13945"/>
                    <a:pt x="20229" y="14340"/>
                    <a:pt x="20914" y="15080"/>
                  </a:cubicBezTo>
                  <a:cubicBezTo>
                    <a:pt x="21600" y="15819"/>
                    <a:pt x="21600" y="16904"/>
                    <a:pt x="18857" y="18039"/>
                  </a:cubicBezTo>
                  <a:cubicBezTo>
                    <a:pt x="16114" y="19173"/>
                    <a:pt x="10629" y="20356"/>
                    <a:pt x="7029" y="20948"/>
                  </a:cubicBezTo>
                  <a:cubicBezTo>
                    <a:pt x="3429" y="21540"/>
                    <a:pt x="1714" y="21540"/>
                    <a:pt x="0" y="215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4806950" y="4336255"/>
              <a:ext cx="8636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35" y="0"/>
                    <a:pt x="4871" y="0"/>
                    <a:pt x="7068" y="1200"/>
                  </a:cubicBezTo>
                  <a:cubicBezTo>
                    <a:pt x="9265" y="2400"/>
                    <a:pt x="11224" y="4800"/>
                    <a:pt x="13050" y="7200"/>
                  </a:cubicBezTo>
                  <a:cubicBezTo>
                    <a:pt x="14876" y="9600"/>
                    <a:pt x="16571" y="12000"/>
                    <a:pt x="17974" y="14400"/>
                  </a:cubicBezTo>
                  <a:cubicBezTo>
                    <a:pt x="19376" y="16800"/>
                    <a:pt x="20488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4838699" y="4428828"/>
              <a:ext cx="7620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8375"/>
                  </a:moveTo>
                  <a:cubicBezTo>
                    <a:pt x="2400" y="6412"/>
                    <a:pt x="4800" y="4448"/>
                    <a:pt x="7230" y="2484"/>
                  </a:cubicBezTo>
                  <a:cubicBezTo>
                    <a:pt x="9660" y="521"/>
                    <a:pt x="12120" y="-1443"/>
                    <a:pt x="14520" y="1502"/>
                  </a:cubicBezTo>
                  <a:cubicBezTo>
                    <a:pt x="16920" y="4448"/>
                    <a:pt x="19260" y="12302"/>
                    <a:pt x="21600" y="201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4513861" y="828898"/>
              <a:ext cx="2070243" cy="1042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535" fill="norm" stroke="1" extrusionOk="0">
                  <a:moveTo>
                    <a:pt x="18204" y="2668"/>
                  </a:moveTo>
                  <a:cubicBezTo>
                    <a:pt x="17940" y="2056"/>
                    <a:pt x="17677" y="1444"/>
                    <a:pt x="17259" y="1006"/>
                  </a:cubicBezTo>
                  <a:cubicBezTo>
                    <a:pt x="16842" y="569"/>
                    <a:pt x="16270" y="307"/>
                    <a:pt x="15578" y="154"/>
                  </a:cubicBezTo>
                  <a:cubicBezTo>
                    <a:pt x="14886" y="1"/>
                    <a:pt x="14073" y="-43"/>
                    <a:pt x="13227" y="44"/>
                  </a:cubicBezTo>
                  <a:cubicBezTo>
                    <a:pt x="12381" y="132"/>
                    <a:pt x="11502" y="351"/>
                    <a:pt x="10678" y="635"/>
                  </a:cubicBezTo>
                  <a:cubicBezTo>
                    <a:pt x="9854" y="919"/>
                    <a:pt x="9085" y="1269"/>
                    <a:pt x="8305" y="1750"/>
                  </a:cubicBezTo>
                  <a:cubicBezTo>
                    <a:pt x="7525" y="2231"/>
                    <a:pt x="6734" y="2843"/>
                    <a:pt x="6020" y="3477"/>
                  </a:cubicBezTo>
                  <a:cubicBezTo>
                    <a:pt x="5306" y="4111"/>
                    <a:pt x="4668" y="4767"/>
                    <a:pt x="3987" y="5488"/>
                  </a:cubicBezTo>
                  <a:cubicBezTo>
                    <a:pt x="3306" y="6210"/>
                    <a:pt x="2581" y="6997"/>
                    <a:pt x="1944" y="8002"/>
                  </a:cubicBezTo>
                  <a:cubicBezTo>
                    <a:pt x="1306" y="9008"/>
                    <a:pt x="757" y="10232"/>
                    <a:pt x="416" y="11369"/>
                  </a:cubicBezTo>
                  <a:cubicBezTo>
                    <a:pt x="76" y="12506"/>
                    <a:pt x="-56" y="13555"/>
                    <a:pt x="21" y="14539"/>
                  </a:cubicBezTo>
                  <a:cubicBezTo>
                    <a:pt x="98" y="15523"/>
                    <a:pt x="383" y="16441"/>
                    <a:pt x="900" y="17250"/>
                  </a:cubicBezTo>
                  <a:cubicBezTo>
                    <a:pt x="1416" y="18059"/>
                    <a:pt x="2163" y="18759"/>
                    <a:pt x="2921" y="19327"/>
                  </a:cubicBezTo>
                  <a:cubicBezTo>
                    <a:pt x="3680" y="19895"/>
                    <a:pt x="4449" y="20333"/>
                    <a:pt x="5218" y="20683"/>
                  </a:cubicBezTo>
                  <a:cubicBezTo>
                    <a:pt x="5987" y="21032"/>
                    <a:pt x="6756" y="21295"/>
                    <a:pt x="7602" y="21426"/>
                  </a:cubicBezTo>
                  <a:cubicBezTo>
                    <a:pt x="8448" y="21557"/>
                    <a:pt x="9371" y="21557"/>
                    <a:pt x="10250" y="21491"/>
                  </a:cubicBezTo>
                  <a:cubicBezTo>
                    <a:pt x="11129" y="21426"/>
                    <a:pt x="11964" y="21295"/>
                    <a:pt x="12755" y="21076"/>
                  </a:cubicBezTo>
                  <a:cubicBezTo>
                    <a:pt x="13546" y="20857"/>
                    <a:pt x="14293" y="20551"/>
                    <a:pt x="15007" y="20158"/>
                  </a:cubicBezTo>
                  <a:cubicBezTo>
                    <a:pt x="15721" y="19764"/>
                    <a:pt x="16402" y="19283"/>
                    <a:pt x="17083" y="18693"/>
                  </a:cubicBezTo>
                  <a:cubicBezTo>
                    <a:pt x="17765" y="18103"/>
                    <a:pt x="18446" y="17403"/>
                    <a:pt x="19017" y="16594"/>
                  </a:cubicBezTo>
                  <a:cubicBezTo>
                    <a:pt x="19588" y="15785"/>
                    <a:pt x="20050" y="14867"/>
                    <a:pt x="20445" y="13643"/>
                  </a:cubicBezTo>
                  <a:cubicBezTo>
                    <a:pt x="20841" y="12419"/>
                    <a:pt x="21170" y="10888"/>
                    <a:pt x="21346" y="9402"/>
                  </a:cubicBezTo>
                  <a:cubicBezTo>
                    <a:pt x="21522" y="7915"/>
                    <a:pt x="21544" y="6472"/>
                    <a:pt x="21379" y="5248"/>
                  </a:cubicBezTo>
                  <a:cubicBezTo>
                    <a:pt x="21214" y="4023"/>
                    <a:pt x="20863" y="3018"/>
                    <a:pt x="20248" y="2274"/>
                  </a:cubicBezTo>
                  <a:cubicBezTo>
                    <a:pt x="19632" y="1531"/>
                    <a:pt x="18753" y="1050"/>
                    <a:pt x="18259" y="831"/>
                  </a:cubicBezTo>
                  <a:cubicBezTo>
                    <a:pt x="17765" y="613"/>
                    <a:pt x="17655" y="657"/>
                    <a:pt x="17545" y="7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5503333" y="3371055"/>
              <a:ext cx="275167" cy="37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83" fill="norm" stroke="1" extrusionOk="0">
                  <a:moveTo>
                    <a:pt x="1662" y="13642"/>
                  </a:moveTo>
                  <a:cubicBezTo>
                    <a:pt x="831" y="14779"/>
                    <a:pt x="0" y="15916"/>
                    <a:pt x="0" y="17621"/>
                  </a:cubicBezTo>
                  <a:cubicBezTo>
                    <a:pt x="0" y="19326"/>
                    <a:pt x="831" y="21600"/>
                    <a:pt x="3406" y="19326"/>
                  </a:cubicBezTo>
                  <a:cubicBezTo>
                    <a:pt x="5982" y="17053"/>
                    <a:pt x="10302" y="10232"/>
                    <a:pt x="13625" y="6253"/>
                  </a:cubicBezTo>
                  <a:cubicBezTo>
                    <a:pt x="16948" y="2274"/>
                    <a:pt x="19274" y="11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5466218" y="3390105"/>
              <a:ext cx="369432" cy="136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356" fill="norm" stroke="1" extrusionOk="0">
                  <a:moveTo>
                    <a:pt x="1177" y="20935"/>
                  </a:moveTo>
                  <a:cubicBezTo>
                    <a:pt x="560" y="21268"/>
                    <a:pt x="-57" y="21600"/>
                    <a:pt x="5" y="21102"/>
                  </a:cubicBezTo>
                  <a:cubicBezTo>
                    <a:pt x="66" y="20603"/>
                    <a:pt x="807" y="19274"/>
                    <a:pt x="3461" y="16117"/>
                  </a:cubicBezTo>
                  <a:cubicBezTo>
                    <a:pt x="6114" y="12960"/>
                    <a:pt x="10681" y="7975"/>
                    <a:pt x="14014" y="4985"/>
                  </a:cubicBezTo>
                  <a:cubicBezTo>
                    <a:pt x="17346" y="1994"/>
                    <a:pt x="19445" y="997"/>
                    <a:pt x="21543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5905499" y="3356780"/>
              <a:ext cx="279401" cy="169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1" fill="norm" stroke="1" extrusionOk="0">
                  <a:moveTo>
                    <a:pt x="0" y="974"/>
                  </a:moveTo>
                  <a:cubicBezTo>
                    <a:pt x="0" y="5919"/>
                    <a:pt x="0" y="10863"/>
                    <a:pt x="164" y="13986"/>
                  </a:cubicBezTo>
                  <a:cubicBezTo>
                    <a:pt x="327" y="17109"/>
                    <a:pt x="655" y="18410"/>
                    <a:pt x="1145" y="19451"/>
                  </a:cubicBezTo>
                  <a:cubicBezTo>
                    <a:pt x="1636" y="20492"/>
                    <a:pt x="2291" y="21273"/>
                    <a:pt x="2782" y="20622"/>
                  </a:cubicBezTo>
                  <a:cubicBezTo>
                    <a:pt x="3273" y="19972"/>
                    <a:pt x="3600" y="17890"/>
                    <a:pt x="3845" y="15938"/>
                  </a:cubicBezTo>
                  <a:cubicBezTo>
                    <a:pt x="4091" y="13986"/>
                    <a:pt x="4255" y="12165"/>
                    <a:pt x="4336" y="10603"/>
                  </a:cubicBezTo>
                  <a:cubicBezTo>
                    <a:pt x="4418" y="9042"/>
                    <a:pt x="4418" y="7740"/>
                    <a:pt x="4745" y="7480"/>
                  </a:cubicBezTo>
                  <a:cubicBezTo>
                    <a:pt x="5073" y="7220"/>
                    <a:pt x="5727" y="8001"/>
                    <a:pt x="6218" y="9042"/>
                  </a:cubicBezTo>
                  <a:cubicBezTo>
                    <a:pt x="6709" y="10083"/>
                    <a:pt x="7036" y="11384"/>
                    <a:pt x="7445" y="12555"/>
                  </a:cubicBezTo>
                  <a:cubicBezTo>
                    <a:pt x="7855" y="13726"/>
                    <a:pt x="8345" y="14767"/>
                    <a:pt x="9000" y="15287"/>
                  </a:cubicBezTo>
                  <a:cubicBezTo>
                    <a:pt x="9655" y="15808"/>
                    <a:pt x="10473" y="15808"/>
                    <a:pt x="11045" y="15157"/>
                  </a:cubicBezTo>
                  <a:cubicBezTo>
                    <a:pt x="11618" y="14507"/>
                    <a:pt x="11945" y="13206"/>
                    <a:pt x="12191" y="11904"/>
                  </a:cubicBezTo>
                  <a:cubicBezTo>
                    <a:pt x="12436" y="10603"/>
                    <a:pt x="12600" y="9302"/>
                    <a:pt x="12682" y="9432"/>
                  </a:cubicBezTo>
                  <a:cubicBezTo>
                    <a:pt x="12764" y="9562"/>
                    <a:pt x="12764" y="11124"/>
                    <a:pt x="12764" y="12945"/>
                  </a:cubicBezTo>
                  <a:cubicBezTo>
                    <a:pt x="12764" y="14767"/>
                    <a:pt x="12764" y="16849"/>
                    <a:pt x="12764" y="17239"/>
                  </a:cubicBezTo>
                  <a:cubicBezTo>
                    <a:pt x="12764" y="17630"/>
                    <a:pt x="12764" y="16328"/>
                    <a:pt x="13009" y="14116"/>
                  </a:cubicBezTo>
                  <a:cubicBezTo>
                    <a:pt x="13255" y="11904"/>
                    <a:pt x="13745" y="8781"/>
                    <a:pt x="14318" y="6309"/>
                  </a:cubicBezTo>
                  <a:cubicBezTo>
                    <a:pt x="14891" y="3837"/>
                    <a:pt x="15545" y="2015"/>
                    <a:pt x="16282" y="974"/>
                  </a:cubicBezTo>
                  <a:cubicBezTo>
                    <a:pt x="17018" y="-67"/>
                    <a:pt x="17836" y="-327"/>
                    <a:pt x="18409" y="454"/>
                  </a:cubicBezTo>
                  <a:cubicBezTo>
                    <a:pt x="18982" y="1234"/>
                    <a:pt x="19309" y="3056"/>
                    <a:pt x="19800" y="5138"/>
                  </a:cubicBezTo>
                  <a:cubicBezTo>
                    <a:pt x="20291" y="7220"/>
                    <a:pt x="20945" y="9562"/>
                    <a:pt x="21600" y="1190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6216650" y="3122300"/>
              <a:ext cx="107950" cy="282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0" y="5887"/>
                  </a:moveTo>
                  <a:cubicBezTo>
                    <a:pt x="424" y="4920"/>
                    <a:pt x="847" y="3953"/>
                    <a:pt x="1059" y="2744"/>
                  </a:cubicBezTo>
                  <a:cubicBezTo>
                    <a:pt x="1271" y="1535"/>
                    <a:pt x="1271" y="84"/>
                    <a:pt x="1482" y="4"/>
                  </a:cubicBezTo>
                  <a:cubicBezTo>
                    <a:pt x="1694" y="-77"/>
                    <a:pt x="2118" y="1213"/>
                    <a:pt x="3388" y="4598"/>
                  </a:cubicBezTo>
                  <a:cubicBezTo>
                    <a:pt x="4659" y="7983"/>
                    <a:pt x="6776" y="13463"/>
                    <a:pt x="7835" y="16848"/>
                  </a:cubicBezTo>
                  <a:cubicBezTo>
                    <a:pt x="8894" y="20233"/>
                    <a:pt x="8894" y="21523"/>
                    <a:pt x="8894" y="21523"/>
                  </a:cubicBezTo>
                  <a:cubicBezTo>
                    <a:pt x="8894" y="21523"/>
                    <a:pt x="8894" y="20233"/>
                    <a:pt x="9106" y="18460"/>
                  </a:cubicBezTo>
                  <a:cubicBezTo>
                    <a:pt x="9318" y="16687"/>
                    <a:pt x="9741" y="14430"/>
                    <a:pt x="10376" y="12899"/>
                  </a:cubicBezTo>
                  <a:cubicBezTo>
                    <a:pt x="11012" y="11368"/>
                    <a:pt x="11859" y="10562"/>
                    <a:pt x="12494" y="10642"/>
                  </a:cubicBezTo>
                  <a:cubicBezTo>
                    <a:pt x="13129" y="10723"/>
                    <a:pt x="13553" y="11690"/>
                    <a:pt x="12706" y="13141"/>
                  </a:cubicBezTo>
                  <a:cubicBezTo>
                    <a:pt x="11859" y="14592"/>
                    <a:pt x="9741" y="16526"/>
                    <a:pt x="9106" y="17896"/>
                  </a:cubicBezTo>
                  <a:cubicBezTo>
                    <a:pt x="8471" y="19266"/>
                    <a:pt x="9318" y="20072"/>
                    <a:pt x="10800" y="20556"/>
                  </a:cubicBezTo>
                  <a:cubicBezTo>
                    <a:pt x="12282" y="21039"/>
                    <a:pt x="14400" y="21201"/>
                    <a:pt x="16306" y="21039"/>
                  </a:cubicBezTo>
                  <a:cubicBezTo>
                    <a:pt x="18212" y="20878"/>
                    <a:pt x="19906" y="20395"/>
                    <a:pt x="21600" y="1991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6360583" y="3258309"/>
              <a:ext cx="103718" cy="114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2" fill="norm" stroke="1" extrusionOk="0">
                  <a:moveTo>
                    <a:pt x="1763" y="2068"/>
                  </a:moveTo>
                  <a:cubicBezTo>
                    <a:pt x="882" y="7174"/>
                    <a:pt x="0" y="12279"/>
                    <a:pt x="0" y="15814"/>
                  </a:cubicBezTo>
                  <a:cubicBezTo>
                    <a:pt x="0" y="19348"/>
                    <a:pt x="882" y="21312"/>
                    <a:pt x="1322" y="21312"/>
                  </a:cubicBezTo>
                  <a:cubicBezTo>
                    <a:pt x="1763" y="21312"/>
                    <a:pt x="1763" y="19348"/>
                    <a:pt x="1984" y="16403"/>
                  </a:cubicBezTo>
                  <a:cubicBezTo>
                    <a:pt x="2204" y="13457"/>
                    <a:pt x="2645" y="9530"/>
                    <a:pt x="3086" y="6585"/>
                  </a:cubicBezTo>
                  <a:cubicBezTo>
                    <a:pt x="3527" y="3639"/>
                    <a:pt x="3967" y="1676"/>
                    <a:pt x="5290" y="694"/>
                  </a:cubicBezTo>
                  <a:cubicBezTo>
                    <a:pt x="6612" y="-288"/>
                    <a:pt x="8816" y="-288"/>
                    <a:pt x="10359" y="1087"/>
                  </a:cubicBezTo>
                  <a:cubicBezTo>
                    <a:pt x="11902" y="2461"/>
                    <a:pt x="12784" y="5210"/>
                    <a:pt x="13445" y="8352"/>
                  </a:cubicBezTo>
                  <a:cubicBezTo>
                    <a:pt x="14106" y="11494"/>
                    <a:pt x="14547" y="15028"/>
                    <a:pt x="15869" y="15814"/>
                  </a:cubicBezTo>
                  <a:cubicBezTo>
                    <a:pt x="17192" y="16599"/>
                    <a:pt x="19396" y="14636"/>
                    <a:pt x="21600" y="1267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6462656" y="3250405"/>
              <a:ext cx="55895" cy="93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1" h="21272" fill="norm" stroke="1" extrusionOk="0">
                  <a:moveTo>
                    <a:pt x="14485" y="1440"/>
                  </a:moveTo>
                  <a:cubicBezTo>
                    <a:pt x="9085" y="5280"/>
                    <a:pt x="3685" y="9120"/>
                    <a:pt x="1370" y="12480"/>
                  </a:cubicBezTo>
                  <a:cubicBezTo>
                    <a:pt x="-944" y="15840"/>
                    <a:pt x="-173" y="18720"/>
                    <a:pt x="2527" y="20160"/>
                  </a:cubicBezTo>
                  <a:cubicBezTo>
                    <a:pt x="5227" y="21600"/>
                    <a:pt x="9856" y="21600"/>
                    <a:pt x="12942" y="20400"/>
                  </a:cubicBezTo>
                  <a:cubicBezTo>
                    <a:pt x="16027" y="19200"/>
                    <a:pt x="17570" y="16800"/>
                    <a:pt x="18727" y="13920"/>
                  </a:cubicBezTo>
                  <a:cubicBezTo>
                    <a:pt x="19885" y="11040"/>
                    <a:pt x="20656" y="7680"/>
                    <a:pt x="20270" y="5280"/>
                  </a:cubicBezTo>
                  <a:cubicBezTo>
                    <a:pt x="19885" y="2880"/>
                    <a:pt x="18342" y="1440"/>
                    <a:pt x="16799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6559550" y="3193255"/>
              <a:ext cx="127000" cy="121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6" fill="norm" stroke="1" extrusionOk="0">
                  <a:moveTo>
                    <a:pt x="0" y="7688"/>
                  </a:moveTo>
                  <a:cubicBezTo>
                    <a:pt x="360" y="11349"/>
                    <a:pt x="720" y="15010"/>
                    <a:pt x="1440" y="17573"/>
                  </a:cubicBezTo>
                  <a:cubicBezTo>
                    <a:pt x="2160" y="20136"/>
                    <a:pt x="3240" y="21600"/>
                    <a:pt x="4500" y="20868"/>
                  </a:cubicBezTo>
                  <a:cubicBezTo>
                    <a:pt x="5760" y="20136"/>
                    <a:pt x="7200" y="17207"/>
                    <a:pt x="8460" y="16475"/>
                  </a:cubicBezTo>
                  <a:cubicBezTo>
                    <a:pt x="9720" y="15742"/>
                    <a:pt x="10800" y="17207"/>
                    <a:pt x="12420" y="17756"/>
                  </a:cubicBezTo>
                  <a:cubicBezTo>
                    <a:pt x="14040" y="18305"/>
                    <a:pt x="16200" y="17939"/>
                    <a:pt x="17820" y="14827"/>
                  </a:cubicBezTo>
                  <a:cubicBezTo>
                    <a:pt x="19440" y="11715"/>
                    <a:pt x="20520" y="585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6737350" y="3195372"/>
              <a:ext cx="127000" cy="131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013"/>
                  </a:moveTo>
                  <a:cubicBezTo>
                    <a:pt x="0" y="9755"/>
                    <a:pt x="0" y="11497"/>
                    <a:pt x="0" y="13239"/>
                  </a:cubicBezTo>
                  <a:cubicBezTo>
                    <a:pt x="0" y="14981"/>
                    <a:pt x="0" y="16723"/>
                    <a:pt x="180" y="16723"/>
                  </a:cubicBezTo>
                  <a:cubicBezTo>
                    <a:pt x="360" y="16723"/>
                    <a:pt x="720" y="14981"/>
                    <a:pt x="1260" y="12368"/>
                  </a:cubicBezTo>
                  <a:cubicBezTo>
                    <a:pt x="1800" y="9755"/>
                    <a:pt x="2520" y="6271"/>
                    <a:pt x="3420" y="3832"/>
                  </a:cubicBezTo>
                  <a:cubicBezTo>
                    <a:pt x="4320" y="1394"/>
                    <a:pt x="5400" y="0"/>
                    <a:pt x="7740" y="0"/>
                  </a:cubicBezTo>
                  <a:cubicBezTo>
                    <a:pt x="10080" y="0"/>
                    <a:pt x="13680" y="1394"/>
                    <a:pt x="16200" y="5226"/>
                  </a:cubicBezTo>
                  <a:cubicBezTo>
                    <a:pt x="18720" y="9058"/>
                    <a:pt x="20160" y="153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11245850" y="3587661"/>
              <a:ext cx="292100" cy="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20084"/>
                  </a:moveTo>
                  <a:cubicBezTo>
                    <a:pt x="4226" y="12126"/>
                    <a:pt x="8452" y="4168"/>
                    <a:pt x="12052" y="1326"/>
                  </a:cubicBezTo>
                  <a:cubicBezTo>
                    <a:pt x="15652" y="-1516"/>
                    <a:pt x="18626" y="758"/>
                    <a:pt x="21600" y="303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11353799" y="3663155"/>
              <a:ext cx="152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11341570" y="3739355"/>
              <a:ext cx="20273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600" fill="norm" stroke="1" extrusionOk="0">
                  <a:moveTo>
                    <a:pt x="625" y="0"/>
                  </a:moveTo>
                  <a:cubicBezTo>
                    <a:pt x="400" y="3600"/>
                    <a:pt x="175" y="7200"/>
                    <a:pt x="62" y="9900"/>
                  </a:cubicBezTo>
                  <a:cubicBezTo>
                    <a:pt x="-50" y="12600"/>
                    <a:pt x="-50" y="14400"/>
                    <a:pt x="400" y="15840"/>
                  </a:cubicBezTo>
                  <a:cubicBezTo>
                    <a:pt x="850" y="17280"/>
                    <a:pt x="1750" y="18360"/>
                    <a:pt x="2650" y="18180"/>
                  </a:cubicBezTo>
                  <a:cubicBezTo>
                    <a:pt x="3550" y="18000"/>
                    <a:pt x="4450" y="16560"/>
                    <a:pt x="5237" y="15120"/>
                  </a:cubicBezTo>
                  <a:cubicBezTo>
                    <a:pt x="6025" y="13680"/>
                    <a:pt x="6700" y="12240"/>
                    <a:pt x="7150" y="12420"/>
                  </a:cubicBezTo>
                  <a:cubicBezTo>
                    <a:pt x="7600" y="12600"/>
                    <a:pt x="7825" y="14400"/>
                    <a:pt x="8500" y="15660"/>
                  </a:cubicBezTo>
                  <a:cubicBezTo>
                    <a:pt x="9175" y="16920"/>
                    <a:pt x="10300" y="17640"/>
                    <a:pt x="11313" y="17100"/>
                  </a:cubicBezTo>
                  <a:cubicBezTo>
                    <a:pt x="12325" y="16560"/>
                    <a:pt x="13225" y="14760"/>
                    <a:pt x="14013" y="13140"/>
                  </a:cubicBezTo>
                  <a:cubicBezTo>
                    <a:pt x="14800" y="11520"/>
                    <a:pt x="15475" y="10080"/>
                    <a:pt x="15700" y="10440"/>
                  </a:cubicBezTo>
                  <a:cubicBezTo>
                    <a:pt x="15925" y="10800"/>
                    <a:pt x="15700" y="12960"/>
                    <a:pt x="15363" y="14940"/>
                  </a:cubicBezTo>
                  <a:cubicBezTo>
                    <a:pt x="15025" y="16920"/>
                    <a:pt x="14575" y="18720"/>
                    <a:pt x="14350" y="18360"/>
                  </a:cubicBezTo>
                  <a:cubicBezTo>
                    <a:pt x="14125" y="18000"/>
                    <a:pt x="14125" y="15480"/>
                    <a:pt x="14463" y="13500"/>
                  </a:cubicBezTo>
                  <a:cubicBezTo>
                    <a:pt x="14800" y="11520"/>
                    <a:pt x="15475" y="10080"/>
                    <a:pt x="16375" y="9180"/>
                  </a:cubicBezTo>
                  <a:cubicBezTo>
                    <a:pt x="17275" y="8280"/>
                    <a:pt x="18400" y="7920"/>
                    <a:pt x="19188" y="9000"/>
                  </a:cubicBezTo>
                  <a:cubicBezTo>
                    <a:pt x="19975" y="10080"/>
                    <a:pt x="20425" y="12600"/>
                    <a:pt x="20763" y="14940"/>
                  </a:cubicBezTo>
                  <a:cubicBezTo>
                    <a:pt x="21100" y="17280"/>
                    <a:pt x="21325" y="19440"/>
                    <a:pt x="2155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11579940" y="3612355"/>
              <a:ext cx="116760" cy="237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600" fill="norm" stroke="1" extrusionOk="0">
                  <a:moveTo>
                    <a:pt x="15491" y="0"/>
                  </a:moveTo>
                  <a:cubicBezTo>
                    <a:pt x="13563" y="5400"/>
                    <a:pt x="11634" y="10800"/>
                    <a:pt x="10284" y="14079"/>
                  </a:cubicBezTo>
                  <a:cubicBezTo>
                    <a:pt x="8934" y="17357"/>
                    <a:pt x="8163" y="18514"/>
                    <a:pt x="7198" y="19575"/>
                  </a:cubicBezTo>
                  <a:cubicBezTo>
                    <a:pt x="6234" y="20636"/>
                    <a:pt x="5077" y="21600"/>
                    <a:pt x="3727" y="21600"/>
                  </a:cubicBezTo>
                  <a:cubicBezTo>
                    <a:pt x="2377" y="21600"/>
                    <a:pt x="834" y="20636"/>
                    <a:pt x="256" y="18900"/>
                  </a:cubicBezTo>
                  <a:cubicBezTo>
                    <a:pt x="-323" y="17164"/>
                    <a:pt x="63" y="14657"/>
                    <a:pt x="1606" y="12632"/>
                  </a:cubicBezTo>
                  <a:cubicBezTo>
                    <a:pt x="3148" y="10607"/>
                    <a:pt x="5848" y="9064"/>
                    <a:pt x="8163" y="8293"/>
                  </a:cubicBezTo>
                  <a:cubicBezTo>
                    <a:pt x="10477" y="7521"/>
                    <a:pt x="12406" y="7521"/>
                    <a:pt x="13948" y="7907"/>
                  </a:cubicBezTo>
                  <a:cubicBezTo>
                    <a:pt x="15491" y="8293"/>
                    <a:pt x="16648" y="9064"/>
                    <a:pt x="17613" y="9932"/>
                  </a:cubicBezTo>
                  <a:cubicBezTo>
                    <a:pt x="18577" y="10800"/>
                    <a:pt x="19348" y="11764"/>
                    <a:pt x="19541" y="12825"/>
                  </a:cubicBezTo>
                  <a:cubicBezTo>
                    <a:pt x="19734" y="13886"/>
                    <a:pt x="19348" y="15043"/>
                    <a:pt x="17613" y="16200"/>
                  </a:cubicBezTo>
                  <a:cubicBezTo>
                    <a:pt x="15877" y="17357"/>
                    <a:pt x="12791" y="18514"/>
                    <a:pt x="10284" y="19189"/>
                  </a:cubicBezTo>
                  <a:cubicBezTo>
                    <a:pt x="7777" y="19864"/>
                    <a:pt x="5848" y="20057"/>
                    <a:pt x="5848" y="20346"/>
                  </a:cubicBezTo>
                  <a:cubicBezTo>
                    <a:pt x="5848" y="20636"/>
                    <a:pt x="7777" y="21021"/>
                    <a:pt x="10670" y="21021"/>
                  </a:cubicBezTo>
                  <a:cubicBezTo>
                    <a:pt x="13563" y="21021"/>
                    <a:pt x="17420" y="20636"/>
                    <a:pt x="21277" y="202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11712839" y="3734725"/>
              <a:ext cx="91811" cy="113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093" fill="norm" stroke="1" extrusionOk="0">
                  <a:moveTo>
                    <a:pt x="10984" y="3216"/>
                  </a:moveTo>
                  <a:cubicBezTo>
                    <a:pt x="8529" y="6750"/>
                    <a:pt x="6075" y="10285"/>
                    <a:pt x="4111" y="13819"/>
                  </a:cubicBezTo>
                  <a:cubicBezTo>
                    <a:pt x="2148" y="17354"/>
                    <a:pt x="675" y="20888"/>
                    <a:pt x="184" y="21085"/>
                  </a:cubicBezTo>
                  <a:cubicBezTo>
                    <a:pt x="-307" y="21281"/>
                    <a:pt x="184" y="18139"/>
                    <a:pt x="1657" y="14408"/>
                  </a:cubicBezTo>
                  <a:cubicBezTo>
                    <a:pt x="3129" y="10677"/>
                    <a:pt x="5584" y="6357"/>
                    <a:pt x="7793" y="3608"/>
                  </a:cubicBezTo>
                  <a:cubicBezTo>
                    <a:pt x="10002" y="859"/>
                    <a:pt x="11966" y="-319"/>
                    <a:pt x="13438" y="74"/>
                  </a:cubicBezTo>
                  <a:cubicBezTo>
                    <a:pt x="14911" y="466"/>
                    <a:pt x="15893" y="2430"/>
                    <a:pt x="17120" y="6161"/>
                  </a:cubicBezTo>
                  <a:cubicBezTo>
                    <a:pt x="18348" y="9892"/>
                    <a:pt x="19820" y="15390"/>
                    <a:pt x="21293" y="2088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11808797" y="3746713"/>
              <a:ext cx="88987" cy="84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0908" fill="norm" stroke="1" extrusionOk="0">
                  <a:moveTo>
                    <a:pt x="5044" y="20295"/>
                  </a:moveTo>
                  <a:cubicBezTo>
                    <a:pt x="6048" y="17661"/>
                    <a:pt x="7053" y="15027"/>
                    <a:pt x="6299" y="13183"/>
                  </a:cubicBezTo>
                  <a:cubicBezTo>
                    <a:pt x="5546" y="11339"/>
                    <a:pt x="3034" y="10286"/>
                    <a:pt x="1527" y="11603"/>
                  </a:cubicBezTo>
                  <a:cubicBezTo>
                    <a:pt x="20" y="12920"/>
                    <a:pt x="-482" y="16608"/>
                    <a:pt x="523" y="18715"/>
                  </a:cubicBezTo>
                  <a:cubicBezTo>
                    <a:pt x="1527" y="20822"/>
                    <a:pt x="4039" y="21349"/>
                    <a:pt x="7555" y="20559"/>
                  </a:cubicBezTo>
                  <a:cubicBezTo>
                    <a:pt x="11071" y="19769"/>
                    <a:pt x="15592" y="17661"/>
                    <a:pt x="18104" y="15290"/>
                  </a:cubicBezTo>
                  <a:cubicBezTo>
                    <a:pt x="20616" y="12920"/>
                    <a:pt x="21118" y="10286"/>
                    <a:pt x="21118" y="7651"/>
                  </a:cubicBezTo>
                  <a:cubicBezTo>
                    <a:pt x="21118" y="5017"/>
                    <a:pt x="20616" y="2383"/>
                    <a:pt x="19109" y="1066"/>
                  </a:cubicBezTo>
                  <a:cubicBezTo>
                    <a:pt x="17602" y="-251"/>
                    <a:pt x="15090" y="-251"/>
                    <a:pt x="12830" y="539"/>
                  </a:cubicBezTo>
                  <a:cubicBezTo>
                    <a:pt x="10569" y="1329"/>
                    <a:pt x="8560" y="2910"/>
                    <a:pt x="6551" y="449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11909165" y="3764755"/>
              <a:ext cx="136786" cy="80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158" fill="norm" stroke="1" extrusionOk="0">
                  <a:moveTo>
                    <a:pt x="1537" y="6646"/>
                  </a:moveTo>
                  <a:cubicBezTo>
                    <a:pt x="872" y="9415"/>
                    <a:pt x="207" y="12185"/>
                    <a:pt x="41" y="14954"/>
                  </a:cubicBezTo>
                  <a:cubicBezTo>
                    <a:pt x="-125" y="17723"/>
                    <a:pt x="207" y="20492"/>
                    <a:pt x="1204" y="21046"/>
                  </a:cubicBezTo>
                  <a:cubicBezTo>
                    <a:pt x="2201" y="21600"/>
                    <a:pt x="3863" y="19938"/>
                    <a:pt x="5524" y="19662"/>
                  </a:cubicBezTo>
                  <a:cubicBezTo>
                    <a:pt x="7186" y="19385"/>
                    <a:pt x="8847" y="20492"/>
                    <a:pt x="11173" y="19385"/>
                  </a:cubicBezTo>
                  <a:cubicBezTo>
                    <a:pt x="13500" y="18277"/>
                    <a:pt x="16490" y="14954"/>
                    <a:pt x="18318" y="11354"/>
                  </a:cubicBezTo>
                  <a:cubicBezTo>
                    <a:pt x="20146" y="7754"/>
                    <a:pt x="20810" y="3877"/>
                    <a:pt x="21475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12061573" y="3760776"/>
              <a:ext cx="136777" cy="105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126" fill="norm" stroke="1" extrusionOk="0">
                  <a:moveTo>
                    <a:pt x="538" y="4608"/>
                  </a:moveTo>
                  <a:cubicBezTo>
                    <a:pt x="870" y="6726"/>
                    <a:pt x="1202" y="8844"/>
                    <a:pt x="1036" y="11597"/>
                  </a:cubicBezTo>
                  <a:cubicBezTo>
                    <a:pt x="870" y="14350"/>
                    <a:pt x="205" y="17738"/>
                    <a:pt x="39" y="18373"/>
                  </a:cubicBezTo>
                  <a:cubicBezTo>
                    <a:pt x="-127" y="19008"/>
                    <a:pt x="205" y="16891"/>
                    <a:pt x="1535" y="13714"/>
                  </a:cubicBezTo>
                  <a:cubicBezTo>
                    <a:pt x="2864" y="10538"/>
                    <a:pt x="5190" y="6302"/>
                    <a:pt x="7184" y="3550"/>
                  </a:cubicBezTo>
                  <a:cubicBezTo>
                    <a:pt x="9178" y="797"/>
                    <a:pt x="10839" y="-474"/>
                    <a:pt x="12168" y="161"/>
                  </a:cubicBezTo>
                  <a:cubicBezTo>
                    <a:pt x="13498" y="797"/>
                    <a:pt x="14495" y="3338"/>
                    <a:pt x="15990" y="7150"/>
                  </a:cubicBezTo>
                  <a:cubicBezTo>
                    <a:pt x="17485" y="10961"/>
                    <a:pt x="19479" y="16044"/>
                    <a:pt x="21473" y="2112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6763398" y="881855"/>
              <a:ext cx="2074035" cy="1201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557" fill="norm" stroke="1" extrusionOk="0">
                  <a:moveTo>
                    <a:pt x="19578" y="2847"/>
                  </a:moveTo>
                  <a:cubicBezTo>
                    <a:pt x="19666" y="2505"/>
                    <a:pt x="19754" y="2164"/>
                    <a:pt x="19754" y="1936"/>
                  </a:cubicBezTo>
                  <a:cubicBezTo>
                    <a:pt x="19754" y="1708"/>
                    <a:pt x="19666" y="1594"/>
                    <a:pt x="19261" y="1518"/>
                  </a:cubicBezTo>
                  <a:cubicBezTo>
                    <a:pt x="18855" y="1443"/>
                    <a:pt x="18132" y="1405"/>
                    <a:pt x="17289" y="1386"/>
                  </a:cubicBezTo>
                  <a:cubicBezTo>
                    <a:pt x="16446" y="1367"/>
                    <a:pt x="15482" y="1367"/>
                    <a:pt x="14551" y="1367"/>
                  </a:cubicBezTo>
                  <a:cubicBezTo>
                    <a:pt x="13620" y="1367"/>
                    <a:pt x="12722" y="1367"/>
                    <a:pt x="11812" y="1405"/>
                  </a:cubicBezTo>
                  <a:cubicBezTo>
                    <a:pt x="10903" y="1443"/>
                    <a:pt x="9983" y="1518"/>
                    <a:pt x="9074" y="1689"/>
                  </a:cubicBezTo>
                  <a:cubicBezTo>
                    <a:pt x="8165" y="1860"/>
                    <a:pt x="7267" y="2126"/>
                    <a:pt x="6478" y="2411"/>
                  </a:cubicBezTo>
                  <a:cubicBezTo>
                    <a:pt x="5689" y="2695"/>
                    <a:pt x="5010" y="2999"/>
                    <a:pt x="4364" y="3492"/>
                  </a:cubicBezTo>
                  <a:cubicBezTo>
                    <a:pt x="3718" y="3986"/>
                    <a:pt x="3104" y="4669"/>
                    <a:pt x="2579" y="5599"/>
                  </a:cubicBezTo>
                  <a:cubicBezTo>
                    <a:pt x="2053" y="6529"/>
                    <a:pt x="1615" y="7706"/>
                    <a:pt x="1210" y="8864"/>
                  </a:cubicBezTo>
                  <a:cubicBezTo>
                    <a:pt x="804" y="10022"/>
                    <a:pt x="432" y="11161"/>
                    <a:pt x="213" y="11996"/>
                  </a:cubicBezTo>
                  <a:cubicBezTo>
                    <a:pt x="-6" y="12831"/>
                    <a:pt x="-72" y="13362"/>
                    <a:pt x="92" y="14065"/>
                  </a:cubicBezTo>
                  <a:cubicBezTo>
                    <a:pt x="257" y="14767"/>
                    <a:pt x="651" y="15640"/>
                    <a:pt x="1067" y="16551"/>
                  </a:cubicBezTo>
                  <a:cubicBezTo>
                    <a:pt x="1483" y="17462"/>
                    <a:pt x="1922" y="18411"/>
                    <a:pt x="2360" y="19114"/>
                  </a:cubicBezTo>
                  <a:cubicBezTo>
                    <a:pt x="2798" y="19816"/>
                    <a:pt x="3236" y="20271"/>
                    <a:pt x="3871" y="20632"/>
                  </a:cubicBezTo>
                  <a:cubicBezTo>
                    <a:pt x="4506" y="20993"/>
                    <a:pt x="5339" y="21258"/>
                    <a:pt x="6171" y="21410"/>
                  </a:cubicBezTo>
                  <a:cubicBezTo>
                    <a:pt x="7004" y="21562"/>
                    <a:pt x="7836" y="21600"/>
                    <a:pt x="8691" y="21505"/>
                  </a:cubicBezTo>
                  <a:cubicBezTo>
                    <a:pt x="9545" y="21410"/>
                    <a:pt x="10421" y="21182"/>
                    <a:pt x="11309" y="20974"/>
                  </a:cubicBezTo>
                  <a:cubicBezTo>
                    <a:pt x="12196" y="20765"/>
                    <a:pt x="13094" y="20575"/>
                    <a:pt x="14003" y="20347"/>
                  </a:cubicBezTo>
                  <a:cubicBezTo>
                    <a:pt x="14912" y="20120"/>
                    <a:pt x="15832" y="19854"/>
                    <a:pt x="16632" y="19512"/>
                  </a:cubicBezTo>
                  <a:cubicBezTo>
                    <a:pt x="17431" y="19170"/>
                    <a:pt x="18111" y="18753"/>
                    <a:pt x="18713" y="18108"/>
                  </a:cubicBezTo>
                  <a:cubicBezTo>
                    <a:pt x="19315" y="17462"/>
                    <a:pt x="19841" y="16589"/>
                    <a:pt x="20268" y="15488"/>
                  </a:cubicBezTo>
                  <a:cubicBezTo>
                    <a:pt x="20696" y="14387"/>
                    <a:pt x="21024" y="13059"/>
                    <a:pt x="21232" y="11787"/>
                  </a:cubicBezTo>
                  <a:cubicBezTo>
                    <a:pt x="21440" y="10515"/>
                    <a:pt x="21528" y="9301"/>
                    <a:pt x="21418" y="8143"/>
                  </a:cubicBezTo>
                  <a:cubicBezTo>
                    <a:pt x="21309" y="6985"/>
                    <a:pt x="21002" y="5884"/>
                    <a:pt x="20564" y="4821"/>
                  </a:cubicBezTo>
                  <a:cubicBezTo>
                    <a:pt x="20126" y="3758"/>
                    <a:pt x="19556" y="2733"/>
                    <a:pt x="19009" y="1936"/>
                  </a:cubicBezTo>
                  <a:cubicBezTo>
                    <a:pt x="18461" y="1139"/>
                    <a:pt x="17935" y="569"/>
                    <a:pt x="17410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91" name="Drawing"/>
          <p:cNvGrpSpPr/>
          <p:nvPr/>
        </p:nvGrpSpPr>
        <p:grpSpPr>
          <a:xfrm>
            <a:off x="38100" y="939799"/>
            <a:ext cx="12934950" cy="8674101"/>
            <a:chOff x="0" y="0"/>
            <a:chExt cx="12934949" cy="8674099"/>
          </a:xfrm>
        </p:grpSpPr>
        <p:sp>
          <p:nvSpPr>
            <p:cNvPr id="1143" name="Line"/>
            <p:cNvSpPr/>
            <p:nvPr/>
          </p:nvSpPr>
          <p:spPr>
            <a:xfrm>
              <a:off x="1350538" y="1088311"/>
              <a:ext cx="159893" cy="488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4" h="21377" fill="norm" stroke="1" extrusionOk="0">
                  <a:moveTo>
                    <a:pt x="260" y="7679"/>
                  </a:moveTo>
                  <a:cubicBezTo>
                    <a:pt x="5455" y="7216"/>
                    <a:pt x="10650" y="6752"/>
                    <a:pt x="14205" y="5686"/>
                  </a:cubicBezTo>
                  <a:cubicBezTo>
                    <a:pt x="17759" y="4620"/>
                    <a:pt x="19673" y="2951"/>
                    <a:pt x="20356" y="1885"/>
                  </a:cubicBezTo>
                  <a:cubicBezTo>
                    <a:pt x="21040" y="819"/>
                    <a:pt x="20493" y="356"/>
                    <a:pt x="19263" y="124"/>
                  </a:cubicBezTo>
                  <a:cubicBezTo>
                    <a:pt x="18032" y="-108"/>
                    <a:pt x="16118" y="-108"/>
                    <a:pt x="12701" y="958"/>
                  </a:cubicBezTo>
                  <a:cubicBezTo>
                    <a:pt x="9283" y="2024"/>
                    <a:pt x="4362" y="4156"/>
                    <a:pt x="1901" y="5964"/>
                  </a:cubicBezTo>
                  <a:cubicBezTo>
                    <a:pt x="-560" y="7772"/>
                    <a:pt x="-560" y="9255"/>
                    <a:pt x="1491" y="10507"/>
                  </a:cubicBezTo>
                  <a:cubicBezTo>
                    <a:pt x="3541" y="11758"/>
                    <a:pt x="7643" y="12778"/>
                    <a:pt x="10924" y="13612"/>
                  </a:cubicBezTo>
                  <a:cubicBezTo>
                    <a:pt x="14205" y="14447"/>
                    <a:pt x="16665" y="15095"/>
                    <a:pt x="18169" y="15791"/>
                  </a:cubicBezTo>
                  <a:cubicBezTo>
                    <a:pt x="19673" y="16486"/>
                    <a:pt x="20220" y="17228"/>
                    <a:pt x="18306" y="18155"/>
                  </a:cubicBezTo>
                  <a:cubicBezTo>
                    <a:pt x="16392" y="19082"/>
                    <a:pt x="12017" y="20194"/>
                    <a:pt x="9146" y="20797"/>
                  </a:cubicBezTo>
                  <a:cubicBezTo>
                    <a:pt x="6275" y="21399"/>
                    <a:pt x="4908" y="21492"/>
                    <a:pt x="4908" y="21260"/>
                  </a:cubicBezTo>
                  <a:cubicBezTo>
                    <a:pt x="4908" y="21028"/>
                    <a:pt x="6275" y="20472"/>
                    <a:pt x="7643" y="19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1625600" y="1435100"/>
              <a:ext cx="10795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88" y="3857"/>
                    <a:pt x="6776" y="7714"/>
                    <a:pt x="10376" y="11314"/>
                  </a:cubicBezTo>
                  <a:cubicBezTo>
                    <a:pt x="13976" y="14914"/>
                    <a:pt x="17788" y="182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1644650" y="1434024"/>
              <a:ext cx="158750" cy="197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1" fill="norm" stroke="1" extrusionOk="0">
                  <a:moveTo>
                    <a:pt x="21600" y="116"/>
                  </a:moveTo>
                  <a:cubicBezTo>
                    <a:pt x="19872" y="-112"/>
                    <a:pt x="18144" y="-339"/>
                    <a:pt x="14688" y="2958"/>
                  </a:cubicBezTo>
                  <a:cubicBezTo>
                    <a:pt x="11232" y="6255"/>
                    <a:pt x="6048" y="13076"/>
                    <a:pt x="3312" y="16714"/>
                  </a:cubicBezTo>
                  <a:cubicBezTo>
                    <a:pt x="576" y="20352"/>
                    <a:pt x="288" y="20806"/>
                    <a:pt x="0" y="212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1771650" y="1536700"/>
              <a:ext cx="6985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1962150" y="1403350"/>
              <a:ext cx="5715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082"/>
                    <a:pt x="4800" y="10165"/>
                    <a:pt x="8400" y="13765"/>
                  </a:cubicBezTo>
                  <a:cubicBezTo>
                    <a:pt x="12000" y="17365"/>
                    <a:pt x="16800" y="194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2025650" y="1422400"/>
              <a:ext cx="82550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15" y="4215"/>
                    <a:pt x="11631" y="8429"/>
                    <a:pt x="8031" y="12029"/>
                  </a:cubicBezTo>
                  <a:cubicBezTo>
                    <a:pt x="4431" y="15629"/>
                    <a:pt x="2215" y="186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2438400" y="1339850"/>
              <a:ext cx="1460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2457450" y="1460500"/>
              <a:ext cx="1524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3415788" y="782847"/>
              <a:ext cx="210062" cy="400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412" fill="norm" stroke="1" extrusionOk="0">
                  <a:moveTo>
                    <a:pt x="21436" y="1261"/>
                  </a:moveTo>
                  <a:cubicBezTo>
                    <a:pt x="20788" y="809"/>
                    <a:pt x="20140" y="356"/>
                    <a:pt x="19168" y="130"/>
                  </a:cubicBezTo>
                  <a:cubicBezTo>
                    <a:pt x="18196" y="-96"/>
                    <a:pt x="16900" y="-96"/>
                    <a:pt x="14956" y="696"/>
                  </a:cubicBezTo>
                  <a:cubicBezTo>
                    <a:pt x="13012" y="1487"/>
                    <a:pt x="10420" y="3070"/>
                    <a:pt x="8152" y="5106"/>
                  </a:cubicBezTo>
                  <a:cubicBezTo>
                    <a:pt x="5884" y="7142"/>
                    <a:pt x="3940" y="9630"/>
                    <a:pt x="2536" y="12118"/>
                  </a:cubicBezTo>
                  <a:cubicBezTo>
                    <a:pt x="1132" y="14606"/>
                    <a:pt x="268" y="17094"/>
                    <a:pt x="52" y="18620"/>
                  </a:cubicBezTo>
                  <a:cubicBezTo>
                    <a:pt x="-164" y="20147"/>
                    <a:pt x="268" y="20712"/>
                    <a:pt x="1780" y="21052"/>
                  </a:cubicBezTo>
                  <a:cubicBezTo>
                    <a:pt x="3292" y="21391"/>
                    <a:pt x="5884" y="21504"/>
                    <a:pt x="9016" y="21334"/>
                  </a:cubicBezTo>
                  <a:cubicBezTo>
                    <a:pt x="12148" y="21165"/>
                    <a:pt x="15820" y="20712"/>
                    <a:pt x="19492" y="20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3409950" y="1035050"/>
              <a:ext cx="1778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71" y="16800"/>
                    <a:pt x="8743" y="12000"/>
                    <a:pt x="12343" y="8400"/>
                  </a:cubicBezTo>
                  <a:cubicBezTo>
                    <a:pt x="15943" y="4800"/>
                    <a:pt x="1877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3766729" y="727322"/>
              <a:ext cx="233771" cy="443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454" fill="norm" stroke="1" extrusionOk="0">
                  <a:moveTo>
                    <a:pt x="21492" y="756"/>
                  </a:moveTo>
                  <a:cubicBezTo>
                    <a:pt x="18378" y="449"/>
                    <a:pt x="15265" y="142"/>
                    <a:pt x="13222" y="39"/>
                  </a:cubicBezTo>
                  <a:cubicBezTo>
                    <a:pt x="11178" y="-63"/>
                    <a:pt x="10206" y="39"/>
                    <a:pt x="9330" y="295"/>
                  </a:cubicBezTo>
                  <a:cubicBezTo>
                    <a:pt x="8454" y="551"/>
                    <a:pt x="7676" y="961"/>
                    <a:pt x="7189" y="2138"/>
                  </a:cubicBezTo>
                  <a:cubicBezTo>
                    <a:pt x="6703" y="3315"/>
                    <a:pt x="6508" y="5260"/>
                    <a:pt x="5730" y="7717"/>
                  </a:cubicBezTo>
                  <a:cubicBezTo>
                    <a:pt x="4951" y="10174"/>
                    <a:pt x="3589" y="13143"/>
                    <a:pt x="2519" y="15241"/>
                  </a:cubicBezTo>
                  <a:cubicBezTo>
                    <a:pt x="1449" y="17340"/>
                    <a:pt x="670" y="18568"/>
                    <a:pt x="281" y="19438"/>
                  </a:cubicBezTo>
                  <a:cubicBezTo>
                    <a:pt x="-108" y="20309"/>
                    <a:pt x="-108" y="20820"/>
                    <a:pt x="378" y="21128"/>
                  </a:cubicBezTo>
                  <a:cubicBezTo>
                    <a:pt x="865" y="21435"/>
                    <a:pt x="1838" y="21537"/>
                    <a:pt x="3881" y="21383"/>
                  </a:cubicBezTo>
                  <a:cubicBezTo>
                    <a:pt x="5924" y="21230"/>
                    <a:pt x="9038" y="20820"/>
                    <a:pt x="12151" y="20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4064946" y="799536"/>
              <a:ext cx="157805" cy="375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511" fill="norm" stroke="1" extrusionOk="0">
                  <a:moveTo>
                    <a:pt x="21471" y="396"/>
                  </a:moveTo>
                  <a:cubicBezTo>
                    <a:pt x="20031" y="154"/>
                    <a:pt x="18591" y="-89"/>
                    <a:pt x="17151" y="32"/>
                  </a:cubicBezTo>
                  <a:cubicBezTo>
                    <a:pt x="15711" y="154"/>
                    <a:pt x="14271" y="639"/>
                    <a:pt x="11679" y="2277"/>
                  </a:cubicBezTo>
                  <a:cubicBezTo>
                    <a:pt x="9087" y="3915"/>
                    <a:pt x="5343" y="6707"/>
                    <a:pt x="3039" y="9376"/>
                  </a:cubicBezTo>
                  <a:cubicBezTo>
                    <a:pt x="735" y="12046"/>
                    <a:pt x="-129" y="14594"/>
                    <a:pt x="15" y="16536"/>
                  </a:cubicBezTo>
                  <a:cubicBezTo>
                    <a:pt x="159" y="18477"/>
                    <a:pt x="1311" y="19812"/>
                    <a:pt x="2607" y="20540"/>
                  </a:cubicBezTo>
                  <a:cubicBezTo>
                    <a:pt x="3903" y="21268"/>
                    <a:pt x="5343" y="21390"/>
                    <a:pt x="6783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4298950" y="863600"/>
              <a:ext cx="127000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5668"/>
                    <a:pt x="10800" y="11336"/>
                    <a:pt x="14400" y="14936"/>
                  </a:cubicBezTo>
                  <a:cubicBezTo>
                    <a:pt x="18000" y="18536"/>
                    <a:pt x="19800" y="200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4279900" y="881373"/>
              <a:ext cx="209550" cy="337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3" fill="norm" stroke="1" extrusionOk="0">
                  <a:moveTo>
                    <a:pt x="21600" y="81"/>
                  </a:moveTo>
                  <a:cubicBezTo>
                    <a:pt x="20509" y="-53"/>
                    <a:pt x="19418" y="-187"/>
                    <a:pt x="17127" y="1155"/>
                  </a:cubicBezTo>
                  <a:cubicBezTo>
                    <a:pt x="14836" y="2496"/>
                    <a:pt x="11345" y="5314"/>
                    <a:pt x="8291" y="8601"/>
                  </a:cubicBezTo>
                  <a:cubicBezTo>
                    <a:pt x="5236" y="11888"/>
                    <a:pt x="2618" y="15644"/>
                    <a:pt x="1309" y="17858"/>
                  </a:cubicBezTo>
                  <a:cubicBezTo>
                    <a:pt x="0" y="20071"/>
                    <a:pt x="0" y="20742"/>
                    <a:pt x="0" y="21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4508500" y="1054100"/>
              <a:ext cx="1778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4883150" y="843199"/>
              <a:ext cx="203200" cy="292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1" fill="norm" stroke="1" extrusionOk="0">
                  <a:moveTo>
                    <a:pt x="21600" y="2413"/>
                  </a:moveTo>
                  <a:cubicBezTo>
                    <a:pt x="20925" y="1641"/>
                    <a:pt x="20250" y="870"/>
                    <a:pt x="18675" y="407"/>
                  </a:cubicBezTo>
                  <a:cubicBezTo>
                    <a:pt x="17100" y="-56"/>
                    <a:pt x="14625" y="-210"/>
                    <a:pt x="12038" y="407"/>
                  </a:cubicBezTo>
                  <a:cubicBezTo>
                    <a:pt x="9450" y="1024"/>
                    <a:pt x="6750" y="2413"/>
                    <a:pt x="4725" y="4650"/>
                  </a:cubicBezTo>
                  <a:cubicBezTo>
                    <a:pt x="2700" y="6887"/>
                    <a:pt x="1350" y="9973"/>
                    <a:pt x="675" y="12364"/>
                  </a:cubicBezTo>
                  <a:cubicBezTo>
                    <a:pt x="0" y="14756"/>
                    <a:pt x="0" y="16453"/>
                    <a:pt x="0" y="17687"/>
                  </a:cubicBezTo>
                  <a:cubicBezTo>
                    <a:pt x="0" y="18921"/>
                    <a:pt x="0" y="19693"/>
                    <a:pt x="450" y="20310"/>
                  </a:cubicBezTo>
                  <a:cubicBezTo>
                    <a:pt x="900" y="20927"/>
                    <a:pt x="1800" y="21390"/>
                    <a:pt x="4950" y="21313"/>
                  </a:cubicBezTo>
                  <a:cubicBezTo>
                    <a:pt x="8100" y="21236"/>
                    <a:pt x="13500" y="20619"/>
                    <a:pt x="18900" y="200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4895850" y="990600"/>
              <a:ext cx="1270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80" y="18000"/>
                    <a:pt x="2160" y="14400"/>
                    <a:pt x="5760" y="10800"/>
                  </a:cubicBezTo>
                  <a:cubicBezTo>
                    <a:pt x="9360" y="7200"/>
                    <a:pt x="1548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5190860" y="850899"/>
              <a:ext cx="162190" cy="278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561" fill="norm" stroke="1" extrusionOk="0">
                  <a:moveTo>
                    <a:pt x="21495" y="982"/>
                  </a:moveTo>
                  <a:cubicBezTo>
                    <a:pt x="18690" y="491"/>
                    <a:pt x="15885" y="0"/>
                    <a:pt x="12939" y="0"/>
                  </a:cubicBezTo>
                  <a:cubicBezTo>
                    <a:pt x="9994" y="0"/>
                    <a:pt x="6908" y="491"/>
                    <a:pt x="4804" y="2455"/>
                  </a:cubicBezTo>
                  <a:cubicBezTo>
                    <a:pt x="2700" y="4418"/>
                    <a:pt x="1578" y="7855"/>
                    <a:pt x="877" y="10882"/>
                  </a:cubicBezTo>
                  <a:cubicBezTo>
                    <a:pt x="176" y="13909"/>
                    <a:pt x="-105" y="16527"/>
                    <a:pt x="35" y="18245"/>
                  </a:cubicBezTo>
                  <a:cubicBezTo>
                    <a:pt x="176" y="19964"/>
                    <a:pt x="737" y="20782"/>
                    <a:pt x="1718" y="21191"/>
                  </a:cubicBezTo>
                  <a:cubicBezTo>
                    <a:pt x="2700" y="21600"/>
                    <a:pt x="4103" y="21600"/>
                    <a:pt x="5786" y="21518"/>
                  </a:cubicBezTo>
                  <a:cubicBezTo>
                    <a:pt x="7469" y="21436"/>
                    <a:pt x="9433" y="21273"/>
                    <a:pt x="11396" y="21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5416550" y="889000"/>
              <a:ext cx="127000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5460999" y="908050"/>
              <a:ext cx="11430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0"/>
                    <a:pt x="16800" y="0"/>
                    <a:pt x="13400" y="2291"/>
                  </a:cubicBezTo>
                  <a:cubicBezTo>
                    <a:pt x="10000" y="4582"/>
                    <a:pt x="5600" y="9164"/>
                    <a:pt x="3200" y="12764"/>
                  </a:cubicBezTo>
                  <a:cubicBezTo>
                    <a:pt x="800" y="16364"/>
                    <a:pt x="400" y="189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5600700" y="836155"/>
              <a:ext cx="148443" cy="338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461" fill="norm" stroke="1" extrusionOk="0">
                  <a:moveTo>
                    <a:pt x="0" y="3752"/>
                  </a:moveTo>
                  <a:cubicBezTo>
                    <a:pt x="3600" y="2544"/>
                    <a:pt x="7200" y="1337"/>
                    <a:pt x="10050" y="666"/>
                  </a:cubicBezTo>
                  <a:cubicBezTo>
                    <a:pt x="12900" y="-5"/>
                    <a:pt x="15000" y="-139"/>
                    <a:pt x="16200" y="129"/>
                  </a:cubicBezTo>
                  <a:cubicBezTo>
                    <a:pt x="17400" y="398"/>
                    <a:pt x="17700" y="1068"/>
                    <a:pt x="18150" y="3282"/>
                  </a:cubicBezTo>
                  <a:cubicBezTo>
                    <a:pt x="18600" y="5496"/>
                    <a:pt x="19200" y="9252"/>
                    <a:pt x="19500" y="11533"/>
                  </a:cubicBezTo>
                  <a:cubicBezTo>
                    <a:pt x="19800" y="13814"/>
                    <a:pt x="19800" y="14619"/>
                    <a:pt x="20250" y="15491"/>
                  </a:cubicBezTo>
                  <a:cubicBezTo>
                    <a:pt x="20700" y="16363"/>
                    <a:pt x="21600" y="17302"/>
                    <a:pt x="20550" y="18308"/>
                  </a:cubicBezTo>
                  <a:cubicBezTo>
                    <a:pt x="19500" y="19314"/>
                    <a:pt x="16500" y="20388"/>
                    <a:pt x="13500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5854700" y="825500"/>
              <a:ext cx="61484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600" fill="norm" stroke="1" extrusionOk="0">
                  <a:moveTo>
                    <a:pt x="0" y="0"/>
                  </a:moveTo>
                  <a:cubicBezTo>
                    <a:pt x="7200" y="3260"/>
                    <a:pt x="14400" y="6521"/>
                    <a:pt x="18000" y="9713"/>
                  </a:cubicBezTo>
                  <a:cubicBezTo>
                    <a:pt x="21600" y="12906"/>
                    <a:pt x="21600" y="16030"/>
                    <a:pt x="19440" y="18000"/>
                  </a:cubicBezTo>
                  <a:cubicBezTo>
                    <a:pt x="17280" y="19970"/>
                    <a:pt x="12960" y="20785"/>
                    <a:pt x="86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6026149" y="1117600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6364776" y="812974"/>
              <a:ext cx="143974" cy="323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9" h="21448" fill="norm" stroke="1" extrusionOk="0">
                  <a:moveTo>
                    <a:pt x="20989" y="1671"/>
                  </a:moveTo>
                  <a:cubicBezTo>
                    <a:pt x="20063" y="970"/>
                    <a:pt x="19138" y="269"/>
                    <a:pt x="17749" y="58"/>
                  </a:cubicBezTo>
                  <a:cubicBezTo>
                    <a:pt x="16360" y="-152"/>
                    <a:pt x="14509" y="129"/>
                    <a:pt x="11578" y="2162"/>
                  </a:cubicBezTo>
                  <a:cubicBezTo>
                    <a:pt x="8646" y="4196"/>
                    <a:pt x="4635" y="7983"/>
                    <a:pt x="2320" y="10718"/>
                  </a:cubicBezTo>
                  <a:cubicBezTo>
                    <a:pt x="6" y="13453"/>
                    <a:pt x="-611" y="15136"/>
                    <a:pt x="623" y="16749"/>
                  </a:cubicBezTo>
                  <a:cubicBezTo>
                    <a:pt x="1858" y="18362"/>
                    <a:pt x="4943" y="19905"/>
                    <a:pt x="8029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6572250" y="857250"/>
              <a:ext cx="9525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4371"/>
                    <a:pt x="2880" y="8743"/>
                    <a:pt x="6480" y="12343"/>
                  </a:cubicBezTo>
                  <a:cubicBezTo>
                    <a:pt x="10080" y="15943"/>
                    <a:pt x="15840" y="187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6604000" y="920750"/>
              <a:ext cx="12065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05" y="164"/>
                    <a:pt x="17811" y="327"/>
                    <a:pt x="15158" y="2455"/>
                  </a:cubicBezTo>
                  <a:cubicBezTo>
                    <a:pt x="12505" y="4582"/>
                    <a:pt x="9095" y="8673"/>
                    <a:pt x="6442" y="12191"/>
                  </a:cubicBezTo>
                  <a:cubicBezTo>
                    <a:pt x="3789" y="15709"/>
                    <a:pt x="1895" y="186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6781800" y="1056993"/>
              <a:ext cx="14605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322" y="11375"/>
                    <a:pt x="10643" y="2735"/>
                    <a:pt x="14243" y="575"/>
                  </a:cubicBezTo>
                  <a:cubicBezTo>
                    <a:pt x="17843" y="-1585"/>
                    <a:pt x="19722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7115350" y="862668"/>
              <a:ext cx="174451" cy="280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349" fill="norm" stroke="1" extrusionOk="0">
                  <a:moveTo>
                    <a:pt x="21193" y="2489"/>
                  </a:moveTo>
                  <a:cubicBezTo>
                    <a:pt x="20422" y="1683"/>
                    <a:pt x="19650" y="877"/>
                    <a:pt x="17979" y="394"/>
                  </a:cubicBezTo>
                  <a:cubicBezTo>
                    <a:pt x="16307" y="-90"/>
                    <a:pt x="13736" y="-251"/>
                    <a:pt x="11550" y="636"/>
                  </a:cubicBezTo>
                  <a:cubicBezTo>
                    <a:pt x="9364" y="1522"/>
                    <a:pt x="7564" y="3456"/>
                    <a:pt x="5636" y="6277"/>
                  </a:cubicBezTo>
                  <a:cubicBezTo>
                    <a:pt x="3707" y="9098"/>
                    <a:pt x="1650" y="12806"/>
                    <a:pt x="622" y="15304"/>
                  </a:cubicBezTo>
                  <a:cubicBezTo>
                    <a:pt x="-407" y="17803"/>
                    <a:pt x="-407" y="19092"/>
                    <a:pt x="2550" y="19898"/>
                  </a:cubicBezTo>
                  <a:cubicBezTo>
                    <a:pt x="5507" y="20704"/>
                    <a:pt x="11422" y="21027"/>
                    <a:pt x="17336" y="213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7155318" y="1047750"/>
              <a:ext cx="134483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600" fill="norm" stroke="1" extrusionOk="0">
                  <a:moveTo>
                    <a:pt x="3218" y="21600"/>
                  </a:moveTo>
                  <a:cubicBezTo>
                    <a:pt x="1530" y="18514"/>
                    <a:pt x="-157" y="15429"/>
                    <a:pt x="12" y="13371"/>
                  </a:cubicBezTo>
                  <a:cubicBezTo>
                    <a:pt x="180" y="11314"/>
                    <a:pt x="2205" y="10286"/>
                    <a:pt x="6087" y="8229"/>
                  </a:cubicBezTo>
                  <a:cubicBezTo>
                    <a:pt x="9968" y="6171"/>
                    <a:pt x="15706" y="3086"/>
                    <a:pt x="214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7398842" y="878224"/>
              <a:ext cx="195759" cy="277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451" fill="norm" stroke="1" extrusionOk="0">
                  <a:moveTo>
                    <a:pt x="21480" y="2796"/>
                  </a:moveTo>
                  <a:cubicBezTo>
                    <a:pt x="19390" y="1815"/>
                    <a:pt x="17299" y="833"/>
                    <a:pt x="15209" y="342"/>
                  </a:cubicBezTo>
                  <a:cubicBezTo>
                    <a:pt x="13119" y="-149"/>
                    <a:pt x="11028" y="-149"/>
                    <a:pt x="9170" y="587"/>
                  </a:cubicBezTo>
                  <a:cubicBezTo>
                    <a:pt x="7312" y="1324"/>
                    <a:pt x="5686" y="2796"/>
                    <a:pt x="4409" y="5415"/>
                  </a:cubicBezTo>
                  <a:cubicBezTo>
                    <a:pt x="3132" y="8033"/>
                    <a:pt x="2203" y="11796"/>
                    <a:pt x="1506" y="14087"/>
                  </a:cubicBezTo>
                  <a:cubicBezTo>
                    <a:pt x="809" y="16378"/>
                    <a:pt x="345" y="17196"/>
                    <a:pt x="112" y="18178"/>
                  </a:cubicBezTo>
                  <a:cubicBezTo>
                    <a:pt x="-120" y="19160"/>
                    <a:pt x="-120" y="20306"/>
                    <a:pt x="1390" y="20878"/>
                  </a:cubicBezTo>
                  <a:cubicBezTo>
                    <a:pt x="2899" y="21451"/>
                    <a:pt x="5919" y="21451"/>
                    <a:pt x="8938" y="21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7670799" y="895350"/>
              <a:ext cx="762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7708900" y="933450"/>
              <a:ext cx="114300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00" y="411"/>
                    <a:pt x="17600" y="823"/>
                    <a:pt x="14400" y="3189"/>
                  </a:cubicBezTo>
                  <a:cubicBezTo>
                    <a:pt x="11200" y="5554"/>
                    <a:pt x="6800" y="9874"/>
                    <a:pt x="4200" y="13269"/>
                  </a:cubicBezTo>
                  <a:cubicBezTo>
                    <a:pt x="1600" y="16663"/>
                    <a:pt x="800" y="191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7886700" y="845872"/>
              <a:ext cx="119739" cy="338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438" fill="norm" stroke="1" extrusionOk="0">
                  <a:moveTo>
                    <a:pt x="0" y="3941"/>
                  </a:moveTo>
                  <a:cubicBezTo>
                    <a:pt x="758" y="3270"/>
                    <a:pt x="1516" y="2599"/>
                    <a:pt x="3789" y="1928"/>
                  </a:cubicBezTo>
                  <a:cubicBezTo>
                    <a:pt x="6063" y="1258"/>
                    <a:pt x="9853" y="587"/>
                    <a:pt x="12695" y="251"/>
                  </a:cubicBezTo>
                  <a:cubicBezTo>
                    <a:pt x="15537" y="-84"/>
                    <a:pt x="17432" y="-84"/>
                    <a:pt x="18568" y="251"/>
                  </a:cubicBezTo>
                  <a:cubicBezTo>
                    <a:pt x="19705" y="587"/>
                    <a:pt x="20084" y="1258"/>
                    <a:pt x="20084" y="3069"/>
                  </a:cubicBezTo>
                  <a:cubicBezTo>
                    <a:pt x="20084" y="4880"/>
                    <a:pt x="19705" y="7832"/>
                    <a:pt x="19326" y="10246"/>
                  </a:cubicBezTo>
                  <a:cubicBezTo>
                    <a:pt x="18947" y="12661"/>
                    <a:pt x="18568" y="14540"/>
                    <a:pt x="18947" y="15814"/>
                  </a:cubicBezTo>
                  <a:cubicBezTo>
                    <a:pt x="19326" y="17089"/>
                    <a:pt x="20463" y="17759"/>
                    <a:pt x="21032" y="18430"/>
                  </a:cubicBezTo>
                  <a:cubicBezTo>
                    <a:pt x="21600" y="19101"/>
                    <a:pt x="21600" y="19772"/>
                    <a:pt x="20842" y="20309"/>
                  </a:cubicBezTo>
                  <a:cubicBezTo>
                    <a:pt x="20084" y="20845"/>
                    <a:pt x="18568" y="21248"/>
                    <a:pt x="15916" y="21382"/>
                  </a:cubicBezTo>
                  <a:cubicBezTo>
                    <a:pt x="13263" y="21516"/>
                    <a:pt x="9474" y="21382"/>
                    <a:pt x="5684" y="212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8051800" y="838200"/>
              <a:ext cx="103076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600" fill="norm" stroke="1" extrusionOk="0">
                  <a:moveTo>
                    <a:pt x="7776" y="0"/>
                  </a:moveTo>
                  <a:cubicBezTo>
                    <a:pt x="9936" y="0"/>
                    <a:pt x="12096" y="0"/>
                    <a:pt x="14472" y="590"/>
                  </a:cubicBezTo>
                  <a:cubicBezTo>
                    <a:pt x="16848" y="1180"/>
                    <a:pt x="19440" y="2361"/>
                    <a:pt x="20520" y="4780"/>
                  </a:cubicBezTo>
                  <a:cubicBezTo>
                    <a:pt x="21600" y="7200"/>
                    <a:pt x="21168" y="10859"/>
                    <a:pt x="17496" y="13869"/>
                  </a:cubicBezTo>
                  <a:cubicBezTo>
                    <a:pt x="13824" y="16879"/>
                    <a:pt x="6912" y="192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8134350" y="681187"/>
              <a:ext cx="262553" cy="524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484" fill="norm" stroke="1" extrusionOk="0">
                  <a:moveTo>
                    <a:pt x="9850" y="2271"/>
                  </a:moveTo>
                  <a:cubicBezTo>
                    <a:pt x="12787" y="1490"/>
                    <a:pt x="15725" y="710"/>
                    <a:pt x="17626" y="319"/>
                  </a:cubicBezTo>
                  <a:cubicBezTo>
                    <a:pt x="19526" y="-71"/>
                    <a:pt x="20390" y="-71"/>
                    <a:pt x="20909" y="146"/>
                  </a:cubicBezTo>
                  <a:cubicBezTo>
                    <a:pt x="21427" y="363"/>
                    <a:pt x="21600" y="796"/>
                    <a:pt x="21254" y="2271"/>
                  </a:cubicBezTo>
                  <a:cubicBezTo>
                    <a:pt x="20909" y="3746"/>
                    <a:pt x="20045" y="6262"/>
                    <a:pt x="19354" y="8690"/>
                  </a:cubicBezTo>
                  <a:cubicBezTo>
                    <a:pt x="18662" y="11119"/>
                    <a:pt x="18144" y="13462"/>
                    <a:pt x="17712" y="15327"/>
                  </a:cubicBezTo>
                  <a:cubicBezTo>
                    <a:pt x="17280" y="17192"/>
                    <a:pt x="16934" y="18580"/>
                    <a:pt x="16762" y="19534"/>
                  </a:cubicBezTo>
                  <a:cubicBezTo>
                    <a:pt x="16589" y="20488"/>
                    <a:pt x="16589" y="21009"/>
                    <a:pt x="15898" y="21269"/>
                  </a:cubicBezTo>
                  <a:cubicBezTo>
                    <a:pt x="15206" y="21529"/>
                    <a:pt x="13824" y="21529"/>
                    <a:pt x="11059" y="21399"/>
                  </a:cubicBezTo>
                  <a:cubicBezTo>
                    <a:pt x="8294" y="21269"/>
                    <a:pt x="4147" y="21009"/>
                    <a:pt x="0" y="207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3321050" y="1409700"/>
              <a:ext cx="4965700" cy="76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0" fill="norm" stroke="1" extrusionOk="0">
                  <a:moveTo>
                    <a:pt x="0" y="15762"/>
                  </a:moveTo>
                  <a:cubicBezTo>
                    <a:pt x="377" y="18097"/>
                    <a:pt x="755" y="20432"/>
                    <a:pt x="1119" y="21016"/>
                  </a:cubicBezTo>
                  <a:cubicBezTo>
                    <a:pt x="1482" y="21600"/>
                    <a:pt x="1832" y="20432"/>
                    <a:pt x="2191" y="18973"/>
                  </a:cubicBezTo>
                  <a:cubicBezTo>
                    <a:pt x="2550" y="17514"/>
                    <a:pt x="2919" y="15762"/>
                    <a:pt x="3236" y="14303"/>
                  </a:cubicBezTo>
                  <a:cubicBezTo>
                    <a:pt x="3554" y="12843"/>
                    <a:pt x="3821" y="11676"/>
                    <a:pt x="4111" y="10508"/>
                  </a:cubicBezTo>
                  <a:cubicBezTo>
                    <a:pt x="4401" y="9341"/>
                    <a:pt x="4714" y="8173"/>
                    <a:pt x="5032" y="7297"/>
                  </a:cubicBezTo>
                  <a:cubicBezTo>
                    <a:pt x="5349" y="6422"/>
                    <a:pt x="5672" y="5838"/>
                    <a:pt x="6021" y="5254"/>
                  </a:cubicBezTo>
                  <a:cubicBezTo>
                    <a:pt x="6371" y="4670"/>
                    <a:pt x="6749" y="4086"/>
                    <a:pt x="7117" y="3503"/>
                  </a:cubicBezTo>
                  <a:cubicBezTo>
                    <a:pt x="7485" y="2919"/>
                    <a:pt x="7845" y="2335"/>
                    <a:pt x="8222" y="2043"/>
                  </a:cubicBezTo>
                  <a:cubicBezTo>
                    <a:pt x="8599" y="1751"/>
                    <a:pt x="8995" y="1751"/>
                    <a:pt x="9387" y="1459"/>
                  </a:cubicBezTo>
                  <a:cubicBezTo>
                    <a:pt x="9778" y="1168"/>
                    <a:pt x="10165" y="584"/>
                    <a:pt x="10565" y="292"/>
                  </a:cubicBezTo>
                  <a:cubicBezTo>
                    <a:pt x="10966" y="0"/>
                    <a:pt x="11380" y="0"/>
                    <a:pt x="11785" y="0"/>
                  </a:cubicBezTo>
                  <a:cubicBezTo>
                    <a:pt x="12190" y="0"/>
                    <a:pt x="12586" y="0"/>
                    <a:pt x="12991" y="0"/>
                  </a:cubicBezTo>
                  <a:cubicBezTo>
                    <a:pt x="13396" y="0"/>
                    <a:pt x="13811" y="0"/>
                    <a:pt x="14220" y="0"/>
                  </a:cubicBezTo>
                  <a:cubicBezTo>
                    <a:pt x="14630" y="0"/>
                    <a:pt x="15035" y="0"/>
                    <a:pt x="15422" y="0"/>
                  </a:cubicBezTo>
                  <a:cubicBezTo>
                    <a:pt x="15809" y="0"/>
                    <a:pt x="16177" y="0"/>
                    <a:pt x="16536" y="292"/>
                  </a:cubicBezTo>
                  <a:cubicBezTo>
                    <a:pt x="16895" y="584"/>
                    <a:pt x="17245" y="1168"/>
                    <a:pt x="17659" y="1751"/>
                  </a:cubicBezTo>
                  <a:cubicBezTo>
                    <a:pt x="18074" y="2335"/>
                    <a:pt x="18552" y="2919"/>
                    <a:pt x="18981" y="3503"/>
                  </a:cubicBezTo>
                  <a:cubicBezTo>
                    <a:pt x="19409" y="4086"/>
                    <a:pt x="19786" y="4670"/>
                    <a:pt x="20187" y="5838"/>
                  </a:cubicBezTo>
                  <a:cubicBezTo>
                    <a:pt x="20587" y="7005"/>
                    <a:pt x="21011" y="8757"/>
                    <a:pt x="21250" y="9924"/>
                  </a:cubicBezTo>
                  <a:cubicBezTo>
                    <a:pt x="21490" y="11092"/>
                    <a:pt x="21545" y="11676"/>
                    <a:pt x="21600" y="12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3930650" y="1672166"/>
              <a:ext cx="1289050" cy="609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7" fill="norm" stroke="1" extrusionOk="0">
                  <a:moveTo>
                    <a:pt x="0" y="13379"/>
                  </a:moveTo>
                  <a:cubicBezTo>
                    <a:pt x="106" y="15397"/>
                    <a:pt x="213" y="17415"/>
                    <a:pt x="319" y="18685"/>
                  </a:cubicBezTo>
                  <a:cubicBezTo>
                    <a:pt x="426" y="19956"/>
                    <a:pt x="532" y="20479"/>
                    <a:pt x="638" y="20890"/>
                  </a:cubicBezTo>
                  <a:cubicBezTo>
                    <a:pt x="745" y="21301"/>
                    <a:pt x="851" y="21600"/>
                    <a:pt x="975" y="21525"/>
                  </a:cubicBezTo>
                  <a:cubicBezTo>
                    <a:pt x="1100" y="21451"/>
                    <a:pt x="1241" y="21002"/>
                    <a:pt x="1401" y="19470"/>
                  </a:cubicBezTo>
                  <a:cubicBezTo>
                    <a:pt x="1561" y="17938"/>
                    <a:pt x="1738" y="15322"/>
                    <a:pt x="1809" y="12781"/>
                  </a:cubicBezTo>
                  <a:cubicBezTo>
                    <a:pt x="1880" y="10239"/>
                    <a:pt x="1844" y="7773"/>
                    <a:pt x="1773" y="6278"/>
                  </a:cubicBezTo>
                  <a:cubicBezTo>
                    <a:pt x="1702" y="4783"/>
                    <a:pt x="1596" y="4260"/>
                    <a:pt x="1525" y="3812"/>
                  </a:cubicBezTo>
                  <a:cubicBezTo>
                    <a:pt x="1454" y="3363"/>
                    <a:pt x="1419" y="2990"/>
                    <a:pt x="1472" y="2691"/>
                  </a:cubicBezTo>
                  <a:cubicBezTo>
                    <a:pt x="1525" y="2392"/>
                    <a:pt x="1667" y="2167"/>
                    <a:pt x="2164" y="1981"/>
                  </a:cubicBezTo>
                  <a:cubicBezTo>
                    <a:pt x="2660" y="1794"/>
                    <a:pt x="3511" y="1644"/>
                    <a:pt x="4593" y="1457"/>
                  </a:cubicBezTo>
                  <a:cubicBezTo>
                    <a:pt x="5675" y="1271"/>
                    <a:pt x="6987" y="1046"/>
                    <a:pt x="8406" y="860"/>
                  </a:cubicBezTo>
                  <a:cubicBezTo>
                    <a:pt x="9825" y="673"/>
                    <a:pt x="11350" y="523"/>
                    <a:pt x="12804" y="411"/>
                  </a:cubicBezTo>
                  <a:cubicBezTo>
                    <a:pt x="14258" y="299"/>
                    <a:pt x="15641" y="224"/>
                    <a:pt x="16936" y="149"/>
                  </a:cubicBezTo>
                  <a:cubicBezTo>
                    <a:pt x="18231" y="75"/>
                    <a:pt x="19436" y="0"/>
                    <a:pt x="20199" y="0"/>
                  </a:cubicBezTo>
                  <a:cubicBezTo>
                    <a:pt x="20962" y="0"/>
                    <a:pt x="21281" y="75"/>
                    <a:pt x="21600" y="1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4229100" y="1860280"/>
              <a:ext cx="158750" cy="361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1146"/>
                  </a:moveTo>
                  <a:cubicBezTo>
                    <a:pt x="2016" y="5416"/>
                    <a:pt x="4032" y="9685"/>
                    <a:pt x="5328" y="12825"/>
                  </a:cubicBezTo>
                  <a:cubicBezTo>
                    <a:pt x="6624" y="15964"/>
                    <a:pt x="7200" y="17974"/>
                    <a:pt x="7776" y="19355"/>
                  </a:cubicBezTo>
                  <a:cubicBezTo>
                    <a:pt x="8352" y="20737"/>
                    <a:pt x="8928" y="21490"/>
                    <a:pt x="9504" y="21427"/>
                  </a:cubicBezTo>
                  <a:cubicBezTo>
                    <a:pt x="10080" y="21364"/>
                    <a:pt x="10656" y="20485"/>
                    <a:pt x="11808" y="17534"/>
                  </a:cubicBezTo>
                  <a:cubicBezTo>
                    <a:pt x="12960" y="14583"/>
                    <a:pt x="14688" y="9560"/>
                    <a:pt x="15840" y="6483"/>
                  </a:cubicBezTo>
                  <a:cubicBezTo>
                    <a:pt x="16992" y="3406"/>
                    <a:pt x="17568" y="2276"/>
                    <a:pt x="18288" y="1397"/>
                  </a:cubicBezTo>
                  <a:cubicBezTo>
                    <a:pt x="19008" y="518"/>
                    <a:pt x="19872" y="-110"/>
                    <a:pt x="20448" y="16"/>
                  </a:cubicBezTo>
                  <a:cubicBezTo>
                    <a:pt x="21024" y="141"/>
                    <a:pt x="21312" y="1020"/>
                    <a:pt x="21600" y="1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4368791" y="2019299"/>
              <a:ext cx="228610" cy="181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485" fill="norm" stroke="1" extrusionOk="0">
                  <a:moveTo>
                    <a:pt x="6541" y="11302"/>
                  </a:moveTo>
                  <a:cubicBezTo>
                    <a:pt x="6342" y="10047"/>
                    <a:pt x="6144" y="8791"/>
                    <a:pt x="5649" y="7660"/>
                  </a:cubicBezTo>
                  <a:cubicBezTo>
                    <a:pt x="5153" y="6530"/>
                    <a:pt x="4361" y="5526"/>
                    <a:pt x="3469" y="5274"/>
                  </a:cubicBezTo>
                  <a:cubicBezTo>
                    <a:pt x="2577" y="5023"/>
                    <a:pt x="1586" y="5526"/>
                    <a:pt x="893" y="7284"/>
                  </a:cubicBezTo>
                  <a:cubicBezTo>
                    <a:pt x="199" y="9042"/>
                    <a:pt x="-197" y="12056"/>
                    <a:pt x="100" y="14065"/>
                  </a:cubicBezTo>
                  <a:cubicBezTo>
                    <a:pt x="397" y="16074"/>
                    <a:pt x="1388" y="17079"/>
                    <a:pt x="2379" y="17205"/>
                  </a:cubicBezTo>
                  <a:cubicBezTo>
                    <a:pt x="3370" y="17330"/>
                    <a:pt x="4361" y="16577"/>
                    <a:pt x="5054" y="15572"/>
                  </a:cubicBezTo>
                  <a:cubicBezTo>
                    <a:pt x="5748" y="14567"/>
                    <a:pt x="6144" y="13312"/>
                    <a:pt x="6739" y="11930"/>
                  </a:cubicBezTo>
                  <a:cubicBezTo>
                    <a:pt x="7333" y="10549"/>
                    <a:pt x="8126" y="9042"/>
                    <a:pt x="9315" y="9042"/>
                  </a:cubicBezTo>
                  <a:cubicBezTo>
                    <a:pt x="10504" y="9042"/>
                    <a:pt x="12089" y="10549"/>
                    <a:pt x="13179" y="12558"/>
                  </a:cubicBezTo>
                  <a:cubicBezTo>
                    <a:pt x="14269" y="14567"/>
                    <a:pt x="14864" y="17079"/>
                    <a:pt x="14864" y="18837"/>
                  </a:cubicBezTo>
                  <a:cubicBezTo>
                    <a:pt x="14864" y="20595"/>
                    <a:pt x="14269" y="21600"/>
                    <a:pt x="13774" y="21474"/>
                  </a:cubicBezTo>
                  <a:cubicBezTo>
                    <a:pt x="13278" y="21349"/>
                    <a:pt x="12882" y="20093"/>
                    <a:pt x="13278" y="16953"/>
                  </a:cubicBezTo>
                  <a:cubicBezTo>
                    <a:pt x="13675" y="13814"/>
                    <a:pt x="14864" y="8791"/>
                    <a:pt x="16350" y="5651"/>
                  </a:cubicBezTo>
                  <a:cubicBezTo>
                    <a:pt x="17836" y="2512"/>
                    <a:pt x="19620" y="1256"/>
                    <a:pt x="2140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4692376" y="1896447"/>
              <a:ext cx="76474" cy="307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458" fill="norm" stroke="1" extrusionOk="0">
                  <a:moveTo>
                    <a:pt x="21092" y="2373"/>
                  </a:moveTo>
                  <a:cubicBezTo>
                    <a:pt x="21092" y="1633"/>
                    <a:pt x="21092" y="894"/>
                    <a:pt x="19633" y="450"/>
                  </a:cubicBezTo>
                  <a:cubicBezTo>
                    <a:pt x="18173" y="6"/>
                    <a:pt x="15254" y="-142"/>
                    <a:pt x="12627" y="154"/>
                  </a:cubicBezTo>
                  <a:cubicBezTo>
                    <a:pt x="10000" y="450"/>
                    <a:pt x="7665" y="1190"/>
                    <a:pt x="5038" y="3483"/>
                  </a:cubicBezTo>
                  <a:cubicBezTo>
                    <a:pt x="2411" y="5776"/>
                    <a:pt x="-508" y="9622"/>
                    <a:pt x="76" y="12877"/>
                  </a:cubicBezTo>
                  <a:cubicBezTo>
                    <a:pt x="660" y="16132"/>
                    <a:pt x="4746" y="18795"/>
                    <a:pt x="8833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4851400" y="1911350"/>
              <a:ext cx="101600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50" y="3863"/>
                    <a:pt x="4500" y="7727"/>
                    <a:pt x="8100" y="11327"/>
                  </a:cubicBezTo>
                  <a:cubicBezTo>
                    <a:pt x="11700" y="14927"/>
                    <a:pt x="16650" y="1826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4876800" y="1979923"/>
              <a:ext cx="114300" cy="210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1" fill="norm" stroke="1" extrusionOk="0">
                  <a:moveTo>
                    <a:pt x="21600" y="129"/>
                  </a:moveTo>
                  <a:cubicBezTo>
                    <a:pt x="19600" y="-85"/>
                    <a:pt x="17600" y="-299"/>
                    <a:pt x="14200" y="1840"/>
                  </a:cubicBezTo>
                  <a:cubicBezTo>
                    <a:pt x="10800" y="3978"/>
                    <a:pt x="6000" y="8469"/>
                    <a:pt x="3400" y="12105"/>
                  </a:cubicBezTo>
                  <a:cubicBezTo>
                    <a:pt x="800" y="15741"/>
                    <a:pt x="400" y="18521"/>
                    <a:pt x="0" y="21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5041899" y="1847849"/>
              <a:ext cx="6134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2" h="21600" fill="norm" stroke="1" extrusionOk="0">
                  <a:moveTo>
                    <a:pt x="0" y="0"/>
                  </a:moveTo>
                  <a:cubicBezTo>
                    <a:pt x="7665" y="4267"/>
                    <a:pt x="15329" y="8533"/>
                    <a:pt x="18465" y="11800"/>
                  </a:cubicBezTo>
                  <a:cubicBezTo>
                    <a:pt x="21600" y="15067"/>
                    <a:pt x="20206" y="17333"/>
                    <a:pt x="16374" y="18800"/>
                  </a:cubicBezTo>
                  <a:cubicBezTo>
                    <a:pt x="12542" y="20267"/>
                    <a:pt x="6271" y="209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5486400" y="2070100"/>
              <a:ext cx="127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5867400" y="1664229"/>
              <a:ext cx="1253067" cy="610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6" fill="norm" stroke="1" extrusionOk="0">
                  <a:moveTo>
                    <a:pt x="0" y="15228"/>
                  </a:moveTo>
                  <a:cubicBezTo>
                    <a:pt x="219" y="15975"/>
                    <a:pt x="438" y="16723"/>
                    <a:pt x="675" y="17657"/>
                  </a:cubicBezTo>
                  <a:cubicBezTo>
                    <a:pt x="912" y="18591"/>
                    <a:pt x="1168" y="19712"/>
                    <a:pt x="1368" y="20460"/>
                  </a:cubicBezTo>
                  <a:cubicBezTo>
                    <a:pt x="1569" y="21207"/>
                    <a:pt x="1715" y="21581"/>
                    <a:pt x="1806" y="21544"/>
                  </a:cubicBezTo>
                  <a:cubicBezTo>
                    <a:pt x="1897" y="21506"/>
                    <a:pt x="1934" y="21058"/>
                    <a:pt x="1989" y="19376"/>
                  </a:cubicBezTo>
                  <a:cubicBezTo>
                    <a:pt x="2043" y="17694"/>
                    <a:pt x="2116" y="14780"/>
                    <a:pt x="2171" y="12238"/>
                  </a:cubicBezTo>
                  <a:cubicBezTo>
                    <a:pt x="2226" y="9697"/>
                    <a:pt x="2262" y="7530"/>
                    <a:pt x="2244" y="6184"/>
                  </a:cubicBezTo>
                  <a:cubicBezTo>
                    <a:pt x="2226" y="4839"/>
                    <a:pt x="2153" y="4316"/>
                    <a:pt x="2025" y="3942"/>
                  </a:cubicBezTo>
                  <a:cubicBezTo>
                    <a:pt x="1897" y="3569"/>
                    <a:pt x="1715" y="3344"/>
                    <a:pt x="1715" y="3195"/>
                  </a:cubicBezTo>
                  <a:cubicBezTo>
                    <a:pt x="1715" y="3045"/>
                    <a:pt x="1897" y="2971"/>
                    <a:pt x="2609" y="2784"/>
                  </a:cubicBezTo>
                  <a:cubicBezTo>
                    <a:pt x="3320" y="2597"/>
                    <a:pt x="4561" y="2298"/>
                    <a:pt x="5801" y="1999"/>
                  </a:cubicBezTo>
                  <a:cubicBezTo>
                    <a:pt x="7042" y="1700"/>
                    <a:pt x="8282" y="1401"/>
                    <a:pt x="9505" y="1139"/>
                  </a:cubicBezTo>
                  <a:cubicBezTo>
                    <a:pt x="10727" y="878"/>
                    <a:pt x="11931" y="654"/>
                    <a:pt x="13153" y="467"/>
                  </a:cubicBezTo>
                  <a:cubicBezTo>
                    <a:pt x="14376" y="280"/>
                    <a:pt x="15616" y="130"/>
                    <a:pt x="16966" y="56"/>
                  </a:cubicBezTo>
                  <a:cubicBezTo>
                    <a:pt x="18316" y="-19"/>
                    <a:pt x="19776" y="-19"/>
                    <a:pt x="20597" y="56"/>
                  </a:cubicBezTo>
                  <a:cubicBezTo>
                    <a:pt x="21418" y="130"/>
                    <a:pt x="21600" y="280"/>
                    <a:pt x="21600" y="542"/>
                  </a:cubicBezTo>
                  <a:cubicBezTo>
                    <a:pt x="21600" y="803"/>
                    <a:pt x="21418" y="1177"/>
                    <a:pt x="21235" y="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6146799" y="1847849"/>
              <a:ext cx="234951" cy="369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2" fill="norm" stroke="1" extrusionOk="0">
                  <a:moveTo>
                    <a:pt x="0" y="4073"/>
                  </a:moveTo>
                  <a:cubicBezTo>
                    <a:pt x="0" y="3456"/>
                    <a:pt x="0" y="2839"/>
                    <a:pt x="389" y="2839"/>
                  </a:cubicBezTo>
                  <a:cubicBezTo>
                    <a:pt x="778" y="2839"/>
                    <a:pt x="1557" y="3456"/>
                    <a:pt x="2822" y="5184"/>
                  </a:cubicBezTo>
                  <a:cubicBezTo>
                    <a:pt x="4086" y="6912"/>
                    <a:pt x="5838" y="9751"/>
                    <a:pt x="7297" y="12466"/>
                  </a:cubicBezTo>
                  <a:cubicBezTo>
                    <a:pt x="8757" y="15182"/>
                    <a:pt x="9924" y="17774"/>
                    <a:pt x="10703" y="19378"/>
                  </a:cubicBezTo>
                  <a:cubicBezTo>
                    <a:pt x="11481" y="20983"/>
                    <a:pt x="11870" y="21600"/>
                    <a:pt x="12162" y="21538"/>
                  </a:cubicBezTo>
                  <a:cubicBezTo>
                    <a:pt x="12454" y="21477"/>
                    <a:pt x="12649" y="20736"/>
                    <a:pt x="13232" y="18514"/>
                  </a:cubicBezTo>
                  <a:cubicBezTo>
                    <a:pt x="13816" y="16293"/>
                    <a:pt x="14789" y="12590"/>
                    <a:pt x="16249" y="9257"/>
                  </a:cubicBezTo>
                  <a:cubicBezTo>
                    <a:pt x="17708" y="5925"/>
                    <a:pt x="19654" y="29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6376489" y="2038349"/>
              <a:ext cx="125911" cy="138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454" fill="norm" stroke="1" extrusionOk="0">
                  <a:moveTo>
                    <a:pt x="11695" y="0"/>
                  </a:moveTo>
                  <a:cubicBezTo>
                    <a:pt x="9895" y="0"/>
                    <a:pt x="8095" y="0"/>
                    <a:pt x="6115" y="1800"/>
                  </a:cubicBezTo>
                  <a:cubicBezTo>
                    <a:pt x="4135" y="3600"/>
                    <a:pt x="1975" y="7200"/>
                    <a:pt x="895" y="10309"/>
                  </a:cubicBezTo>
                  <a:cubicBezTo>
                    <a:pt x="-185" y="13418"/>
                    <a:pt x="-185" y="16036"/>
                    <a:pt x="355" y="18000"/>
                  </a:cubicBezTo>
                  <a:cubicBezTo>
                    <a:pt x="895" y="19964"/>
                    <a:pt x="1975" y="21273"/>
                    <a:pt x="3235" y="21436"/>
                  </a:cubicBezTo>
                  <a:cubicBezTo>
                    <a:pt x="4495" y="21600"/>
                    <a:pt x="5935" y="20618"/>
                    <a:pt x="7375" y="18327"/>
                  </a:cubicBezTo>
                  <a:cubicBezTo>
                    <a:pt x="8815" y="16036"/>
                    <a:pt x="10255" y="12436"/>
                    <a:pt x="11695" y="9655"/>
                  </a:cubicBezTo>
                  <a:cubicBezTo>
                    <a:pt x="13135" y="6873"/>
                    <a:pt x="14575" y="4909"/>
                    <a:pt x="15655" y="5073"/>
                  </a:cubicBezTo>
                  <a:cubicBezTo>
                    <a:pt x="16735" y="5236"/>
                    <a:pt x="17455" y="7527"/>
                    <a:pt x="18355" y="9327"/>
                  </a:cubicBezTo>
                  <a:cubicBezTo>
                    <a:pt x="19255" y="11127"/>
                    <a:pt x="20335" y="12436"/>
                    <a:pt x="21415" y="137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6521450" y="1949450"/>
              <a:ext cx="184150" cy="173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8" fill="norm" stroke="1" extrusionOk="0">
                  <a:moveTo>
                    <a:pt x="0" y="14053"/>
                  </a:moveTo>
                  <a:cubicBezTo>
                    <a:pt x="1241" y="14053"/>
                    <a:pt x="2483" y="14053"/>
                    <a:pt x="3600" y="14573"/>
                  </a:cubicBezTo>
                  <a:cubicBezTo>
                    <a:pt x="4717" y="15094"/>
                    <a:pt x="5710" y="16135"/>
                    <a:pt x="6455" y="17436"/>
                  </a:cubicBezTo>
                  <a:cubicBezTo>
                    <a:pt x="7200" y="18737"/>
                    <a:pt x="7697" y="20299"/>
                    <a:pt x="7324" y="20949"/>
                  </a:cubicBezTo>
                  <a:cubicBezTo>
                    <a:pt x="6952" y="21600"/>
                    <a:pt x="5710" y="21340"/>
                    <a:pt x="4966" y="20559"/>
                  </a:cubicBezTo>
                  <a:cubicBezTo>
                    <a:pt x="4221" y="19778"/>
                    <a:pt x="3972" y="18477"/>
                    <a:pt x="4966" y="16005"/>
                  </a:cubicBezTo>
                  <a:cubicBezTo>
                    <a:pt x="5959" y="13533"/>
                    <a:pt x="8193" y="9889"/>
                    <a:pt x="11172" y="7027"/>
                  </a:cubicBezTo>
                  <a:cubicBezTo>
                    <a:pt x="14152" y="4164"/>
                    <a:pt x="17876" y="20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6726351" y="1896132"/>
              <a:ext cx="74500" cy="237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445" fill="norm" stroke="1" extrusionOk="0">
                  <a:moveTo>
                    <a:pt x="21118" y="3095"/>
                  </a:moveTo>
                  <a:cubicBezTo>
                    <a:pt x="19918" y="2139"/>
                    <a:pt x="18718" y="1183"/>
                    <a:pt x="16618" y="610"/>
                  </a:cubicBezTo>
                  <a:cubicBezTo>
                    <a:pt x="14518" y="36"/>
                    <a:pt x="11518" y="-155"/>
                    <a:pt x="9118" y="132"/>
                  </a:cubicBezTo>
                  <a:cubicBezTo>
                    <a:pt x="6718" y="418"/>
                    <a:pt x="4918" y="1183"/>
                    <a:pt x="3118" y="3955"/>
                  </a:cubicBezTo>
                  <a:cubicBezTo>
                    <a:pt x="1318" y="6726"/>
                    <a:pt x="-482" y="11505"/>
                    <a:pt x="118" y="14755"/>
                  </a:cubicBezTo>
                  <a:cubicBezTo>
                    <a:pt x="718" y="18004"/>
                    <a:pt x="3718" y="19725"/>
                    <a:pt x="6718" y="20585"/>
                  </a:cubicBezTo>
                  <a:cubicBezTo>
                    <a:pt x="9718" y="21445"/>
                    <a:pt x="12718" y="21445"/>
                    <a:pt x="15718" y="21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6851649" y="1917700"/>
              <a:ext cx="11430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6934200" y="1949450"/>
              <a:ext cx="88900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86" y="1516"/>
                    <a:pt x="13371" y="3032"/>
                    <a:pt x="9771" y="6632"/>
                  </a:cubicBezTo>
                  <a:cubicBezTo>
                    <a:pt x="6171" y="10232"/>
                    <a:pt x="3086" y="159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7073900" y="1898650"/>
              <a:ext cx="39841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8" h="21600" fill="norm" stroke="1" extrusionOk="0">
                  <a:moveTo>
                    <a:pt x="3240" y="0"/>
                  </a:moveTo>
                  <a:cubicBezTo>
                    <a:pt x="10800" y="2607"/>
                    <a:pt x="18360" y="5214"/>
                    <a:pt x="19980" y="8628"/>
                  </a:cubicBezTo>
                  <a:cubicBezTo>
                    <a:pt x="21600" y="12041"/>
                    <a:pt x="17280" y="16262"/>
                    <a:pt x="12960" y="18559"/>
                  </a:cubicBezTo>
                  <a:cubicBezTo>
                    <a:pt x="8640" y="20855"/>
                    <a:pt x="4320" y="212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1189337" y="3889321"/>
              <a:ext cx="155460" cy="425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4" h="21482" fill="norm" stroke="1" extrusionOk="0">
                  <a:moveTo>
                    <a:pt x="2305" y="5937"/>
                  </a:moveTo>
                  <a:cubicBezTo>
                    <a:pt x="3442" y="6258"/>
                    <a:pt x="4579" y="6579"/>
                    <a:pt x="7279" y="6418"/>
                  </a:cubicBezTo>
                  <a:cubicBezTo>
                    <a:pt x="9979" y="6258"/>
                    <a:pt x="14242" y="5616"/>
                    <a:pt x="16942" y="4707"/>
                  </a:cubicBezTo>
                  <a:cubicBezTo>
                    <a:pt x="19642" y="3799"/>
                    <a:pt x="20779" y="2622"/>
                    <a:pt x="20352" y="1660"/>
                  </a:cubicBezTo>
                  <a:cubicBezTo>
                    <a:pt x="19926" y="698"/>
                    <a:pt x="17936" y="-51"/>
                    <a:pt x="14952" y="2"/>
                  </a:cubicBezTo>
                  <a:cubicBezTo>
                    <a:pt x="11968" y="56"/>
                    <a:pt x="7989" y="911"/>
                    <a:pt x="5289" y="2408"/>
                  </a:cubicBezTo>
                  <a:cubicBezTo>
                    <a:pt x="2589" y="3905"/>
                    <a:pt x="1168" y="6044"/>
                    <a:pt x="458" y="7381"/>
                  </a:cubicBezTo>
                  <a:cubicBezTo>
                    <a:pt x="-253" y="8717"/>
                    <a:pt x="-253" y="9252"/>
                    <a:pt x="1310" y="10000"/>
                  </a:cubicBezTo>
                  <a:cubicBezTo>
                    <a:pt x="2873" y="10749"/>
                    <a:pt x="6000" y="11711"/>
                    <a:pt x="9410" y="12781"/>
                  </a:cubicBezTo>
                  <a:cubicBezTo>
                    <a:pt x="12821" y="13850"/>
                    <a:pt x="16515" y="15026"/>
                    <a:pt x="18647" y="16149"/>
                  </a:cubicBezTo>
                  <a:cubicBezTo>
                    <a:pt x="20779" y="17272"/>
                    <a:pt x="21347" y="18341"/>
                    <a:pt x="20494" y="19197"/>
                  </a:cubicBezTo>
                  <a:cubicBezTo>
                    <a:pt x="19642" y="20052"/>
                    <a:pt x="17368" y="20694"/>
                    <a:pt x="15379" y="21068"/>
                  </a:cubicBezTo>
                  <a:cubicBezTo>
                    <a:pt x="13389" y="21442"/>
                    <a:pt x="11684" y="21549"/>
                    <a:pt x="10263" y="21442"/>
                  </a:cubicBezTo>
                  <a:cubicBezTo>
                    <a:pt x="8842" y="21335"/>
                    <a:pt x="7705" y="21014"/>
                    <a:pt x="7279" y="20373"/>
                  </a:cubicBezTo>
                  <a:cubicBezTo>
                    <a:pt x="6852" y="19731"/>
                    <a:pt x="7136" y="18769"/>
                    <a:pt x="7421" y="17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1200150" y="3636937"/>
              <a:ext cx="146050" cy="160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0" fill="norm" stroke="1" extrusionOk="0">
                  <a:moveTo>
                    <a:pt x="0" y="20980"/>
                  </a:moveTo>
                  <a:cubicBezTo>
                    <a:pt x="2504" y="16549"/>
                    <a:pt x="5009" y="12118"/>
                    <a:pt x="7200" y="8242"/>
                  </a:cubicBezTo>
                  <a:cubicBezTo>
                    <a:pt x="9391" y="4365"/>
                    <a:pt x="11270" y="1042"/>
                    <a:pt x="12678" y="211"/>
                  </a:cubicBezTo>
                  <a:cubicBezTo>
                    <a:pt x="14087" y="-620"/>
                    <a:pt x="15026" y="1042"/>
                    <a:pt x="16435" y="4503"/>
                  </a:cubicBezTo>
                  <a:cubicBezTo>
                    <a:pt x="17843" y="7965"/>
                    <a:pt x="19722" y="13226"/>
                    <a:pt x="21600" y="18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1403349" y="4235449"/>
              <a:ext cx="1333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267"/>
                    <a:pt x="9600" y="8533"/>
                    <a:pt x="13200" y="12133"/>
                  </a:cubicBezTo>
                  <a:cubicBezTo>
                    <a:pt x="16800" y="15733"/>
                    <a:pt x="19200" y="186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1447800" y="4229100"/>
              <a:ext cx="101600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867"/>
                    <a:pt x="7200" y="11733"/>
                    <a:pt x="3600" y="15333"/>
                  </a:cubicBezTo>
                  <a:cubicBezTo>
                    <a:pt x="0" y="18933"/>
                    <a:pt x="0" y="202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1587500" y="4356100"/>
              <a:ext cx="5080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1701800" y="4171950"/>
              <a:ext cx="7620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926"/>
                    <a:pt x="4800" y="9853"/>
                    <a:pt x="8400" y="13453"/>
                  </a:cubicBezTo>
                  <a:cubicBezTo>
                    <a:pt x="12000" y="17053"/>
                    <a:pt x="16800" y="193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1771650" y="4191000"/>
              <a:ext cx="82550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62" y="2400"/>
                    <a:pt x="10523" y="4800"/>
                    <a:pt x="6923" y="8400"/>
                  </a:cubicBezTo>
                  <a:cubicBezTo>
                    <a:pt x="3323" y="12000"/>
                    <a:pt x="1662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2609850" y="2965450"/>
              <a:ext cx="31750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5067"/>
                    <a:pt x="8640" y="10133"/>
                    <a:pt x="12240" y="13733"/>
                  </a:cubicBezTo>
                  <a:cubicBezTo>
                    <a:pt x="15840" y="17333"/>
                    <a:pt x="18720" y="194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2600506" y="2918572"/>
              <a:ext cx="219987" cy="336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304" fill="norm" stroke="1" extrusionOk="0">
                  <a:moveTo>
                    <a:pt x="290" y="9411"/>
                  </a:moveTo>
                  <a:cubicBezTo>
                    <a:pt x="85" y="6594"/>
                    <a:pt x="-121" y="3777"/>
                    <a:pt x="85" y="2100"/>
                  </a:cubicBezTo>
                  <a:cubicBezTo>
                    <a:pt x="290" y="423"/>
                    <a:pt x="908" y="-114"/>
                    <a:pt x="3788" y="20"/>
                  </a:cubicBezTo>
                  <a:cubicBezTo>
                    <a:pt x="6668" y="154"/>
                    <a:pt x="11810" y="959"/>
                    <a:pt x="15513" y="2502"/>
                  </a:cubicBezTo>
                  <a:cubicBezTo>
                    <a:pt x="19216" y="4045"/>
                    <a:pt x="21479" y="6326"/>
                    <a:pt x="21376" y="9210"/>
                  </a:cubicBezTo>
                  <a:cubicBezTo>
                    <a:pt x="21273" y="12095"/>
                    <a:pt x="18805" y="15583"/>
                    <a:pt x="16028" y="17797"/>
                  </a:cubicBezTo>
                  <a:cubicBezTo>
                    <a:pt x="13250" y="20010"/>
                    <a:pt x="10165" y="20949"/>
                    <a:pt x="8108" y="21218"/>
                  </a:cubicBezTo>
                  <a:cubicBezTo>
                    <a:pt x="6050" y="21486"/>
                    <a:pt x="5022" y="21084"/>
                    <a:pt x="3993" y="20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2825749" y="3187700"/>
              <a:ext cx="889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2825749" y="3206749"/>
              <a:ext cx="1016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2215"/>
                    <a:pt x="12600" y="4431"/>
                    <a:pt x="9000" y="8031"/>
                  </a:cubicBezTo>
                  <a:cubicBezTo>
                    <a:pt x="5400" y="11631"/>
                    <a:pt x="2700" y="1661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3016249" y="3072177"/>
              <a:ext cx="10160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1800" y="11040"/>
                    <a:pt x="3600" y="1783"/>
                    <a:pt x="7200" y="240"/>
                  </a:cubicBezTo>
                  <a:cubicBezTo>
                    <a:pt x="10800" y="-1303"/>
                    <a:pt x="1620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3028950" y="3136900"/>
              <a:ext cx="12700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3236184" y="2871901"/>
              <a:ext cx="148367" cy="347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495" fill="norm" stroke="1" extrusionOk="0">
                  <a:moveTo>
                    <a:pt x="21324" y="1466"/>
                  </a:moveTo>
                  <a:cubicBezTo>
                    <a:pt x="18282" y="942"/>
                    <a:pt x="15239" y="419"/>
                    <a:pt x="12806" y="157"/>
                  </a:cubicBezTo>
                  <a:cubicBezTo>
                    <a:pt x="10372" y="-105"/>
                    <a:pt x="8547" y="-105"/>
                    <a:pt x="7025" y="680"/>
                  </a:cubicBezTo>
                  <a:cubicBezTo>
                    <a:pt x="5504" y="1466"/>
                    <a:pt x="4287" y="3037"/>
                    <a:pt x="4744" y="4346"/>
                  </a:cubicBezTo>
                  <a:cubicBezTo>
                    <a:pt x="5200" y="5655"/>
                    <a:pt x="7330" y="6702"/>
                    <a:pt x="9155" y="8077"/>
                  </a:cubicBezTo>
                  <a:cubicBezTo>
                    <a:pt x="10980" y="9451"/>
                    <a:pt x="12501" y="11153"/>
                    <a:pt x="11437" y="12855"/>
                  </a:cubicBezTo>
                  <a:cubicBezTo>
                    <a:pt x="10372" y="14557"/>
                    <a:pt x="6721" y="16259"/>
                    <a:pt x="4287" y="17371"/>
                  </a:cubicBezTo>
                  <a:cubicBezTo>
                    <a:pt x="1854" y="18484"/>
                    <a:pt x="637" y="19008"/>
                    <a:pt x="180" y="19597"/>
                  </a:cubicBezTo>
                  <a:cubicBezTo>
                    <a:pt x="-276" y="20186"/>
                    <a:pt x="28" y="20840"/>
                    <a:pt x="2310" y="21168"/>
                  </a:cubicBezTo>
                  <a:cubicBezTo>
                    <a:pt x="4592" y="21495"/>
                    <a:pt x="8851" y="21495"/>
                    <a:pt x="13110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3429000" y="2971800"/>
              <a:ext cx="12065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442" y="6227"/>
                    <a:pt x="12884" y="12454"/>
                    <a:pt x="16484" y="16054"/>
                  </a:cubicBezTo>
                  <a:cubicBezTo>
                    <a:pt x="20084" y="19654"/>
                    <a:pt x="20842" y="206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3416300" y="2940050"/>
              <a:ext cx="190500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440"/>
                    <a:pt x="16800" y="2880"/>
                    <a:pt x="13560" y="5340"/>
                  </a:cubicBezTo>
                  <a:cubicBezTo>
                    <a:pt x="10320" y="7800"/>
                    <a:pt x="6240" y="11280"/>
                    <a:pt x="3840" y="14160"/>
                  </a:cubicBezTo>
                  <a:cubicBezTo>
                    <a:pt x="1440" y="17040"/>
                    <a:pt x="720" y="193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3617055" y="3232150"/>
              <a:ext cx="27845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1782" y="0"/>
                  </a:moveTo>
                  <a:cubicBezTo>
                    <a:pt x="239" y="5040"/>
                    <a:pt x="-1304" y="10080"/>
                    <a:pt x="1782" y="13680"/>
                  </a:cubicBezTo>
                  <a:cubicBezTo>
                    <a:pt x="4867" y="17280"/>
                    <a:pt x="12582" y="19440"/>
                    <a:pt x="202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3835399" y="3219449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4254499" y="3194050"/>
              <a:ext cx="571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4806950" y="2933699"/>
              <a:ext cx="177800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43" y="4114"/>
                    <a:pt x="6686" y="8229"/>
                    <a:pt x="10286" y="11829"/>
                  </a:cubicBezTo>
                  <a:cubicBezTo>
                    <a:pt x="13886" y="15429"/>
                    <a:pt x="17743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4864100" y="2914650"/>
              <a:ext cx="133350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86" y="0"/>
                    <a:pt x="18171" y="0"/>
                    <a:pt x="16286" y="951"/>
                  </a:cubicBezTo>
                  <a:cubicBezTo>
                    <a:pt x="14400" y="1902"/>
                    <a:pt x="12343" y="3804"/>
                    <a:pt x="9771" y="6521"/>
                  </a:cubicBezTo>
                  <a:cubicBezTo>
                    <a:pt x="7200" y="9238"/>
                    <a:pt x="4114" y="12770"/>
                    <a:pt x="2400" y="15419"/>
                  </a:cubicBezTo>
                  <a:cubicBezTo>
                    <a:pt x="686" y="18068"/>
                    <a:pt x="343" y="1983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5019827" y="3118797"/>
              <a:ext cx="104624" cy="113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21" fill="norm" stroke="1" extrusionOk="0">
                  <a:moveTo>
                    <a:pt x="617" y="2221"/>
                  </a:moveTo>
                  <a:cubicBezTo>
                    <a:pt x="617" y="6221"/>
                    <a:pt x="617" y="10221"/>
                    <a:pt x="401" y="14021"/>
                  </a:cubicBezTo>
                  <a:cubicBezTo>
                    <a:pt x="185" y="17821"/>
                    <a:pt x="-247" y="21421"/>
                    <a:pt x="185" y="21221"/>
                  </a:cubicBezTo>
                  <a:cubicBezTo>
                    <a:pt x="617" y="21021"/>
                    <a:pt x="1913" y="17021"/>
                    <a:pt x="3209" y="13421"/>
                  </a:cubicBezTo>
                  <a:cubicBezTo>
                    <a:pt x="4505" y="9821"/>
                    <a:pt x="5801" y="6621"/>
                    <a:pt x="7097" y="4221"/>
                  </a:cubicBezTo>
                  <a:cubicBezTo>
                    <a:pt x="8393" y="1821"/>
                    <a:pt x="9689" y="221"/>
                    <a:pt x="11417" y="21"/>
                  </a:cubicBezTo>
                  <a:cubicBezTo>
                    <a:pt x="13145" y="-179"/>
                    <a:pt x="15305" y="1021"/>
                    <a:pt x="17033" y="4821"/>
                  </a:cubicBezTo>
                  <a:cubicBezTo>
                    <a:pt x="18761" y="8621"/>
                    <a:pt x="20057" y="15021"/>
                    <a:pt x="21353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5226049" y="2870200"/>
              <a:ext cx="87449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600" fill="norm" stroke="1" extrusionOk="0">
                  <a:moveTo>
                    <a:pt x="0" y="0"/>
                  </a:moveTo>
                  <a:cubicBezTo>
                    <a:pt x="6171" y="1534"/>
                    <a:pt x="12343" y="3069"/>
                    <a:pt x="14657" y="4544"/>
                  </a:cubicBezTo>
                  <a:cubicBezTo>
                    <a:pt x="16971" y="6020"/>
                    <a:pt x="15429" y="7436"/>
                    <a:pt x="13629" y="8616"/>
                  </a:cubicBezTo>
                  <a:cubicBezTo>
                    <a:pt x="11829" y="9797"/>
                    <a:pt x="9771" y="10741"/>
                    <a:pt x="9000" y="11508"/>
                  </a:cubicBezTo>
                  <a:cubicBezTo>
                    <a:pt x="8229" y="12275"/>
                    <a:pt x="8743" y="12866"/>
                    <a:pt x="11057" y="14046"/>
                  </a:cubicBezTo>
                  <a:cubicBezTo>
                    <a:pt x="13371" y="15226"/>
                    <a:pt x="17486" y="16997"/>
                    <a:pt x="19543" y="18177"/>
                  </a:cubicBezTo>
                  <a:cubicBezTo>
                    <a:pt x="21600" y="19357"/>
                    <a:pt x="21600" y="19948"/>
                    <a:pt x="20571" y="20420"/>
                  </a:cubicBezTo>
                  <a:cubicBezTo>
                    <a:pt x="19543" y="20892"/>
                    <a:pt x="17486" y="21246"/>
                    <a:pt x="154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6691678" y="2893808"/>
              <a:ext cx="149393" cy="391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388" fill="norm" stroke="1" extrusionOk="0">
                  <a:moveTo>
                    <a:pt x="4547" y="5989"/>
                  </a:moveTo>
                  <a:cubicBezTo>
                    <a:pt x="3963" y="8992"/>
                    <a:pt x="3380" y="11995"/>
                    <a:pt x="3234" y="14017"/>
                  </a:cubicBezTo>
                  <a:cubicBezTo>
                    <a:pt x="3088" y="16038"/>
                    <a:pt x="3380" y="17078"/>
                    <a:pt x="3526" y="17886"/>
                  </a:cubicBezTo>
                  <a:cubicBezTo>
                    <a:pt x="3672" y="18695"/>
                    <a:pt x="3672" y="19272"/>
                    <a:pt x="3234" y="19330"/>
                  </a:cubicBezTo>
                  <a:cubicBezTo>
                    <a:pt x="2796" y="19388"/>
                    <a:pt x="1920" y="18926"/>
                    <a:pt x="1191" y="16731"/>
                  </a:cubicBezTo>
                  <a:cubicBezTo>
                    <a:pt x="461" y="14537"/>
                    <a:pt x="-123" y="10609"/>
                    <a:pt x="23" y="7779"/>
                  </a:cubicBezTo>
                  <a:cubicBezTo>
                    <a:pt x="169" y="4949"/>
                    <a:pt x="1045" y="3217"/>
                    <a:pt x="1920" y="2062"/>
                  </a:cubicBezTo>
                  <a:cubicBezTo>
                    <a:pt x="2796" y="907"/>
                    <a:pt x="3672" y="329"/>
                    <a:pt x="4839" y="98"/>
                  </a:cubicBezTo>
                  <a:cubicBezTo>
                    <a:pt x="6007" y="-133"/>
                    <a:pt x="7466" y="-17"/>
                    <a:pt x="9801" y="1138"/>
                  </a:cubicBezTo>
                  <a:cubicBezTo>
                    <a:pt x="12136" y="2293"/>
                    <a:pt x="15347" y="4487"/>
                    <a:pt x="17682" y="6740"/>
                  </a:cubicBezTo>
                  <a:cubicBezTo>
                    <a:pt x="20018" y="8992"/>
                    <a:pt x="21477" y="11302"/>
                    <a:pt x="20018" y="13612"/>
                  </a:cubicBezTo>
                  <a:cubicBezTo>
                    <a:pt x="18558" y="15923"/>
                    <a:pt x="14180" y="18233"/>
                    <a:pt x="11115" y="19561"/>
                  </a:cubicBezTo>
                  <a:cubicBezTo>
                    <a:pt x="8050" y="20889"/>
                    <a:pt x="6299" y="21236"/>
                    <a:pt x="4401" y="21351"/>
                  </a:cubicBezTo>
                  <a:cubicBezTo>
                    <a:pt x="2504" y="21467"/>
                    <a:pt x="461" y="21351"/>
                    <a:pt x="607" y="20427"/>
                  </a:cubicBezTo>
                  <a:cubicBezTo>
                    <a:pt x="753" y="19503"/>
                    <a:pt x="3088" y="17771"/>
                    <a:pt x="5423" y="16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6858000" y="3162300"/>
              <a:ext cx="5715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6902450" y="3187700"/>
              <a:ext cx="6350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7137399" y="3098800"/>
              <a:ext cx="952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7131050" y="3175000"/>
              <a:ext cx="1079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7316937" y="2870149"/>
              <a:ext cx="176063" cy="359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429" fill="norm" stroke="1" extrusionOk="0">
                  <a:moveTo>
                    <a:pt x="21389" y="382"/>
                  </a:moveTo>
                  <a:cubicBezTo>
                    <a:pt x="18560" y="130"/>
                    <a:pt x="15732" y="-123"/>
                    <a:pt x="13160" y="66"/>
                  </a:cubicBezTo>
                  <a:cubicBezTo>
                    <a:pt x="10589" y="256"/>
                    <a:pt x="8275" y="888"/>
                    <a:pt x="7632" y="1772"/>
                  </a:cubicBezTo>
                  <a:cubicBezTo>
                    <a:pt x="6989" y="2656"/>
                    <a:pt x="8018" y="3793"/>
                    <a:pt x="9689" y="5119"/>
                  </a:cubicBezTo>
                  <a:cubicBezTo>
                    <a:pt x="11360" y="6445"/>
                    <a:pt x="13675" y="7961"/>
                    <a:pt x="14832" y="9098"/>
                  </a:cubicBezTo>
                  <a:cubicBezTo>
                    <a:pt x="15989" y="10235"/>
                    <a:pt x="15989" y="10993"/>
                    <a:pt x="14446" y="12130"/>
                  </a:cubicBezTo>
                  <a:cubicBezTo>
                    <a:pt x="12903" y="13266"/>
                    <a:pt x="9818" y="14782"/>
                    <a:pt x="7118" y="16045"/>
                  </a:cubicBezTo>
                  <a:cubicBezTo>
                    <a:pt x="4418" y="17309"/>
                    <a:pt x="2103" y="18319"/>
                    <a:pt x="946" y="19140"/>
                  </a:cubicBezTo>
                  <a:cubicBezTo>
                    <a:pt x="-211" y="19961"/>
                    <a:pt x="-211" y="20593"/>
                    <a:pt x="432" y="20972"/>
                  </a:cubicBezTo>
                  <a:cubicBezTo>
                    <a:pt x="1075" y="21351"/>
                    <a:pt x="2360" y="21477"/>
                    <a:pt x="4546" y="21414"/>
                  </a:cubicBezTo>
                  <a:cubicBezTo>
                    <a:pt x="6732" y="21351"/>
                    <a:pt x="9818" y="21098"/>
                    <a:pt x="12903" y="208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7575550" y="2863850"/>
              <a:ext cx="10160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5760"/>
                    <a:pt x="10800" y="11520"/>
                    <a:pt x="14400" y="15120"/>
                  </a:cubicBezTo>
                  <a:cubicBezTo>
                    <a:pt x="18000" y="18720"/>
                    <a:pt x="19800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7655655" y="2895600"/>
              <a:ext cx="110396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600" fill="norm" stroke="1" extrusionOk="0">
                  <a:moveTo>
                    <a:pt x="21256" y="0"/>
                  </a:moveTo>
                  <a:cubicBezTo>
                    <a:pt x="15958" y="3086"/>
                    <a:pt x="10660" y="6171"/>
                    <a:pt x="6992" y="9343"/>
                  </a:cubicBezTo>
                  <a:cubicBezTo>
                    <a:pt x="3324" y="12514"/>
                    <a:pt x="1286" y="15771"/>
                    <a:pt x="471" y="17829"/>
                  </a:cubicBezTo>
                  <a:cubicBezTo>
                    <a:pt x="-344" y="19886"/>
                    <a:pt x="64" y="20743"/>
                    <a:pt x="4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7740650" y="3105150"/>
              <a:ext cx="3810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635"/>
                    <a:pt x="7200" y="11270"/>
                    <a:pt x="3600" y="14870"/>
                  </a:cubicBezTo>
                  <a:cubicBezTo>
                    <a:pt x="0" y="18470"/>
                    <a:pt x="0" y="200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7842250" y="3130550"/>
              <a:ext cx="1587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8274050" y="3124200"/>
              <a:ext cx="635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8578850" y="2844800"/>
              <a:ext cx="120650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47" y="4737"/>
                    <a:pt x="9095" y="9474"/>
                    <a:pt x="12695" y="13074"/>
                  </a:cubicBezTo>
                  <a:cubicBezTo>
                    <a:pt x="16295" y="16674"/>
                    <a:pt x="18947" y="1913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8615404" y="2901950"/>
              <a:ext cx="160297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600" fill="norm" stroke="1" extrusionOk="0">
                  <a:moveTo>
                    <a:pt x="21244" y="0"/>
                  </a:moveTo>
                  <a:cubicBezTo>
                    <a:pt x="19841" y="0"/>
                    <a:pt x="18439" y="0"/>
                    <a:pt x="16756" y="661"/>
                  </a:cubicBezTo>
                  <a:cubicBezTo>
                    <a:pt x="15073" y="1322"/>
                    <a:pt x="13109" y="2645"/>
                    <a:pt x="10163" y="5290"/>
                  </a:cubicBezTo>
                  <a:cubicBezTo>
                    <a:pt x="7218" y="7935"/>
                    <a:pt x="3291" y="11902"/>
                    <a:pt x="1467" y="14841"/>
                  </a:cubicBezTo>
                  <a:cubicBezTo>
                    <a:pt x="-356" y="17780"/>
                    <a:pt x="-75" y="19690"/>
                    <a:pt x="2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8718550" y="3122188"/>
              <a:ext cx="127000" cy="909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5" fill="norm" stroke="1" extrusionOk="0">
                  <a:moveTo>
                    <a:pt x="3240" y="1940"/>
                  </a:moveTo>
                  <a:cubicBezTo>
                    <a:pt x="2880" y="6849"/>
                    <a:pt x="2520" y="11758"/>
                    <a:pt x="1800" y="15194"/>
                  </a:cubicBezTo>
                  <a:cubicBezTo>
                    <a:pt x="1080" y="18630"/>
                    <a:pt x="0" y="20594"/>
                    <a:pt x="0" y="20349"/>
                  </a:cubicBezTo>
                  <a:cubicBezTo>
                    <a:pt x="0" y="20103"/>
                    <a:pt x="1080" y="17649"/>
                    <a:pt x="3240" y="13967"/>
                  </a:cubicBezTo>
                  <a:cubicBezTo>
                    <a:pt x="5400" y="10285"/>
                    <a:pt x="8640" y="5376"/>
                    <a:pt x="11160" y="2676"/>
                  </a:cubicBezTo>
                  <a:cubicBezTo>
                    <a:pt x="13680" y="-24"/>
                    <a:pt x="15480" y="-515"/>
                    <a:pt x="16740" y="467"/>
                  </a:cubicBezTo>
                  <a:cubicBezTo>
                    <a:pt x="18000" y="1449"/>
                    <a:pt x="18720" y="3903"/>
                    <a:pt x="19440" y="7585"/>
                  </a:cubicBezTo>
                  <a:cubicBezTo>
                    <a:pt x="20160" y="11267"/>
                    <a:pt x="20880" y="16176"/>
                    <a:pt x="21600" y="21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8953500" y="2863799"/>
              <a:ext cx="63522" cy="387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485" fill="norm" stroke="1" extrusionOk="0">
                  <a:moveTo>
                    <a:pt x="0" y="355"/>
                  </a:moveTo>
                  <a:cubicBezTo>
                    <a:pt x="3484" y="120"/>
                    <a:pt x="6968" y="-115"/>
                    <a:pt x="10103" y="61"/>
                  </a:cubicBezTo>
                  <a:cubicBezTo>
                    <a:pt x="13239" y="237"/>
                    <a:pt x="16026" y="824"/>
                    <a:pt x="18116" y="2350"/>
                  </a:cubicBezTo>
                  <a:cubicBezTo>
                    <a:pt x="20206" y="3876"/>
                    <a:pt x="21600" y="6342"/>
                    <a:pt x="20555" y="8102"/>
                  </a:cubicBezTo>
                  <a:cubicBezTo>
                    <a:pt x="19510" y="9863"/>
                    <a:pt x="16026" y="10920"/>
                    <a:pt x="13935" y="12505"/>
                  </a:cubicBezTo>
                  <a:cubicBezTo>
                    <a:pt x="11845" y="14089"/>
                    <a:pt x="11148" y="16202"/>
                    <a:pt x="9058" y="17787"/>
                  </a:cubicBezTo>
                  <a:cubicBezTo>
                    <a:pt x="6968" y="19372"/>
                    <a:pt x="3484" y="20428"/>
                    <a:pt x="0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10185399" y="7536"/>
              <a:ext cx="209551" cy="8399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2" fill="norm" stroke="1" extrusionOk="0">
                  <a:moveTo>
                    <a:pt x="21600" y="389"/>
                  </a:moveTo>
                  <a:cubicBezTo>
                    <a:pt x="16364" y="264"/>
                    <a:pt x="11127" y="139"/>
                    <a:pt x="7964" y="71"/>
                  </a:cubicBezTo>
                  <a:cubicBezTo>
                    <a:pt x="4800" y="3"/>
                    <a:pt x="3709" y="-8"/>
                    <a:pt x="3273" y="6"/>
                  </a:cubicBezTo>
                  <a:cubicBezTo>
                    <a:pt x="2836" y="19"/>
                    <a:pt x="3055" y="57"/>
                    <a:pt x="4036" y="166"/>
                  </a:cubicBezTo>
                  <a:cubicBezTo>
                    <a:pt x="5018" y="275"/>
                    <a:pt x="6764" y="454"/>
                    <a:pt x="8400" y="637"/>
                  </a:cubicBezTo>
                  <a:cubicBezTo>
                    <a:pt x="10036" y="819"/>
                    <a:pt x="11564" y="1004"/>
                    <a:pt x="12764" y="1186"/>
                  </a:cubicBezTo>
                  <a:cubicBezTo>
                    <a:pt x="13964" y="1369"/>
                    <a:pt x="14836" y="1548"/>
                    <a:pt x="15600" y="1738"/>
                  </a:cubicBezTo>
                  <a:cubicBezTo>
                    <a:pt x="16364" y="1929"/>
                    <a:pt x="17018" y="2130"/>
                    <a:pt x="17455" y="2313"/>
                  </a:cubicBezTo>
                  <a:cubicBezTo>
                    <a:pt x="17891" y="2495"/>
                    <a:pt x="18109" y="2658"/>
                    <a:pt x="18218" y="2832"/>
                  </a:cubicBezTo>
                  <a:cubicBezTo>
                    <a:pt x="18327" y="3006"/>
                    <a:pt x="18327" y="3191"/>
                    <a:pt x="18327" y="3382"/>
                  </a:cubicBezTo>
                  <a:cubicBezTo>
                    <a:pt x="18327" y="3572"/>
                    <a:pt x="18327" y="3768"/>
                    <a:pt x="18218" y="3967"/>
                  </a:cubicBezTo>
                  <a:cubicBezTo>
                    <a:pt x="18109" y="4165"/>
                    <a:pt x="17891" y="4366"/>
                    <a:pt x="17673" y="4576"/>
                  </a:cubicBezTo>
                  <a:cubicBezTo>
                    <a:pt x="17455" y="4785"/>
                    <a:pt x="17236" y="5003"/>
                    <a:pt x="17127" y="5223"/>
                  </a:cubicBezTo>
                  <a:cubicBezTo>
                    <a:pt x="17018" y="5444"/>
                    <a:pt x="17018" y="5667"/>
                    <a:pt x="16909" y="5841"/>
                  </a:cubicBezTo>
                  <a:cubicBezTo>
                    <a:pt x="16800" y="6015"/>
                    <a:pt x="16582" y="6140"/>
                    <a:pt x="16473" y="6263"/>
                  </a:cubicBezTo>
                  <a:cubicBezTo>
                    <a:pt x="16364" y="6385"/>
                    <a:pt x="16364" y="6505"/>
                    <a:pt x="16364" y="6695"/>
                  </a:cubicBezTo>
                  <a:cubicBezTo>
                    <a:pt x="16364" y="6886"/>
                    <a:pt x="16364" y="7147"/>
                    <a:pt x="16364" y="7340"/>
                  </a:cubicBezTo>
                  <a:cubicBezTo>
                    <a:pt x="16364" y="7533"/>
                    <a:pt x="16364" y="7658"/>
                    <a:pt x="16255" y="7862"/>
                  </a:cubicBezTo>
                  <a:cubicBezTo>
                    <a:pt x="16145" y="8066"/>
                    <a:pt x="15927" y="8349"/>
                    <a:pt x="15818" y="8627"/>
                  </a:cubicBezTo>
                  <a:cubicBezTo>
                    <a:pt x="15709" y="8904"/>
                    <a:pt x="15709" y="9176"/>
                    <a:pt x="15600" y="9375"/>
                  </a:cubicBezTo>
                  <a:cubicBezTo>
                    <a:pt x="15491" y="9573"/>
                    <a:pt x="15273" y="9698"/>
                    <a:pt x="15055" y="9900"/>
                  </a:cubicBezTo>
                  <a:cubicBezTo>
                    <a:pt x="14836" y="10101"/>
                    <a:pt x="14618" y="10378"/>
                    <a:pt x="14400" y="10602"/>
                  </a:cubicBezTo>
                  <a:cubicBezTo>
                    <a:pt x="14182" y="10825"/>
                    <a:pt x="13964" y="10993"/>
                    <a:pt x="13745" y="11148"/>
                  </a:cubicBezTo>
                  <a:cubicBezTo>
                    <a:pt x="13527" y="11303"/>
                    <a:pt x="13309" y="11445"/>
                    <a:pt x="13200" y="11584"/>
                  </a:cubicBezTo>
                  <a:cubicBezTo>
                    <a:pt x="13091" y="11722"/>
                    <a:pt x="13091" y="11858"/>
                    <a:pt x="12982" y="12000"/>
                  </a:cubicBezTo>
                  <a:cubicBezTo>
                    <a:pt x="12873" y="12141"/>
                    <a:pt x="12655" y="12288"/>
                    <a:pt x="12545" y="12511"/>
                  </a:cubicBezTo>
                  <a:cubicBezTo>
                    <a:pt x="12436" y="12734"/>
                    <a:pt x="12436" y="13034"/>
                    <a:pt x="12436" y="13259"/>
                  </a:cubicBezTo>
                  <a:cubicBezTo>
                    <a:pt x="12436" y="13485"/>
                    <a:pt x="12436" y="13638"/>
                    <a:pt x="12436" y="13774"/>
                  </a:cubicBezTo>
                  <a:cubicBezTo>
                    <a:pt x="12436" y="13910"/>
                    <a:pt x="12436" y="14029"/>
                    <a:pt x="12436" y="14241"/>
                  </a:cubicBezTo>
                  <a:cubicBezTo>
                    <a:pt x="12436" y="14454"/>
                    <a:pt x="12436" y="14758"/>
                    <a:pt x="12436" y="15044"/>
                  </a:cubicBezTo>
                  <a:cubicBezTo>
                    <a:pt x="12436" y="15330"/>
                    <a:pt x="12436" y="15596"/>
                    <a:pt x="12436" y="15811"/>
                  </a:cubicBezTo>
                  <a:cubicBezTo>
                    <a:pt x="12436" y="16026"/>
                    <a:pt x="12436" y="16189"/>
                    <a:pt x="12436" y="16401"/>
                  </a:cubicBezTo>
                  <a:cubicBezTo>
                    <a:pt x="12436" y="16614"/>
                    <a:pt x="12436" y="16875"/>
                    <a:pt x="12436" y="17071"/>
                  </a:cubicBezTo>
                  <a:cubicBezTo>
                    <a:pt x="12436" y="17267"/>
                    <a:pt x="12436" y="17397"/>
                    <a:pt x="12327" y="17579"/>
                  </a:cubicBezTo>
                  <a:cubicBezTo>
                    <a:pt x="12218" y="17762"/>
                    <a:pt x="12000" y="17996"/>
                    <a:pt x="11673" y="18227"/>
                  </a:cubicBezTo>
                  <a:cubicBezTo>
                    <a:pt x="11345" y="18458"/>
                    <a:pt x="10909" y="18687"/>
                    <a:pt x="10364" y="18904"/>
                  </a:cubicBezTo>
                  <a:cubicBezTo>
                    <a:pt x="9818" y="19122"/>
                    <a:pt x="9164" y="19329"/>
                    <a:pt x="8291" y="19568"/>
                  </a:cubicBezTo>
                  <a:cubicBezTo>
                    <a:pt x="7418" y="19807"/>
                    <a:pt x="6327" y="20079"/>
                    <a:pt x="5236" y="20327"/>
                  </a:cubicBezTo>
                  <a:cubicBezTo>
                    <a:pt x="4145" y="20575"/>
                    <a:pt x="3055" y="20798"/>
                    <a:pt x="2182" y="21004"/>
                  </a:cubicBezTo>
                  <a:cubicBezTo>
                    <a:pt x="1309" y="21211"/>
                    <a:pt x="655" y="21402"/>
                    <a:pt x="0" y="215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10507243" y="384338"/>
              <a:ext cx="145941" cy="302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256" fill="norm" stroke="1" extrusionOk="0">
                  <a:moveTo>
                    <a:pt x="18806" y="2446"/>
                  </a:moveTo>
                  <a:cubicBezTo>
                    <a:pt x="20041" y="1851"/>
                    <a:pt x="21275" y="1255"/>
                    <a:pt x="21275" y="733"/>
                  </a:cubicBezTo>
                  <a:cubicBezTo>
                    <a:pt x="21275" y="212"/>
                    <a:pt x="20041" y="-235"/>
                    <a:pt x="17109" y="137"/>
                  </a:cubicBezTo>
                  <a:cubicBezTo>
                    <a:pt x="14178" y="510"/>
                    <a:pt x="9549" y="1702"/>
                    <a:pt x="6309" y="3564"/>
                  </a:cubicBezTo>
                  <a:cubicBezTo>
                    <a:pt x="3069" y="5426"/>
                    <a:pt x="1218" y="7958"/>
                    <a:pt x="446" y="10788"/>
                  </a:cubicBezTo>
                  <a:cubicBezTo>
                    <a:pt x="-325" y="13619"/>
                    <a:pt x="-16" y="16747"/>
                    <a:pt x="755" y="18609"/>
                  </a:cubicBezTo>
                  <a:cubicBezTo>
                    <a:pt x="1526" y="20471"/>
                    <a:pt x="2761" y="21067"/>
                    <a:pt x="5846" y="21216"/>
                  </a:cubicBezTo>
                  <a:cubicBezTo>
                    <a:pt x="8932" y="21365"/>
                    <a:pt x="13869" y="21067"/>
                    <a:pt x="18806" y="207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10534650" y="527049"/>
              <a:ext cx="1079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10734410" y="364066"/>
              <a:ext cx="155840" cy="302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600" fill="norm" stroke="1" extrusionOk="0">
                  <a:moveTo>
                    <a:pt x="21491" y="1208"/>
                  </a:moveTo>
                  <a:cubicBezTo>
                    <a:pt x="18572" y="604"/>
                    <a:pt x="15653" y="0"/>
                    <a:pt x="12880" y="0"/>
                  </a:cubicBezTo>
                  <a:cubicBezTo>
                    <a:pt x="10107" y="0"/>
                    <a:pt x="7480" y="604"/>
                    <a:pt x="6021" y="1737"/>
                  </a:cubicBezTo>
                  <a:cubicBezTo>
                    <a:pt x="4561" y="2870"/>
                    <a:pt x="4269" y="4531"/>
                    <a:pt x="3540" y="6948"/>
                  </a:cubicBezTo>
                  <a:cubicBezTo>
                    <a:pt x="2810" y="9365"/>
                    <a:pt x="1642" y="12537"/>
                    <a:pt x="913" y="14652"/>
                  </a:cubicBezTo>
                  <a:cubicBezTo>
                    <a:pt x="183" y="16766"/>
                    <a:pt x="-109" y="17824"/>
                    <a:pt x="37" y="18730"/>
                  </a:cubicBezTo>
                  <a:cubicBezTo>
                    <a:pt x="183" y="19636"/>
                    <a:pt x="767" y="20392"/>
                    <a:pt x="2956" y="20845"/>
                  </a:cubicBezTo>
                  <a:cubicBezTo>
                    <a:pt x="5145" y="21298"/>
                    <a:pt x="8940" y="21449"/>
                    <a:pt x="1273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10858499" y="450850"/>
              <a:ext cx="14605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43" y="3857"/>
                    <a:pt x="6887" y="7714"/>
                    <a:pt x="10487" y="11314"/>
                  </a:cubicBezTo>
                  <a:cubicBezTo>
                    <a:pt x="14087" y="14914"/>
                    <a:pt x="17843" y="182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10915650" y="488950"/>
              <a:ext cx="120650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74" y="3724"/>
                    <a:pt x="11747" y="7448"/>
                    <a:pt x="8147" y="11048"/>
                  </a:cubicBezTo>
                  <a:cubicBezTo>
                    <a:pt x="4547" y="14648"/>
                    <a:pt x="2274" y="1812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11068050" y="387855"/>
              <a:ext cx="153751" cy="350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440" fill="norm" stroke="1" extrusionOk="0">
                  <a:moveTo>
                    <a:pt x="0" y="1521"/>
                  </a:moveTo>
                  <a:cubicBezTo>
                    <a:pt x="1168" y="1133"/>
                    <a:pt x="2335" y="745"/>
                    <a:pt x="4670" y="486"/>
                  </a:cubicBezTo>
                  <a:cubicBezTo>
                    <a:pt x="7005" y="228"/>
                    <a:pt x="10508" y="98"/>
                    <a:pt x="13573" y="34"/>
                  </a:cubicBezTo>
                  <a:cubicBezTo>
                    <a:pt x="16638" y="-31"/>
                    <a:pt x="19265" y="-31"/>
                    <a:pt x="20432" y="292"/>
                  </a:cubicBezTo>
                  <a:cubicBezTo>
                    <a:pt x="21600" y="616"/>
                    <a:pt x="21308" y="1262"/>
                    <a:pt x="20432" y="2750"/>
                  </a:cubicBezTo>
                  <a:cubicBezTo>
                    <a:pt x="19557" y="4237"/>
                    <a:pt x="18097" y="6565"/>
                    <a:pt x="17805" y="8958"/>
                  </a:cubicBezTo>
                  <a:cubicBezTo>
                    <a:pt x="17514" y="11351"/>
                    <a:pt x="18389" y="13809"/>
                    <a:pt x="18827" y="15490"/>
                  </a:cubicBezTo>
                  <a:cubicBezTo>
                    <a:pt x="19265" y="17171"/>
                    <a:pt x="19265" y="18077"/>
                    <a:pt x="17222" y="18982"/>
                  </a:cubicBezTo>
                  <a:cubicBezTo>
                    <a:pt x="15178" y="19888"/>
                    <a:pt x="11092" y="20793"/>
                    <a:pt x="8319" y="21181"/>
                  </a:cubicBezTo>
                  <a:cubicBezTo>
                    <a:pt x="5546" y="21569"/>
                    <a:pt x="4086" y="21440"/>
                    <a:pt x="2627" y="2131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10687049" y="115479"/>
              <a:ext cx="228601" cy="214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0" y="21482"/>
                  </a:moveTo>
                  <a:cubicBezTo>
                    <a:pt x="2200" y="18094"/>
                    <a:pt x="4400" y="14706"/>
                    <a:pt x="6500" y="11529"/>
                  </a:cubicBezTo>
                  <a:cubicBezTo>
                    <a:pt x="8600" y="8353"/>
                    <a:pt x="10600" y="5388"/>
                    <a:pt x="11900" y="3482"/>
                  </a:cubicBezTo>
                  <a:cubicBezTo>
                    <a:pt x="13200" y="1576"/>
                    <a:pt x="13800" y="729"/>
                    <a:pt x="14600" y="306"/>
                  </a:cubicBezTo>
                  <a:cubicBezTo>
                    <a:pt x="15400" y="-118"/>
                    <a:pt x="16400" y="-118"/>
                    <a:pt x="17100" y="411"/>
                  </a:cubicBezTo>
                  <a:cubicBezTo>
                    <a:pt x="17800" y="941"/>
                    <a:pt x="18200" y="2000"/>
                    <a:pt x="18900" y="4964"/>
                  </a:cubicBezTo>
                  <a:cubicBezTo>
                    <a:pt x="19600" y="7929"/>
                    <a:pt x="20600" y="12800"/>
                    <a:pt x="21600" y="176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11372850" y="515055"/>
              <a:ext cx="184150" cy="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3031"/>
                  </a:moveTo>
                  <a:cubicBezTo>
                    <a:pt x="4717" y="758"/>
                    <a:pt x="9434" y="-1516"/>
                    <a:pt x="13034" y="1326"/>
                  </a:cubicBezTo>
                  <a:cubicBezTo>
                    <a:pt x="16634" y="4168"/>
                    <a:pt x="19117" y="12126"/>
                    <a:pt x="21600" y="200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11353800" y="634999"/>
              <a:ext cx="2349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81" y="17486"/>
                    <a:pt x="8562" y="13371"/>
                    <a:pt x="12162" y="9771"/>
                  </a:cubicBezTo>
                  <a:cubicBezTo>
                    <a:pt x="15762" y="6171"/>
                    <a:pt x="18681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11861800" y="342900"/>
              <a:ext cx="50800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411"/>
                    <a:pt x="12600" y="823"/>
                    <a:pt x="9450" y="3189"/>
                  </a:cubicBezTo>
                  <a:cubicBezTo>
                    <a:pt x="6300" y="5554"/>
                    <a:pt x="4500" y="9874"/>
                    <a:pt x="3150" y="13269"/>
                  </a:cubicBezTo>
                  <a:cubicBezTo>
                    <a:pt x="1800" y="16663"/>
                    <a:pt x="900" y="1913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11728449" y="641299"/>
              <a:ext cx="228601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6000" y="11670"/>
                    <a:pt x="12000" y="3363"/>
                    <a:pt x="15600" y="870"/>
                  </a:cubicBezTo>
                  <a:cubicBezTo>
                    <a:pt x="19200" y="-1622"/>
                    <a:pt x="20400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11793171" y="706581"/>
              <a:ext cx="157529" cy="14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204" fill="norm" stroke="1" extrusionOk="0">
                  <a:moveTo>
                    <a:pt x="6746" y="1599"/>
                  </a:moveTo>
                  <a:cubicBezTo>
                    <a:pt x="5306" y="7154"/>
                    <a:pt x="3866" y="12708"/>
                    <a:pt x="2714" y="16257"/>
                  </a:cubicBezTo>
                  <a:cubicBezTo>
                    <a:pt x="1562" y="19805"/>
                    <a:pt x="698" y="21348"/>
                    <a:pt x="266" y="21194"/>
                  </a:cubicBezTo>
                  <a:cubicBezTo>
                    <a:pt x="-166" y="21039"/>
                    <a:pt x="-166" y="19188"/>
                    <a:pt x="986" y="15639"/>
                  </a:cubicBezTo>
                  <a:cubicBezTo>
                    <a:pt x="2138" y="12091"/>
                    <a:pt x="4442" y="6845"/>
                    <a:pt x="6890" y="3759"/>
                  </a:cubicBezTo>
                  <a:cubicBezTo>
                    <a:pt x="9338" y="674"/>
                    <a:pt x="11930" y="-252"/>
                    <a:pt x="14378" y="57"/>
                  </a:cubicBezTo>
                  <a:cubicBezTo>
                    <a:pt x="16826" y="365"/>
                    <a:pt x="19130" y="1908"/>
                    <a:pt x="20282" y="4994"/>
                  </a:cubicBezTo>
                  <a:cubicBezTo>
                    <a:pt x="21434" y="8079"/>
                    <a:pt x="21434" y="12708"/>
                    <a:pt x="21434" y="173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12113683" y="436489"/>
              <a:ext cx="249767" cy="253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3" fill="norm" stroke="1" extrusionOk="0">
                  <a:moveTo>
                    <a:pt x="21600" y="140"/>
                  </a:moveTo>
                  <a:cubicBezTo>
                    <a:pt x="20685" y="-38"/>
                    <a:pt x="19769" y="-217"/>
                    <a:pt x="17664" y="765"/>
                  </a:cubicBezTo>
                  <a:cubicBezTo>
                    <a:pt x="15559" y="1747"/>
                    <a:pt x="12264" y="3889"/>
                    <a:pt x="10159" y="5228"/>
                  </a:cubicBezTo>
                  <a:cubicBezTo>
                    <a:pt x="8054" y="6566"/>
                    <a:pt x="7139" y="7102"/>
                    <a:pt x="6407" y="7727"/>
                  </a:cubicBezTo>
                  <a:cubicBezTo>
                    <a:pt x="5675" y="8352"/>
                    <a:pt x="5125" y="9066"/>
                    <a:pt x="5308" y="9601"/>
                  </a:cubicBezTo>
                  <a:cubicBezTo>
                    <a:pt x="5492" y="10137"/>
                    <a:pt x="6407" y="10494"/>
                    <a:pt x="7322" y="10851"/>
                  </a:cubicBezTo>
                  <a:cubicBezTo>
                    <a:pt x="8237" y="11208"/>
                    <a:pt x="9153" y="11565"/>
                    <a:pt x="9610" y="12279"/>
                  </a:cubicBezTo>
                  <a:cubicBezTo>
                    <a:pt x="10068" y="12993"/>
                    <a:pt x="10068" y="14064"/>
                    <a:pt x="8695" y="15314"/>
                  </a:cubicBezTo>
                  <a:cubicBezTo>
                    <a:pt x="7322" y="16563"/>
                    <a:pt x="4576" y="17991"/>
                    <a:pt x="2746" y="18973"/>
                  </a:cubicBezTo>
                  <a:cubicBezTo>
                    <a:pt x="915" y="19955"/>
                    <a:pt x="0" y="20490"/>
                    <a:pt x="0" y="20847"/>
                  </a:cubicBezTo>
                  <a:cubicBezTo>
                    <a:pt x="0" y="21204"/>
                    <a:pt x="915" y="21383"/>
                    <a:pt x="3478" y="21383"/>
                  </a:cubicBezTo>
                  <a:cubicBezTo>
                    <a:pt x="6041" y="21383"/>
                    <a:pt x="10251" y="21204"/>
                    <a:pt x="12997" y="20847"/>
                  </a:cubicBezTo>
                  <a:cubicBezTo>
                    <a:pt x="15742" y="20490"/>
                    <a:pt x="17024" y="19955"/>
                    <a:pt x="18305" y="194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12363450" y="482600"/>
              <a:ext cx="165100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323" y="1029"/>
                    <a:pt x="6646" y="2057"/>
                    <a:pt x="10246" y="4834"/>
                  </a:cubicBezTo>
                  <a:cubicBezTo>
                    <a:pt x="13846" y="7611"/>
                    <a:pt x="17723" y="12137"/>
                    <a:pt x="19662" y="15223"/>
                  </a:cubicBezTo>
                  <a:cubicBezTo>
                    <a:pt x="21600" y="18309"/>
                    <a:pt x="21600" y="1995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12414250" y="438150"/>
              <a:ext cx="234950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70" y="1507"/>
                    <a:pt x="16541" y="3014"/>
                    <a:pt x="13427" y="6028"/>
                  </a:cubicBezTo>
                  <a:cubicBezTo>
                    <a:pt x="10314" y="9042"/>
                    <a:pt x="6616" y="13563"/>
                    <a:pt x="4281" y="16409"/>
                  </a:cubicBezTo>
                  <a:cubicBezTo>
                    <a:pt x="1946" y="19256"/>
                    <a:pt x="973" y="204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12611099" y="679450"/>
              <a:ext cx="254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12661900" y="577850"/>
              <a:ext cx="63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10563952" y="1435996"/>
              <a:ext cx="182693" cy="291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5" h="21379" fill="norm" stroke="1" extrusionOk="0">
                  <a:moveTo>
                    <a:pt x="20438" y="4130"/>
                  </a:moveTo>
                  <a:cubicBezTo>
                    <a:pt x="20678" y="2887"/>
                    <a:pt x="20918" y="1644"/>
                    <a:pt x="20438" y="867"/>
                  </a:cubicBezTo>
                  <a:cubicBezTo>
                    <a:pt x="19958" y="90"/>
                    <a:pt x="18758" y="-221"/>
                    <a:pt x="16598" y="167"/>
                  </a:cubicBezTo>
                  <a:cubicBezTo>
                    <a:pt x="14438" y="556"/>
                    <a:pt x="11318" y="1644"/>
                    <a:pt x="8078" y="4052"/>
                  </a:cubicBezTo>
                  <a:cubicBezTo>
                    <a:pt x="4838" y="6461"/>
                    <a:pt x="1478" y="10191"/>
                    <a:pt x="398" y="13143"/>
                  </a:cubicBezTo>
                  <a:cubicBezTo>
                    <a:pt x="-682" y="16096"/>
                    <a:pt x="518" y="18271"/>
                    <a:pt x="3038" y="19592"/>
                  </a:cubicBezTo>
                  <a:cubicBezTo>
                    <a:pt x="5558" y="20913"/>
                    <a:pt x="9398" y="21379"/>
                    <a:pt x="12398" y="21379"/>
                  </a:cubicBezTo>
                  <a:cubicBezTo>
                    <a:pt x="15398" y="21379"/>
                    <a:pt x="17558" y="20913"/>
                    <a:pt x="19718" y="204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10610850" y="1600199"/>
              <a:ext cx="1587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10870069" y="1438185"/>
              <a:ext cx="159881" cy="282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526" fill="norm" stroke="1" extrusionOk="0">
                  <a:moveTo>
                    <a:pt x="21468" y="1216"/>
                  </a:moveTo>
                  <a:cubicBezTo>
                    <a:pt x="18342" y="571"/>
                    <a:pt x="15215" y="-74"/>
                    <a:pt x="12231" y="7"/>
                  </a:cubicBezTo>
                  <a:cubicBezTo>
                    <a:pt x="9247" y="87"/>
                    <a:pt x="6405" y="893"/>
                    <a:pt x="4131" y="2827"/>
                  </a:cubicBezTo>
                  <a:cubicBezTo>
                    <a:pt x="1857" y="4762"/>
                    <a:pt x="152" y="7825"/>
                    <a:pt x="10" y="10807"/>
                  </a:cubicBezTo>
                  <a:cubicBezTo>
                    <a:pt x="-132" y="13789"/>
                    <a:pt x="1289" y="16690"/>
                    <a:pt x="3847" y="18463"/>
                  </a:cubicBezTo>
                  <a:cubicBezTo>
                    <a:pt x="6405" y="20236"/>
                    <a:pt x="10100" y="20881"/>
                    <a:pt x="13794" y="215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11036300" y="1504949"/>
              <a:ext cx="1206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05" y="5600"/>
                    <a:pt x="10611" y="11200"/>
                    <a:pt x="14211" y="14800"/>
                  </a:cubicBezTo>
                  <a:cubicBezTo>
                    <a:pt x="17811" y="18400"/>
                    <a:pt x="19705" y="20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11106150" y="1504949"/>
              <a:ext cx="8255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31" y="232"/>
                    <a:pt x="16062" y="465"/>
                    <a:pt x="12462" y="4065"/>
                  </a:cubicBezTo>
                  <a:cubicBezTo>
                    <a:pt x="8862" y="7665"/>
                    <a:pt x="4431" y="146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11214100" y="1455100"/>
              <a:ext cx="113354" cy="25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521" fill="norm" stroke="1" extrusionOk="0">
                  <a:moveTo>
                    <a:pt x="0" y="1501"/>
                  </a:moveTo>
                  <a:cubicBezTo>
                    <a:pt x="1200" y="799"/>
                    <a:pt x="2400" y="97"/>
                    <a:pt x="5400" y="9"/>
                  </a:cubicBezTo>
                  <a:cubicBezTo>
                    <a:pt x="8400" y="-79"/>
                    <a:pt x="13200" y="448"/>
                    <a:pt x="16400" y="2906"/>
                  </a:cubicBezTo>
                  <a:cubicBezTo>
                    <a:pt x="19600" y="5365"/>
                    <a:pt x="21200" y="9755"/>
                    <a:pt x="21400" y="13004"/>
                  </a:cubicBezTo>
                  <a:cubicBezTo>
                    <a:pt x="21600" y="16253"/>
                    <a:pt x="20400" y="18360"/>
                    <a:pt x="16800" y="19589"/>
                  </a:cubicBezTo>
                  <a:cubicBezTo>
                    <a:pt x="13200" y="20819"/>
                    <a:pt x="7200" y="21170"/>
                    <a:pt x="1200" y="215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10737850" y="1174858"/>
              <a:ext cx="127000" cy="139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1" fill="norm" stroke="1" extrusionOk="0">
                  <a:moveTo>
                    <a:pt x="0" y="17392"/>
                  </a:moveTo>
                  <a:cubicBezTo>
                    <a:pt x="3600" y="11912"/>
                    <a:pt x="7200" y="6431"/>
                    <a:pt x="9900" y="3368"/>
                  </a:cubicBezTo>
                  <a:cubicBezTo>
                    <a:pt x="12600" y="306"/>
                    <a:pt x="14400" y="-339"/>
                    <a:pt x="15480" y="145"/>
                  </a:cubicBezTo>
                  <a:cubicBezTo>
                    <a:pt x="16560" y="628"/>
                    <a:pt x="16920" y="2240"/>
                    <a:pt x="17280" y="5303"/>
                  </a:cubicBezTo>
                  <a:cubicBezTo>
                    <a:pt x="17640" y="8365"/>
                    <a:pt x="18000" y="12879"/>
                    <a:pt x="18720" y="15780"/>
                  </a:cubicBezTo>
                  <a:cubicBezTo>
                    <a:pt x="19440" y="18682"/>
                    <a:pt x="20520" y="19971"/>
                    <a:pt x="21600" y="212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11493499" y="1581150"/>
              <a:ext cx="1143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11537950" y="1670050"/>
              <a:ext cx="69850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11823700" y="1454149"/>
              <a:ext cx="317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5214"/>
                    <a:pt x="10080" y="10428"/>
                    <a:pt x="6480" y="14028"/>
                  </a:cubicBezTo>
                  <a:cubicBezTo>
                    <a:pt x="2880" y="17628"/>
                    <a:pt x="1440" y="196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11645899" y="1757727"/>
              <a:ext cx="21590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718" y="11040"/>
                    <a:pt x="11435" y="1783"/>
                    <a:pt x="15035" y="240"/>
                  </a:cubicBezTo>
                  <a:cubicBezTo>
                    <a:pt x="18635" y="-1303"/>
                    <a:pt x="20118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11709870" y="1886034"/>
              <a:ext cx="126531" cy="117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0611" fill="norm" stroke="1" extrusionOk="0">
                  <a:moveTo>
                    <a:pt x="4240" y="2220"/>
                  </a:moveTo>
                  <a:cubicBezTo>
                    <a:pt x="2800" y="5572"/>
                    <a:pt x="1360" y="8923"/>
                    <a:pt x="640" y="12461"/>
                  </a:cubicBezTo>
                  <a:cubicBezTo>
                    <a:pt x="-80" y="15999"/>
                    <a:pt x="-80" y="19723"/>
                    <a:pt x="100" y="20468"/>
                  </a:cubicBezTo>
                  <a:cubicBezTo>
                    <a:pt x="280" y="21213"/>
                    <a:pt x="640" y="18979"/>
                    <a:pt x="2620" y="15254"/>
                  </a:cubicBezTo>
                  <a:cubicBezTo>
                    <a:pt x="4600" y="11530"/>
                    <a:pt x="8200" y="6316"/>
                    <a:pt x="11260" y="3337"/>
                  </a:cubicBezTo>
                  <a:cubicBezTo>
                    <a:pt x="14320" y="358"/>
                    <a:pt x="16840" y="-387"/>
                    <a:pt x="18460" y="172"/>
                  </a:cubicBezTo>
                  <a:cubicBezTo>
                    <a:pt x="20080" y="730"/>
                    <a:pt x="20800" y="2592"/>
                    <a:pt x="21160" y="5944"/>
                  </a:cubicBezTo>
                  <a:cubicBezTo>
                    <a:pt x="21520" y="9296"/>
                    <a:pt x="21520" y="14137"/>
                    <a:pt x="21520" y="189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12054115" y="1593849"/>
              <a:ext cx="188685" cy="230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412" fill="norm" stroke="1" extrusionOk="0">
                  <a:moveTo>
                    <a:pt x="21394" y="0"/>
                  </a:moveTo>
                  <a:cubicBezTo>
                    <a:pt x="16834" y="1571"/>
                    <a:pt x="12274" y="3142"/>
                    <a:pt x="9274" y="4124"/>
                  </a:cubicBezTo>
                  <a:cubicBezTo>
                    <a:pt x="6274" y="5105"/>
                    <a:pt x="4834" y="5498"/>
                    <a:pt x="3514" y="6087"/>
                  </a:cubicBezTo>
                  <a:cubicBezTo>
                    <a:pt x="2194" y="6676"/>
                    <a:pt x="994" y="7462"/>
                    <a:pt x="874" y="8149"/>
                  </a:cubicBezTo>
                  <a:cubicBezTo>
                    <a:pt x="754" y="8836"/>
                    <a:pt x="1714" y="9425"/>
                    <a:pt x="2794" y="9818"/>
                  </a:cubicBezTo>
                  <a:cubicBezTo>
                    <a:pt x="3874" y="10211"/>
                    <a:pt x="5074" y="10407"/>
                    <a:pt x="6154" y="10800"/>
                  </a:cubicBezTo>
                  <a:cubicBezTo>
                    <a:pt x="7234" y="11193"/>
                    <a:pt x="8194" y="11782"/>
                    <a:pt x="8314" y="12469"/>
                  </a:cubicBezTo>
                  <a:cubicBezTo>
                    <a:pt x="8434" y="13156"/>
                    <a:pt x="7714" y="13942"/>
                    <a:pt x="6154" y="14924"/>
                  </a:cubicBezTo>
                  <a:cubicBezTo>
                    <a:pt x="4594" y="15905"/>
                    <a:pt x="2194" y="17084"/>
                    <a:pt x="994" y="18164"/>
                  </a:cubicBezTo>
                  <a:cubicBezTo>
                    <a:pt x="-206" y="19244"/>
                    <a:pt x="-206" y="20225"/>
                    <a:pt x="394" y="20815"/>
                  </a:cubicBezTo>
                  <a:cubicBezTo>
                    <a:pt x="994" y="21404"/>
                    <a:pt x="2194" y="21600"/>
                    <a:pt x="5074" y="21207"/>
                  </a:cubicBezTo>
                  <a:cubicBezTo>
                    <a:pt x="7954" y="20815"/>
                    <a:pt x="12514" y="19833"/>
                    <a:pt x="17074" y="188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12325350" y="1562100"/>
              <a:ext cx="127000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4800"/>
                    <a:pt x="8640" y="9600"/>
                    <a:pt x="12240" y="13200"/>
                  </a:cubicBezTo>
                  <a:cubicBezTo>
                    <a:pt x="15840" y="16800"/>
                    <a:pt x="1872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12401549" y="1606550"/>
              <a:ext cx="10160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850" y="3851"/>
                    <a:pt x="8100" y="7702"/>
                    <a:pt x="4500" y="11302"/>
                  </a:cubicBezTo>
                  <a:cubicBezTo>
                    <a:pt x="900" y="14902"/>
                    <a:pt x="450" y="1825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12458700" y="1860550"/>
              <a:ext cx="3810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12541250" y="1746250"/>
              <a:ext cx="12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10464800" y="2567730"/>
              <a:ext cx="146050" cy="364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5" fill="norm" stroke="1" extrusionOk="0">
                  <a:moveTo>
                    <a:pt x="0" y="1353"/>
                  </a:moveTo>
                  <a:cubicBezTo>
                    <a:pt x="1252" y="4704"/>
                    <a:pt x="2504" y="8056"/>
                    <a:pt x="3757" y="11160"/>
                  </a:cubicBezTo>
                  <a:cubicBezTo>
                    <a:pt x="5009" y="14263"/>
                    <a:pt x="6261" y="17118"/>
                    <a:pt x="7200" y="18918"/>
                  </a:cubicBezTo>
                  <a:cubicBezTo>
                    <a:pt x="8139" y="20718"/>
                    <a:pt x="8765" y="21463"/>
                    <a:pt x="9078" y="21401"/>
                  </a:cubicBezTo>
                  <a:cubicBezTo>
                    <a:pt x="9391" y="21339"/>
                    <a:pt x="9391" y="20470"/>
                    <a:pt x="9704" y="18484"/>
                  </a:cubicBezTo>
                  <a:cubicBezTo>
                    <a:pt x="10017" y="16497"/>
                    <a:pt x="10643" y="13394"/>
                    <a:pt x="11426" y="10415"/>
                  </a:cubicBezTo>
                  <a:cubicBezTo>
                    <a:pt x="12209" y="7435"/>
                    <a:pt x="13148" y="4580"/>
                    <a:pt x="14243" y="2780"/>
                  </a:cubicBezTo>
                  <a:cubicBezTo>
                    <a:pt x="15339" y="980"/>
                    <a:pt x="16591" y="235"/>
                    <a:pt x="17843" y="49"/>
                  </a:cubicBezTo>
                  <a:cubicBezTo>
                    <a:pt x="19096" y="-137"/>
                    <a:pt x="20348" y="235"/>
                    <a:pt x="21600" y="60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10565341" y="2794000"/>
              <a:ext cx="236010" cy="131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324" fill="norm" stroke="1" extrusionOk="0">
                  <a:moveTo>
                    <a:pt x="8697" y="5143"/>
                  </a:moveTo>
                  <a:cubicBezTo>
                    <a:pt x="7741" y="4457"/>
                    <a:pt x="6786" y="3771"/>
                    <a:pt x="5256" y="5143"/>
                  </a:cubicBezTo>
                  <a:cubicBezTo>
                    <a:pt x="3727" y="6514"/>
                    <a:pt x="1625" y="9943"/>
                    <a:pt x="669" y="12514"/>
                  </a:cubicBezTo>
                  <a:cubicBezTo>
                    <a:pt x="-287" y="15086"/>
                    <a:pt x="-96" y="16800"/>
                    <a:pt x="478" y="17829"/>
                  </a:cubicBezTo>
                  <a:cubicBezTo>
                    <a:pt x="1051" y="18857"/>
                    <a:pt x="2007" y="19200"/>
                    <a:pt x="3058" y="18000"/>
                  </a:cubicBezTo>
                  <a:cubicBezTo>
                    <a:pt x="4109" y="16800"/>
                    <a:pt x="5256" y="14057"/>
                    <a:pt x="5925" y="11829"/>
                  </a:cubicBezTo>
                  <a:cubicBezTo>
                    <a:pt x="6594" y="9600"/>
                    <a:pt x="6786" y="7886"/>
                    <a:pt x="6786" y="7886"/>
                  </a:cubicBezTo>
                  <a:cubicBezTo>
                    <a:pt x="6786" y="7886"/>
                    <a:pt x="6594" y="9600"/>
                    <a:pt x="6594" y="11314"/>
                  </a:cubicBezTo>
                  <a:cubicBezTo>
                    <a:pt x="6594" y="13029"/>
                    <a:pt x="6786" y="14743"/>
                    <a:pt x="7359" y="15257"/>
                  </a:cubicBezTo>
                  <a:cubicBezTo>
                    <a:pt x="7932" y="15771"/>
                    <a:pt x="8888" y="15086"/>
                    <a:pt x="9653" y="13886"/>
                  </a:cubicBezTo>
                  <a:cubicBezTo>
                    <a:pt x="10417" y="12686"/>
                    <a:pt x="10991" y="10971"/>
                    <a:pt x="11469" y="9257"/>
                  </a:cubicBezTo>
                  <a:cubicBezTo>
                    <a:pt x="11947" y="7543"/>
                    <a:pt x="12329" y="5829"/>
                    <a:pt x="12902" y="5486"/>
                  </a:cubicBezTo>
                  <a:cubicBezTo>
                    <a:pt x="13476" y="5143"/>
                    <a:pt x="14240" y="6171"/>
                    <a:pt x="14909" y="8400"/>
                  </a:cubicBezTo>
                  <a:cubicBezTo>
                    <a:pt x="15578" y="10629"/>
                    <a:pt x="16152" y="14057"/>
                    <a:pt x="16439" y="16629"/>
                  </a:cubicBezTo>
                  <a:cubicBezTo>
                    <a:pt x="16725" y="19200"/>
                    <a:pt x="16725" y="20914"/>
                    <a:pt x="16343" y="21257"/>
                  </a:cubicBezTo>
                  <a:cubicBezTo>
                    <a:pt x="15961" y="21600"/>
                    <a:pt x="15196" y="20571"/>
                    <a:pt x="14718" y="19200"/>
                  </a:cubicBezTo>
                  <a:cubicBezTo>
                    <a:pt x="14240" y="17829"/>
                    <a:pt x="14049" y="16114"/>
                    <a:pt x="15196" y="12857"/>
                  </a:cubicBezTo>
                  <a:cubicBezTo>
                    <a:pt x="16343" y="9600"/>
                    <a:pt x="18828" y="4800"/>
                    <a:pt x="2131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10850350" y="2661314"/>
              <a:ext cx="90701" cy="272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382" fill="norm" stroke="1" extrusionOk="0">
                  <a:moveTo>
                    <a:pt x="21036" y="2440"/>
                  </a:moveTo>
                  <a:cubicBezTo>
                    <a:pt x="19563" y="1444"/>
                    <a:pt x="18091" y="447"/>
                    <a:pt x="16127" y="114"/>
                  </a:cubicBezTo>
                  <a:cubicBezTo>
                    <a:pt x="14163" y="-218"/>
                    <a:pt x="11709" y="114"/>
                    <a:pt x="8763" y="1942"/>
                  </a:cubicBezTo>
                  <a:cubicBezTo>
                    <a:pt x="5818" y="3770"/>
                    <a:pt x="2381" y="7093"/>
                    <a:pt x="909" y="10333"/>
                  </a:cubicBezTo>
                  <a:cubicBezTo>
                    <a:pt x="-564" y="13573"/>
                    <a:pt x="-73" y="16730"/>
                    <a:pt x="1154" y="18557"/>
                  </a:cubicBezTo>
                  <a:cubicBezTo>
                    <a:pt x="2381" y="20385"/>
                    <a:pt x="4345" y="20884"/>
                    <a:pt x="6309" y="213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10960099" y="2749550"/>
              <a:ext cx="698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64" y="3443"/>
                    <a:pt x="3927" y="6887"/>
                    <a:pt x="7527" y="10487"/>
                  </a:cubicBezTo>
                  <a:cubicBezTo>
                    <a:pt x="11127" y="14087"/>
                    <a:pt x="16364" y="1784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10947400" y="2760649"/>
              <a:ext cx="127000" cy="1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6" fill="norm" stroke="1" extrusionOk="0">
                  <a:moveTo>
                    <a:pt x="21600" y="196"/>
                  </a:moveTo>
                  <a:cubicBezTo>
                    <a:pt x="19800" y="-64"/>
                    <a:pt x="18000" y="-324"/>
                    <a:pt x="15120" y="1237"/>
                  </a:cubicBezTo>
                  <a:cubicBezTo>
                    <a:pt x="12240" y="2799"/>
                    <a:pt x="8280" y="6182"/>
                    <a:pt x="5580" y="9825"/>
                  </a:cubicBezTo>
                  <a:cubicBezTo>
                    <a:pt x="2880" y="13469"/>
                    <a:pt x="1440" y="17372"/>
                    <a:pt x="0" y="212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11055349" y="2673350"/>
              <a:ext cx="70783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7" h="21600" fill="norm" stroke="1" extrusionOk="0">
                  <a:moveTo>
                    <a:pt x="11109" y="0"/>
                  </a:moveTo>
                  <a:cubicBezTo>
                    <a:pt x="14194" y="360"/>
                    <a:pt x="17280" y="720"/>
                    <a:pt x="19131" y="2520"/>
                  </a:cubicBezTo>
                  <a:cubicBezTo>
                    <a:pt x="20983" y="4320"/>
                    <a:pt x="21600" y="7560"/>
                    <a:pt x="18206" y="10980"/>
                  </a:cubicBezTo>
                  <a:cubicBezTo>
                    <a:pt x="14811" y="14400"/>
                    <a:pt x="7406" y="18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10699749" y="2370893"/>
              <a:ext cx="152401" cy="169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0" y="21305"/>
                  </a:moveTo>
                  <a:cubicBezTo>
                    <a:pt x="2700" y="15972"/>
                    <a:pt x="5400" y="10638"/>
                    <a:pt x="7200" y="7305"/>
                  </a:cubicBezTo>
                  <a:cubicBezTo>
                    <a:pt x="9000" y="3972"/>
                    <a:pt x="9900" y="2638"/>
                    <a:pt x="10950" y="1572"/>
                  </a:cubicBezTo>
                  <a:cubicBezTo>
                    <a:pt x="12000" y="505"/>
                    <a:pt x="13200" y="-295"/>
                    <a:pt x="14100" y="105"/>
                  </a:cubicBezTo>
                  <a:cubicBezTo>
                    <a:pt x="15000" y="505"/>
                    <a:pt x="15600" y="2105"/>
                    <a:pt x="16800" y="5705"/>
                  </a:cubicBezTo>
                  <a:cubicBezTo>
                    <a:pt x="18000" y="9305"/>
                    <a:pt x="19800" y="14905"/>
                    <a:pt x="21600" y="2050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11233150" y="2832100"/>
              <a:ext cx="1016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11226800" y="2927350"/>
              <a:ext cx="82550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11576049" y="2671609"/>
              <a:ext cx="31751" cy="230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9" fill="norm" stroke="1" extrusionOk="0">
                  <a:moveTo>
                    <a:pt x="0" y="1340"/>
                  </a:moveTo>
                  <a:cubicBezTo>
                    <a:pt x="4320" y="554"/>
                    <a:pt x="8640" y="-231"/>
                    <a:pt x="10800" y="64"/>
                  </a:cubicBezTo>
                  <a:cubicBezTo>
                    <a:pt x="12960" y="358"/>
                    <a:pt x="12960" y="1733"/>
                    <a:pt x="11520" y="4384"/>
                  </a:cubicBezTo>
                  <a:cubicBezTo>
                    <a:pt x="10080" y="7034"/>
                    <a:pt x="7200" y="10962"/>
                    <a:pt x="8640" y="14005"/>
                  </a:cubicBezTo>
                  <a:cubicBezTo>
                    <a:pt x="10080" y="17049"/>
                    <a:pt x="15840" y="19209"/>
                    <a:pt x="21600" y="213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11480800" y="3000556"/>
              <a:ext cx="215900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6141" y="11918"/>
                    <a:pt x="12282" y="3818"/>
                    <a:pt x="15882" y="1118"/>
                  </a:cubicBezTo>
                  <a:cubicBezTo>
                    <a:pt x="19482" y="-1582"/>
                    <a:pt x="20541" y="1118"/>
                    <a:pt x="21071" y="3818"/>
                  </a:cubicBezTo>
                  <a:cubicBezTo>
                    <a:pt x="21600" y="6518"/>
                    <a:pt x="21600" y="9218"/>
                    <a:pt x="21600" y="119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11493863" y="3111500"/>
              <a:ext cx="152037" cy="173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600" fill="norm" stroke="1" extrusionOk="0">
                  <a:moveTo>
                    <a:pt x="2612" y="0"/>
                  </a:moveTo>
                  <a:cubicBezTo>
                    <a:pt x="2612" y="6322"/>
                    <a:pt x="2612" y="12644"/>
                    <a:pt x="2316" y="16463"/>
                  </a:cubicBezTo>
                  <a:cubicBezTo>
                    <a:pt x="2020" y="20283"/>
                    <a:pt x="1428" y="21600"/>
                    <a:pt x="837" y="21600"/>
                  </a:cubicBezTo>
                  <a:cubicBezTo>
                    <a:pt x="245" y="21600"/>
                    <a:pt x="-347" y="20283"/>
                    <a:pt x="245" y="16859"/>
                  </a:cubicBezTo>
                  <a:cubicBezTo>
                    <a:pt x="837" y="13434"/>
                    <a:pt x="2612" y="7902"/>
                    <a:pt x="4091" y="4741"/>
                  </a:cubicBezTo>
                  <a:cubicBezTo>
                    <a:pt x="5571" y="1580"/>
                    <a:pt x="6754" y="790"/>
                    <a:pt x="8974" y="790"/>
                  </a:cubicBezTo>
                  <a:cubicBezTo>
                    <a:pt x="11193" y="790"/>
                    <a:pt x="14448" y="1580"/>
                    <a:pt x="16667" y="3951"/>
                  </a:cubicBezTo>
                  <a:cubicBezTo>
                    <a:pt x="18886" y="6322"/>
                    <a:pt x="20069" y="10273"/>
                    <a:pt x="21253" y="142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11768281" y="2749550"/>
              <a:ext cx="169719" cy="260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471" fill="norm" stroke="1" extrusionOk="0">
                  <a:moveTo>
                    <a:pt x="21382" y="0"/>
                  </a:moveTo>
                  <a:cubicBezTo>
                    <a:pt x="16849" y="1568"/>
                    <a:pt x="12315" y="3135"/>
                    <a:pt x="9515" y="4181"/>
                  </a:cubicBezTo>
                  <a:cubicBezTo>
                    <a:pt x="6715" y="5226"/>
                    <a:pt x="5649" y="5748"/>
                    <a:pt x="4982" y="6445"/>
                  </a:cubicBezTo>
                  <a:cubicBezTo>
                    <a:pt x="4315" y="7142"/>
                    <a:pt x="4049" y="8013"/>
                    <a:pt x="5382" y="8623"/>
                  </a:cubicBezTo>
                  <a:cubicBezTo>
                    <a:pt x="6715" y="9232"/>
                    <a:pt x="9649" y="9581"/>
                    <a:pt x="11782" y="9842"/>
                  </a:cubicBezTo>
                  <a:cubicBezTo>
                    <a:pt x="13915" y="10103"/>
                    <a:pt x="15249" y="10277"/>
                    <a:pt x="16315" y="10713"/>
                  </a:cubicBezTo>
                  <a:cubicBezTo>
                    <a:pt x="17382" y="11148"/>
                    <a:pt x="18182" y="11845"/>
                    <a:pt x="17915" y="12455"/>
                  </a:cubicBezTo>
                  <a:cubicBezTo>
                    <a:pt x="17649" y="13065"/>
                    <a:pt x="16315" y="13587"/>
                    <a:pt x="13382" y="14632"/>
                  </a:cubicBezTo>
                  <a:cubicBezTo>
                    <a:pt x="10449" y="15677"/>
                    <a:pt x="5915" y="17245"/>
                    <a:pt x="3249" y="18377"/>
                  </a:cubicBezTo>
                  <a:cubicBezTo>
                    <a:pt x="582" y="19510"/>
                    <a:pt x="-218" y="20206"/>
                    <a:pt x="49" y="20729"/>
                  </a:cubicBezTo>
                  <a:cubicBezTo>
                    <a:pt x="315" y="21252"/>
                    <a:pt x="1649" y="21600"/>
                    <a:pt x="4715" y="21426"/>
                  </a:cubicBezTo>
                  <a:cubicBezTo>
                    <a:pt x="7782" y="21252"/>
                    <a:pt x="12582" y="20555"/>
                    <a:pt x="15649" y="19945"/>
                  </a:cubicBezTo>
                  <a:cubicBezTo>
                    <a:pt x="18715" y="19335"/>
                    <a:pt x="20049" y="18813"/>
                    <a:pt x="21382" y="1829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11996965" y="2745530"/>
              <a:ext cx="125185" cy="2579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227" fill="norm" stroke="1" extrusionOk="0">
                  <a:moveTo>
                    <a:pt x="21291" y="853"/>
                  </a:moveTo>
                  <a:cubicBezTo>
                    <a:pt x="19491" y="331"/>
                    <a:pt x="17691" y="-192"/>
                    <a:pt x="15891" y="69"/>
                  </a:cubicBezTo>
                  <a:cubicBezTo>
                    <a:pt x="14091" y="331"/>
                    <a:pt x="12291" y="1376"/>
                    <a:pt x="9591" y="3727"/>
                  </a:cubicBezTo>
                  <a:cubicBezTo>
                    <a:pt x="6891" y="6079"/>
                    <a:pt x="3291" y="9737"/>
                    <a:pt x="1491" y="12785"/>
                  </a:cubicBezTo>
                  <a:cubicBezTo>
                    <a:pt x="-309" y="15834"/>
                    <a:pt x="-309" y="18273"/>
                    <a:pt x="591" y="19666"/>
                  </a:cubicBezTo>
                  <a:cubicBezTo>
                    <a:pt x="1491" y="21060"/>
                    <a:pt x="3291" y="21408"/>
                    <a:pt x="5991" y="21147"/>
                  </a:cubicBezTo>
                  <a:cubicBezTo>
                    <a:pt x="8691" y="20885"/>
                    <a:pt x="12291" y="20014"/>
                    <a:pt x="15891" y="191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12153899" y="2781300"/>
              <a:ext cx="10795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29" y="4800"/>
                    <a:pt x="11859" y="9600"/>
                    <a:pt x="15459" y="13200"/>
                  </a:cubicBezTo>
                  <a:cubicBezTo>
                    <a:pt x="19059" y="16800"/>
                    <a:pt x="20329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12162065" y="2783416"/>
              <a:ext cx="137885" cy="247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088" fill="norm" stroke="1" extrusionOk="0">
                  <a:moveTo>
                    <a:pt x="21319" y="360"/>
                  </a:moveTo>
                  <a:cubicBezTo>
                    <a:pt x="19683" y="0"/>
                    <a:pt x="18046" y="-360"/>
                    <a:pt x="16083" y="720"/>
                  </a:cubicBezTo>
                  <a:cubicBezTo>
                    <a:pt x="14119" y="1800"/>
                    <a:pt x="11828" y="4320"/>
                    <a:pt x="9046" y="7560"/>
                  </a:cubicBezTo>
                  <a:cubicBezTo>
                    <a:pt x="6264" y="10800"/>
                    <a:pt x="2992" y="14760"/>
                    <a:pt x="1355" y="17190"/>
                  </a:cubicBezTo>
                  <a:cubicBezTo>
                    <a:pt x="-281" y="19620"/>
                    <a:pt x="-281" y="20520"/>
                    <a:pt x="537" y="20880"/>
                  </a:cubicBezTo>
                  <a:cubicBezTo>
                    <a:pt x="1355" y="21240"/>
                    <a:pt x="2992" y="21060"/>
                    <a:pt x="4628" y="208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12274550" y="2971800"/>
              <a:ext cx="1270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12301656" y="2889250"/>
              <a:ext cx="33309" cy="33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4" h="20381" fill="norm" stroke="1" extrusionOk="0">
                  <a:moveTo>
                    <a:pt x="14223" y="7624"/>
                  </a:moveTo>
                  <a:cubicBezTo>
                    <a:pt x="7870" y="6353"/>
                    <a:pt x="1517" y="5082"/>
                    <a:pt x="247" y="7624"/>
                  </a:cubicBezTo>
                  <a:cubicBezTo>
                    <a:pt x="-1024" y="10165"/>
                    <a:pt x="2788" y="16518"/>
                    <a:pt x="7870" y="19059"/>
                  </a:cubicBezTo>
                  <a:cubicBezTo>
                    <a:pt x="12952" y="21600"/>
                    <a:pt x="19305" y="20329"/>
                    <a:pt x="19941" y="16518"/>
                  </a:cubicBezTo>
                  <a:cubicBezTo>
                    <a:pt x="20576" y="12706"/>
                    <a:pt x="15494" y="6353"/>
                    <a:pt x="1041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12439650" y="2921000"/>
              <a:ext cx="120650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12636500" y="2800350"/>
              <a:ext cx="5080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6227"/>
                    <a:pt x="14400" y="12454"/>
                    <a:pt x="18000" y="16054"/>
                  </a:cubicBezTo>
                  <a:cubicBezTo>
                    <a:pt x="21600" y="19654"/>
                    <a:pt x="21600" y="206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12623800" y="2851150"/>
              <a:ext cx="139700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618"/>
                    <a:pt x="14400" y="5236"/>
                    <a:pt x="10800" y="8836"/>
                  </a:cubicBezTo>
                  <a:cubicBezTo>
                    <a:pt x="7200" y="12436"/>
                    <a:pt x="3600" y="170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12547599" y="2737792"/>
              <a:ext cx="1714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800" y="10932"/>
                    <a:pt x="1600" y="1332"/>
                    <a:pt x="5200" y="132"/>
                  </a:cubicBezTo>
                  <a:cubicBezTo>
                    <a:pt x="8800" y="-1068"/>
                    <a:pt x="15200" y="6132"/>
                    <a:pt x="21600" y="133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12757150" y="2774950"/>
              <a:ext cx="83269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5" h="21600" fill="norm" stroke="1" extrusionOk="0">
                  <a:moveTo>
                    <a:pt x="7902" y="0"/>
                  </a:moveTo>
                  <a:cubicBezTo>
                    <a:pt x="12644" y="2400"/>
                    <a:pt x="17385" y="4800"/>
                    <a:pt x="19493" y="7553"/>
                  </a:cubicBezTo>
                  <a:cubicBezTo>
                    <a:pt x="21600" y="10306"/>
                    <a:pt x="21073" y="13412"/>
                    <a:pt x="17385" y="15812"/>
                  </a:cubicBezTo>
                  <a:cubicBezTo>
                    <a:pt x="13698" y="18212"/>
                    <a:pt x="6849" y="199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12820649" y="2626735"/>
              <a:ext cx="114301" cy="129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0" fill="norm" stroke="1" extrusionOk="0">
                  <a:moveTo>
                    <a:pt x="0" y="2447"/>
                  </a:moveTo>
                  <a:cubicBezTo>
                    <a:pt x="2000" y="1750"/>
                    <a:pt x="4000" y="1054"/>
                    <a:pt x="6400" y="531"/>
                  </a:cubicBezTo>
                  <a:cubicBezTo>
                    <a:pt x="8800" y="8"/>
                    <a:pt x="11600" y="-340"/>
                    <a:pt x="13400" y="531"/>
                  </a:cubicBezTo>
                  <a:cubicBezTo>
                    <a:pt x="15200" y="1402"/>
                    <a:pt x="16000" y="3492"/>
                    <a:pt x="14800" y="5757"/>
                  </a:cubicBezTo>
                  <a:cubicBezTo>
                    <a:pt x="13600" y="8021"/>
                    <a:pt x="10400" y="10460"/>
                    <a:pt x="8000" y="12376"/>
                  </a:cubicBezTo>
                  <a:cubicBezTo>
                    <a:pt x="5600" y="14292"/>
                    <a:pt x="4000" y="15686"/>
                    <a:pt x="4800" y="16905"/>
                  </a:cubicBezTo>
                  <a:cubicBezTo>
                    <a:pt x="5600" y="18125"/>
                    <a:pt x="8800" y="19170"/>
                    <a:pt x="12000" y="19866"/>
                  </a:cubicBezTo>
                  <a:cubicBezTo>
                    <a:pt x="15200" y="20563"/>
                    <a:pt x="18400" y="20912"/>
                    <a:pt x="21600" y="212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10439400" y="3752849"/>
              <a:ext cx="209550" cy="333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6" fill="norm" stroke="1" extrusionOk="0">
                  <a:moveTo>
                    <a:pt x="0" y="815"/>
                  </a:moveTo>
                  <a:cubicBezTo>
                    <a:pt x="1964" y="3396"/>
                    <a:pt x="3927" y="5977"/>
                    <a:pt x="5564" y="8966"/>
                  </a:cubicBezTo>
                  <a:cubicBezTo>
                    <a:pt x="7200" y="11955"/>
                    <a:pt x="8509" y="15351"/>
                    <a:pt x="9491" y="17660"/>
                  </a:cubicBezTo>
                  <a:cubicBezTo>
                    <a:pt x="10473" y="19970"/>
                    <a:pt x="11127" y="21192"/>
                    <a:pt x="11782" y="21396"/>
                  </a:cubicBezTo>
                  <a:cubicBezTo>
                    <a:pt x="12436" y="21600"/>
                    <a:pt x="13091" y="20785"/>
                    <a:pt x="14073" y="18204"/>
                  </a:cubicBezTo>
                  <a:cubicBezTo>
                    <a:pt x="15055" y="15623"/>
                    <a:pt x="16364" y="11275"/>
                    <a:pt x="17236" y="8151"/>
                  </a:cubicBezTo>
                  <a:cubicBezTo>
                    <a:pt x="18109" y="5026"/>
                    <a:pt x="18545" y="3125"/>
                    <a:pt x="19200" y="1970"/>
                  </a:cubicBezTo>
                  <a:cubicBezTo>
                    <a:pt x="19855" y="815"/>
                    <a:pt x="20727" y="4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10605033" y="3917950"/>
              <a:ext cx="259817" cy="163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094" fill="norm" stroke="1" extrusionOk="0">
                  <a:moveTo>
                    <a:pt x="6805" y="0"/>
                  </a:moveTo>
                  <a:cubicBezTo>
                    <a:pt x="5576" y="0"/>
                    <a:pt x="4346" y="0"/>
                    <a:pt x="3205" y="1504"/>
                  </a:cubicBezTo>
                  <a:cubicBezTo>
                    <a:pt x="2063" y="3008"/>
                    <a:pt x="1010" y="6015"/>
                    <a:pt x="483" y="8203"/>
                  </a:cubicBezTo>
                  <a:cubicBezTo>
                    <a:pt x="-44" y="10390"/>
                    <a:pt x="-44" y="11757"/>
                    <a:pt x="44" y="13124"/>
                  </a:cubicBezTo>
                  <a:cubicBezTo>
                    <a:pt x="132" y="14491"/>
                    <a:pt x="307" y="15858"/>
                    <a:pt x="834" y="16678"/>
                  </a:cubicBezTo>
                  <a:cubicBezTo>
                    <a:pt x="1361" y="17499"/>
                    <a:pt x="2239" y="17772"/>
                    <a:pt x="3380" y="15585"/>
                  </a:cubicBezTo>
                  <a:cubicBezTo>
                    <a:pt x="4522" y="13397"/>
                    <a:pt x="5927" y="8749"/>
                    <a:pt x="6805" y="5742"/>
                  </a:cubicBezTo>
                  <a:cubicBezTo>
                    <a:pt x="7683" y="2734"/>
                    <a:pt x="8034" y="1367"/>
                    <a:pt x="8122" y="1367"/>
                  </a:cubicBezTo>
                  <a:cubicBezTo>
                    <a:pt x="8210" y="1367"/>
                    <a:pt x="8034" y="2734"/>
                    <a:pt x="7946" y="4101"/>
                  </a:cubicBezTo>
                  <a:cubicBezTo>
                    <a:pt x="7858" y="5468"/>
                    <a:pt x="7858" y="6835"/>
                    <a:pt x="8297" y="7519"/>
                  </a:cubicBezTo>
                  <a:cubicBezTo>
                    <a:pt x="8736" y="8203"/>
                    <a:pt x="9615" y="8203"/>
                    <a:pt x="10493" y="8476"/>
                  </a:cubicBezTo>
                  <a:cubicBezTo>
                    <a:pt x="11371" y="8749"/>
                    <a:pt x="12249" y="9296"/>
                    <a:pt x="12863" y="11073"/>
                  </a:cubicBezTo>
                  <a:cubicBezTo>
                    <a:pt x="13478" y="12851"/>
                    <a:pt x="13829" y="15858"/>
                    <a:pt x="13741" y="18046"/>
                  </a:cubicBezTo>
                  <a:cubicBezTo>
                    <a:pt x="13654" y="20233"/>
                    <a:pt x="13127" y="21600"/>
                    <a:pt x="12776" y="20916"/>
                  </a:cubicBezTo>
                  <a:cubicBezTo>
                    <a:pt x="12424" y="20233"/>
                    <a:pt x="12249" y="17499"/>
                    <a:pt x="13039" y="14081"/>
                  </a:cubicBezTo>
                  <a:cubicBezTo>
                    <a:pt x="13829" y="10663"/>
                    <a:pt x="15585" y="6562"/>
                    <a:pt x="17166" y="4101"/>
                  </a:cubicBezTo>
                  <a:cubicBezTo>
                    <a:pt x="18746" y="1641"/>
                    <a:pt x="20151" y="820"/>
                    <a:pt x="2155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10964509" y="3806738"/>
              <a:ext cx="78141" cy="282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4" h="21526" fill="norm" stroke="1" extrusionOk="0">
                  <a:moveTo>
                    <a:pt x="20984" y="1699"/>
                  </a:moveTo>
                  <a:cubicBezTo>
                    <a:pt x="19279" y="893"/>
                    <a:pt x="17573" y="87"/>
                    <a:pt x="15584" y="7"/>
                  </a:cubicBezTo>
                  <a:cubicBezTo>
                    <a:pt x="13595" y="-74"/>
                    <a:pt x="11321" y="571"/>
                    <a:pt x="8763" y="2666"/>
                  </a:cubicBezTo>
                  <a:cubicBezTo>
                    <a:pt x="6205" y="4762"/>
                    <a:pt x="3363" y="8308"/>
                    <a:pt x="1658" y="11129"/>
                  </a:cubicBezTo>
                  <a:cubicBezTo>
                    <a:pt x="-48" y="13950"/>
                    <a:pt x="-616" y="16045"/>
                    <a:pt x="805" y="17657"/>
                  </a:cubicBezTo>
                  <a:cubicBezTo>
                    <a:pt x="2226" y="19269"/>
                    <a:pt x="5637" y="20398"/>
                    <a:pt x="9047" y="2152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11093449" y="3848100"/>
              <a:ext cx="825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85" y="6092"/>
                    <a:pt x="9969" y="12185"/>
                    <a:pt x="13569" y="15785"/>
                  </a:cubicBezTo>
                  <a:cubicBezTo>
                    <a:pt x="17169" y="19385"/>
                    <a:pt x="19385" y="204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11156949" y="3917950"/>
              <a:ext cx="6985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675"/>
                    <a:pt x="15055" y="1350"/>
                    <a:pt x="11455" y="4950"/>
                  </a:cubicBezTo>
                  <a:cubicBezTo>
                    <a:pt x="7855" y="8550"/>
                    <a:pt x="3927" y="150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11220449" y="3835400"/>
              <a:ext cx="95352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3" h="21600" fill="norm" stroke="1" extrusionOk="0">
                  <a:moveTo>
                    <a:pt x="17923" y="0"/>
                  </a:moveTo>
                  <a:cubicBezTo>
                    <a:pt x="19762" y="2274"/>
                    <a:pt x="21600" y="4547"/>
                    <a:pt x="20221" y="7863"/>
                  </a:cubicBezTo>
                  <a:cubicBezTo>
                    <a:pt x="18843" y="11179"/>
                    <a:pt x="14247" y="15537"/>
                    <a:pt x="10340" y="18000"/>
                  </a:cubicBezTo>
                  <a:cubicBezTo>
                    <a:pt x="6434" y="20463"/>
                    <a:pt x="3217" y="210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10756900" y="3519222"/>
              <a:ext cx="146050" cy="201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1" fill="norm" stroke="1" extrusionOk="0">
                  <a:moveTo>
                    <a:pt x="0" y="21021"/>
                  </a:moveTo>
                  <a:cubicBezTo>
                    <a:pt x="1565" y="17054"/>
                    <a:pt x="3130" y="13086"/>
                    <a:pt x="4852" y="9560"/>
                  </a:cubicBezTo>
                  <a:cubicBezTo>
                    <a:pt x="6574" y="6033"/>
                    <a:pt x="8452" y="2948"/>
                    <a:pt x="10174" y="1294"/>
                  </a:cubicBezTo>
                  <a:cubicBezTo>
                    <a:pt x="11896" y="-359"/>
                    <a:pt x="13461" y="-579"/>
                    <a:pt x="15339" y="1515"/>
                  </a:cubicBezTo>
                  <a:cubicBezTo>
                    <a:pt x="17217" y="3609"/>
                    <a:pt x="19409" y="8017"/>
                    <a:pt x="21600" y="124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11449050" y="3930650"/>
              <a:ext cx="1206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11457101" y="3994150"/>
              <a:ext cx="150699" cy="49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0898" fill="norm" stroke="1" extrusionOk="0">
                  <a:moveTo>
                    <a:pt x="1559" y="8100"/>
                  </a:moveTo>
                  <a:cubicBezTo>
                    <a:pt x="659" y="12600"/>
                    <a:pt x="-241" y="17100"/>
                    <a:pt x="59" y="19350"/>
                  </a:cubicBezTo>
                  <a:cubicBezTo>
                    <a:pt x="359" y="21600"/>
                    <a:pt x="1859" y="21600"/>
                    <a:pt x="5609" y="18000"/>
                  </a:cubicBezTo>
                  <a:cubicBezTo>
                    <a:pt x="9359" y="14400"/>
                    <a:pt x="15359" y="7200"/>
                    <a:pt x="2135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11715750" y="3829050"/>
              <a:ext cx="2540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5635"/>
                    <a:pt x="18000" y="11270"/>
                    <a:pt x="14400" y="14870"/>
                  </a:cubicBezTo>
                  <a:cubicBezTo>
                    <a:pt x="10800" y="18470"/>
                    <a:pt x="5400" y="200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11645900" y="4032250"/>
              <a:ext cx="1968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11677650" y="4090346"/>
              <a:ext cx="114300" cy="126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2" fill="norm" stroke="1" extrusionOk="0">
                  <a:moveTo>
                    <a:pt x="3600" y="5153"/>
                  </a:moveTo>
                  <a:cubicBezTo>
                    <a:pt x="2400" y="8694"/>
                    <a:pt x="1200" y="12235"/>
                    <a:pt x="600" y="15245"/>
                  </a:cubicBezTo>
                  <a:cubicBezTo>
                    <a:pt x="0" y="18255"/>
                    <a:pt x="0" y="20734"/>
                    <a:pt x="0" y="21088"/>
                  </a:cubicBezTo>
                  <a:cubicBezTo>
                    <a:pt x="0" y="21442"/>
                    <a:pt x="0" y="19672"/>
                    <a:pt x="1800" y="16131"/>
                  </a:cubicBezTo>
                  <a:cubicBezTo>
                    <a:pt x="3600" y="12590"/>
                    <a:pt x="7200" y="7278"/>
                    <a:pt x="10000" y="4091"/>
                  </a:cubicBezTo>
                  <a:cubicBezTo>
                    <a:pt x="12800" y="904"/>
                    <a:pt x="14800" y="-158"/>
                    <a:pt x="16400" y="19"/>
                  </a:cubicBezTo>
                  <a:cubicBezTo>
                    <a:pt x="18000" y="196"/>
                    <a:pt x="19200" y="1612"/>
                    <a:pt x="20000" y="4799"/>
                  </a:cubicBezTo>
                  <a:cubicBezTo>
                    <a:pt x="20800" y="7986"/>
                    <a:pt x="21200" y="12944"/>
                    <a:pt x="21600" y="1790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11957050" y="3811715"/>
              <a:ext cx="158750" cy="215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6" fill="norm" stroke="1" extrusionOk="0">
                  <a:moveTo>
                    <a:pt x="19008" y="2324"/>
                  </a:moveTo>
                  <a:cubicBezTo>
                    <a:pt x="19584" y="1286"/>
                    <a:pt x="20160" y="247"/>
                    <a:pt x="19728" y="40"/>
                  </a:cubicBezTo>
                  <a:cubicBezTo>
                    <a:pt x="19296" y="-168"/>
                    <a:pt x="17856" y="455"/>
                    <a:pt x="14832" y="1701"/>
                  </a:cubicBezTo>
                  <a:cubicBezTo>
                    <a:pt x="11808" y="2947"/>
                    <a:pt x="7200" y="4817"/>
                    <a:pt x="4464" y="6270"/>
                  </a:cubicBezTo>
                  <a:cubicBezTo>
                    <a:pt x="1728" y="7724"/>
                    <a:pt x="864" y="8763"/>
                    <a:pt x="1152" y="9282"/>
                  </a:cubicBezTo>
                  <a:cubicBezTo>
                    <a:pt x="1440" y="9801"/>
                    <a:pt x="2880" y="9801"/>
                    <a:pt x="5184" y="9801"/>
                  </a:cubicBezTo>
                  <a:cubicBezTo>
                    <a:pt x="7488" y="9801"/>
                    <a:pt x="10656" y="9801"/>
                    <a:pt x="12816" y="10113"/>
                  </a:cubicBezTo>
                  <a:cubicBezTo>
                    <a:pt x="14976" y="10424"/>
                    <a:pt x="16128" y="11047"/>
                    <a:pt x="16128" y="11774"/>
                  </a:cubicBezTo>
                  <a:cubicBezTo>
                    <a:pt x="16128" y="12501"/>
                    <a:pt x="14976" y="13332"/>
                    <a:pt x="12672" y="14370"/>
                  </a:cubicBezTo>
                  <a:cubicBezTo>
                    <a:pt x="10368" y="15409"/>
                    <a:pt x="6912" y="16655"/>
                    <a:pt x="4320" y="17797"/>
                  </a:cubicBezTo>
                  <a:cubicBezTo>
                    <a:pt x="1728" y="18940"/>
                    <a:pt x="0" y="19978"/>
                    <a:pt x="0" y="20601"/>
                  </a:cubicBezTo>
                  <a:cubicBezTo>
                    <a:pt x="0" y="21224"/>
                    <a:pt x="1728" y="21432"/>
                    <a:pt x="5616" y="20705"/>
                  </a:cubicBezTo>
                  <a:cubicBezTo>
                    <a:pt x="9504" y="19978"/>
                    <a:pt x="15552" y="18317"/>
                    <a:pt x="21600" y="166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12155176" y="3815865"/>
              <a:ext cx="106674" cy="184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176" fill="norm" stroke="1" extrusionOk="0">
                  <a:moveTo>
                    <a:pt x="21345" y="2240"/>
                  </a:moveTo>
                  <a:cubicBezTo>
                    <a:pt x="20074" y="1269"/>
                    <a:pt x="18804" y="298"/>
                    <a:pt x="17110" y="56"/>
                  </a:cubicBezTo>
                  <a:cubicBezTo>
                    <a:pt x="15416" y="-187"/>
                    <a:pt x="13298" y="298"/>
                    <a:pt x="10333" y="2847"/>
                  </a:cubicBezTo>
                  <a:cubicBezTo>
                    <a:pt x="7369" y="5395"/>
                    <a:pt x="3557" y="10006"/>
                    <a:pt x="1651" y="12919"/>
                  </a:cubicBezTo>
                  <a:cubicBezTo>
                    <a:pt x="-255" y="15831"/>
                    <a:pt x="-255" y="17044"/>
                    <a:pt x="380" y="18258"/>
                  </a:cubicBezTo>
                  <a:cubicBezTo>
                    <a:pt x="1016" y="19471"/>
                    <a:pt x="2286" y="20685"/>
                    <a:pt x="4616" y="21049"/>
                  </a:cubicBezTo>
                  <a:cubicBezTo>
                    <a:pt x="6945" y="21413"/>
                    <a:pt x="10333" y="20928"/>
                    <a:pt x="13721" y="204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12319000" y="3790950"/>
              <a:ext cx="825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85" y="6120"/>
                    <a:pt x="9969" y="12240"/>
                    <a:pt x="13569" y="15840"/>
                  </a:cubicBezTo>
                  <a:cubicBezTo>
                    <a:pt x="17169" y="19440"/>
                    <a:pt x="19385" y="205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12354422" y="3839944"/>
              <a:ext cx="104278" cy="185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322" fill="norm" stroke="1" extrusionOk="0">
                  <a:moveTo>
                    <a:pt x="21282" y="207"/>
                  </a:moveTo>
                  <a:cubicBezTo>
                    <a:pt x="19122" y="-35"/>
                    <a:pt x="16962" y="-278"/>
                    <a:pt x="14154" y="814"/>
                  </a:cubicBezTo>
                  <a:cubicBezTo>
                    <a:pt x="11346" y="1906"/>
                    <a:pt x="7890" y="4333"/>
                    <a:pt x="5298" y="7610"/>
                  </a:cubicBezTo>
                  <a:cubicBezTo>
                    <a:pt x="2706" y="10886"/>
                    <a:pt x="978" y="15012"/>
                    <a:pt x="330" y="17439"/>
                  </a:cubicBezTo>
                  <a:cubicBezTo>
                    <a:pt x="-318" y="19866"/>
                    <a:pt x="114" y="20594"/>
                    <a:pt x="546" y="213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12414250" y="4000500"/>
              <a:ext cx="1270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12471400" y="3943350"/>
              <a:ext cx="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12522199" y="3911600"/>
              <a:ext cx="1016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50" y="16800"/>
                    <a:pt x="2700" y="12000"/>
                    <a:pt x="6300" y="8400"/>
                  </a:cubicBezTo>
                  <a:cubicBezTo>
                    <a:pt x="9900" y="4800"/>
                    <a:pt x="1575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12655549" y="3841750"/>
              <a:ext cx="825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646" y="5082"/>
                    <a:pt x="13292" y="10165"/>
                    <a:pt x="16892" y="13765"/>
                  </a:cubicBezTo>
                  <a:cubicBezTo>
                    <a:pt x="20492" y="17365"/>
                    <a:pt x="21046" y="194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12706350" y="3898900"/>
              <a:ext cx="8255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85" y="939"/>
                    <a:pt x="17169" y="1878"/>
                    <a:pt x="13569" y="5478"/>
                  </a:cubicBezTo>
                  <a:cubicBezTo>
                    <a:pt x="9969" y="9078"/>
                    <a:pt x="4985" y="153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12642849" y="3803650"/>
              <a:ext cx="1143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12769849" y="3797300"/>
              <a:ext cx="110879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3" h="21600" fill="norm" stroke="1" extrusionOk="0">
                  <a:moveTo>
                    <a:pt x="12000" y="0"/>
                  </a:moveTo>
                  <a:cubicBezTo>
                    <a:pt x="16000" y="4281"/>
                    <a:pt x="20000" y="8562"/>
                    <a:pt x="20800" y="11773"/>
                  </a:cubicBezTo>
                  <a:cubicBezTo>
                    <a:pt x="21600" y="14984"/>
                    <a:pt x="19200" y="17124"/>
                    <a:pt x="15200" y="18584"/>
                  </a:cubicBezTo>
                  <a:cubicBezTo>
                    <a:pt x="11200" y="20043"/>
                    <a:pt x="5600" y="2082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12865099" y="3642057"/>
              <a:ext cx="69851" cy="123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9" fill="norm" stroke="1" extrusionOk="0">
                  <a:moveTo>
                    <a:pt x="0" y="2688"/>
                  </a:moveTo>
                  <a:cubicBezTo>
                    <a:pt x="2618" y="1590"/>
                    <a:pt x="5236" y="491"/>
                    <a:pt x="8182" y="125"/>
                  </a:cubicBezTo>
                  <a:cubicBezTo>
                    <a:pt x="11127" y="-241"/>
                    <a:pt x="14400" y="125"/>
                    <a:pt x="16364" y="2139"/>
                  </a:cubicBezTo>
                  <a:cubicBezTo>
                    <a:pt x="18327" y="4152"/>
                    <a:pt x="18982" y="7813"/>
                    <a:pt x="17673" y="10559"/>
                  </a:cubicBezTo>
                  <a:cubicBezTo>
                    <a:pt x="16364" y="13305"/>
                    <a:pt x="13091" y="15135"/>
                    <a:pt x="10145" y="16783"/>
                  </a:cubicBezTo>
                  <a:cubicBezTo>
                    <a:pt x="7200" y="18430"/>
                    <a:pt x="4582" y="19895"/>
                    <a:pt x="4909" y="20627"/>
                  </a:cubicBezTo>
                  <a:cubicBezTo>
                    <a:pt x="5236" y="21359"/>
                    <a:pt x="8509" y="21359"/>
                    <a:pt x="11782" y="21359"/>
                  </a:cubicBezTo>
                  <a:cubicBezTo>
                    <a:pt x="15055" y="21359"/>
                    <a:pt x="18327" y="21359"/>
                    <a:pt x="21600" y="213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11918949" y="1077383"/>
              <a:ext cx="17145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00" y="10800"/>
                    <a:pt x="11200" y="0"/>
                    <a:pt x="14800" y="0"/>
                  </a:cubicBezTo>
                  <a:cubicBezTo>
                    <a:pt x="18400" y="0"/>
                    <a:pt x="200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11957050" y="1149350"/>
              <a:ext cx="1397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12217399" y="1009650"/>
              <a:ext cx="127001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5700"/>
                    <a:pt x="10800" y="11400"/>
                    <a:pt x="14400" y="15000"/>
                  </a:cubicBezTo>
                  <a:cubicBezTo>
                    <a:pt x="18000" y="18600"/>
                    <a:pt x="19800" y="201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12261850" y="1041400"/>
              <a:ext cx="12700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629"/>
                    <a:pt x="10800" y="9257"/>
                    <a:pt x="7200" y="12857"/>
                  </a:cubicBezTo>
                  <a:cubicBezTo>
                    <a:pt x="3600" y="16457"/>
                    <a:pt x="1800" y="190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12179300" y="958849"/>
              <a:ext cx="2222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4400"/>
                    <a:pt x="11520" y="7200"/>
                    <a:pt x="15120" y="3600"/>
                  </a:cubicBezTo>
                  <a:cubicBezTo>
                    <a:pt x="18720" y="0"/>
                    <a:pt x="201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11969749" y="2165350"/>
              <a:ext cx="1270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11982450" y="2254250"/>
              <a:ext cx="1016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12217400" y="2133600"/>
              <a:ext cx="825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12312650" y="2146300"/>
              <a:ext cx="6350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3360"/>
                    <a:pt x="10080" y="6720"/>
                    <a:pt x="6480" y="10320"/>
                  </a:cubicBezTo>
                  <a:cubicBezTo>
                    <a:pt x="2880" y="13920"/>
                    <a:pt x="1440" y="177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12198349" y="2057399"/>
              <a:ext cx="1968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77" y="14400"/>
                    <a:pt x="9755" y="7200"/>
                    <a:pt x="13355" y="3600"/>
                  </a:cubicBezTo>
                  <a:cubicBezTo>
                    <a:pt x="16955" y="0"/>
                    <a:pt x="1927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4809066" y="578213"/>
              <a:ext cx="990021" cy="711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413" fill="norm" stroke="1" extrusionOk="0">
                  <a:moveTo>
                    <a:pt x="13741" y="3239"/>
                  </a:moveTo>
                  <a:cubicBezTo>
                    <a:pt x="13741" y="2920"/>
                    <a:pt x="13741" y="2602"/>
                    <a:pt x="13374" y="2060"/>
                  </a:cubicBezTo>
                  <a:cubicBezTo>
                    <a:pt x="13006" y="1519"/>
                    <a:pt x="12271" y="754"/>
                    <a:pt x="11260" y="340"/>
                  </a:cubicBezTo>
                  <a:cubicBezTo>
                    <a:pt x="10249" y="-74"/>
                    <a:pt x="8962" y="-138"/>
                    <a:pt x="7583" y="308"/>
                  </a:cubicBezTo>
                  <a:cubicBezTo>
                    <a:pt x="6204" y="754"/>
                    <a:pt x="4734" y="1710"/>
                    <a:pt x="3562" y="2920"/>
                  </a:cubicBezTo>
                  <a:cubicBezTo>
                    <a:pt x="2390" y="4131"/>
                    <a:pt x="1517" y="5597"/>
                    <a:pt x="919" y="7349"/>
                  </a:cubicBezTo>
                  <a:cubicBezTo>
                    <a:pt x="322" y="9101"/>
                    <a:pt x="0" y="11140"/>
                    <a:pt x="0" y="12924"/>
                  </a:cubicBezTo>
                  <a:cubicBezTo>
                    <a:pt x="0" y="14708"/>
                    <a:pt x="322" y="16237"/>
                    <a:pt x="804" y="17352"/>
                  </a:cubicBezTo>
                  <a:cubicBezTo>
                    <a:pt x="1287" y="18467"/>
                    <a:pt x="1930" y="19168"/>
                    <a:pt x="2918" y="19678"/>
                  </a:cubicBezTo>
                  <a:cubicBezTo>
                    <a:pt x="3906" y="20188"/>
                    <a:pt x="5239" y="20506"/>
                    <a:pt x="6710" y="20793"/>
                  </a:cubicBezTo>
                  <a:cubicBezTo>
                    <a:pt x="8180" y="21080"/>
                    <a:pt x="9789" y="21335"/>
                    <a:pt x="11168" y="21398"/>
                  </a:cubicBezTo>
                  <a:cubicBezTo>
                    <a:pt x="12546" y="21462"/>
                    <a:pt x="13695" y="21335"/>
                    <a:pt x="14982" y="20729"/>
                  </a:cubicBezTo>
                  <a:cubicBezTo>
                    <a:pt x="16269" y="20124"/>
                    <a:pt x="17694" y="19041"/>
                    <a:pt x="18774" y="17958"/>
                  </a:cubicBezTo>
                  <a:cubicBezTo>
                    <a:pt x="19854" y="16874"/>
                    <a:pt x="20589" y="15791"/>
                    <a:pt x="21026" y="14262"/>
                  </a:cubicBezTo>
                  <a:cubicBezTo>
                    <a:pt x="21462" y="12733"/>
                    <a:pt x="21600" y="10758"/>
                    <a:pt x="21416" y="8814"/>
                  </a:cubicBezTo>
                  <a:cubicBezTo>
                    <a:pt x="21232" y="6871"/>
                    <a:pt x="20727" y="4959"/>
                    <a:pt x="19900" y="3812"/>
                  </a:cubicBezTo>
                  <a:cubicBezTo>
                    <a:pt x="19072" y="2666"/>
                    <a:pt x="17923" y="2283"/>
                    <a:pt x="16866" y="2251"/>
                  </a:cubicBezTo>
                  <a:cubicBezTo>
                    <a:pt x="15809" y="2220"/>
                    <a:pt x="14844" y="2538"/>
                    <a:pt x="13879" y="28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5518149" y="209550"/>
              <a:ext cx="184151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21" y="3600"/>
                    <a:pt x="8441" y="7200"/>
                    <a:pt x="12041" y="10800"/>
                  </a:cubicBezTo>
                  <a:cubicBezTo>
                    <a:pt x="15641" y="14400"/>
                    <a:pt x="18621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5594349" y="203200"/>
              <a:ext cx="15240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00" y="0"/>
                    <a:pt x="18600" y="0"/>
                    <a:pt x="16050" y="1555"/>
                  </a:cubicBezTo>
                  <a:cubicBezTo>
                    <a:pt x="13500" y="3109"/>
                    <a:pt x="9900" y="6218"/>
                    <a:pt x="7050" y="9818"/>
                  </a:cubicBezTo>
                  <a:cubicBezTo>
                    <a:pt x="4200" y="13418"/>
                    <a:pt x="2100" y="175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5410200" y="50800"/>
              <a:ext cx="34925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27" y="17723"/>
                    <a:pt x="7855" y="13846"/>
                    <a:pt x="11455" y="10246"/>
                  </a:cubicBezTo>
                  <a:cubicBezTo>
                    <a:pt x="15055" y="6646"/>
                    <a:pt x="18327" y="33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7072769" y="615949"/>
              <a:ext cx="985433" cy="680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569" fill="norm" stroke="1" extrusionOk="0">
                  <a:moveTo>
                    <a:pt x="16640" y="4629"/>
                  </a:moveTo>
                  <a:cubicBezTo>
                    <a:pt x="16732" y="3689"/>
                    <a:pt x="16824" y="2750"/>
                    <a:pt x="16663" y="2147"/>
                  </a:cubicBezTo>
                  <a:cubicBezTo>
                    <a:pt x="16501" y="1543"/>
                    <a:pt x="16086" y="1275"/>
                    <a:pt x="15163" y="1107"/>
                  </a:cubicBezTo>
                  <a:cubicBezTo>
                    <a:pt x="14240" y="939"/>
                    <a:pt x="12809" y="872"/>
                    <a:pt x="11401" y="973"/>
                  </a:cubicBezTo>
                  <a:cubicBezTo>
                    <a:pt x="9993" y="1073"/>
                    <a:pt x="8609" y="1342"/>
                    <a:pt x="7178" y="2012"/>
                  </a:cubicBezTo>
                  <a:cubicBezTo>
                    <a:pt x="5747" y="2683"/>
                    <a:pt x="4270" y="3757"/>
                    <a:pt x="3140" y="4863"/>
                  </a:cubicBezTo>
                  <a:cubicBezTo>
                    <a:pt x="2009" y="5970"/>
                    <a:pt x="1224" y="7111"/>
                    <a:pt x="716" y="8419"/>
                  </a:cubicBezTo>
                  <a:cubicBezTo>
                    <a:pt x="209" y="9727"/>
                    <a:pt x="-22" y="11202"/>
                    <a:pt x="1" y="12678"/>
                  </a:cubicBezTo>
                  <a:cubicBezTo>
                    <a:pt x="24" y="14154"/>
                    <a:pt x="301" y="15630"/>
                    <a:pt x="716" y="16703"/>
                  </a:cubicBezTo>
                  <a:cubicBezTo>
                    <a:pt x="1132" y="17776"/>
                    <a:pt x="1686" y="18447"/>
                    <a:pt x="2770" y="19084"/>
                  </a:cubicBezTo>
                  <a:cubicBezTo>
                    <a:pt x="3855" y="19722"/>
                    <a:pt x="5470" y="20325"/>
                    <a:pt x="7109" y="20795"/>
                  </a:cubicBezTo>
                  <a:cubicBezTo>
                    <a:pt x="8747" y="21265"/>
                    <a:pt x="10409" y="21600"/>
                    <a:pt x="11932" y="21566"/>
                  </a:cubicBezTo>
                  <a:cubicBezTo>
                    <a:pt x="13455" y="21533"/>
                    <a:pt x="14840" y="21130"/>
                    <a:pt x="16178" y="20325"/>
                  </a:cubicBezTo>
                  <a:cubicBezTo>
                    <a:pt x="17516" y="19520"/>
                    <a:pt x="18809" y="18313"/>
                    <a:pt x="19709" y="16703"/>
                  </a:cubicBezTo>
                  <a:cubicBezTo>
                    <a:pt x="20609" y="15093"/>
                    <a:pt x="21116" y="13081"/>
                    <a:pt x="21347" y="11035"/>
                  </a:cubicBezTo>
                  <a:cubicBezTo>
                    <a:pt x="21578" y="8989"/>
                    <a:pt x="21532" y="6909"/>
                    <a:pt x="21140" y="5333"/>
                  </a:cubicBezTo>
                  <a:cubicBezTo>
                    <a:pt x="20747" y="3757"/>
                    <a:pt x="20009" y="2683"/>
                    <a:pt x="19016" y="1878"/>
                  </a:cubicBezTo>
                  <a:cubicBezTo>
                    <a:pt x="18024" y="1073"/>
                    <a:pt x="16778" y="537"/>
                    <a:pt x="1553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7658100" y="152400"/>
              <a:ext cx="16510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7842250" y="177799"/>
              <a:ext cx="7620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3900"/>
                    <a:pt x="9600" y="7800"/>
                    <a:pt x="6000" y="11400"/>
                  </a:cubicBezTo>
                  <a:cubicBezTo>
                    <a:pt x="2400" y="15000"/>
                    <a:pt x="1200" y="183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7594600" y="0"/>
              <a:ext cx="3619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21" y="16364"/>
                    <a:pt x="8842" y="11127"/>
                    <a:pt x="12442" y="7527"/>
                  </a:cubicBezTo>
                  <a:cubicBezTo>
                    <a:pt x="16042" y="3927"/>
                    <a:pt x="18821" y="19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4018420" y="1743305"/>
              <a:ext cx="1141165" cy="677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390" fill="norm" stroke="1" extrusionOk="0">
                  <a:moveTo>
                    <a:pt x="19748" y="3704"/>
                  </a:moveTo>
                  <a:cubicBezTo>
                    <a:pt x="19788" y="3369"/>
                    <a:pt x="19827" y="3035"/>
                    <a:pt x="19827" y="2701"/>
                  </a:cubicBezTo>
                  <a:cubicBezTo>
                    <a:pt x="19827" y="2366"/>
                    <a:pt x="19788" y="2032"/>
                    <a:pt x="19648" y="1798"/>
                  </a:cubicBezTo>
                  <a:cubicBezTo>
                    <a:pt x="19509" y="1564"/>
                    <a:pt x="19270" y="1430"/>
                    <a:pt x="18433" y="1096"/>
                  </a:cubicBezTo>
                  <a:cubicBezTo>
                    <a:pt x="17596" y="761"/>
                    <a:pt x="16161" y="226"/>
                    <a:pt x="14766" y="59"/>
                  </a:cubicBezTo>
                  <a:cubicBezTo>
                    <a:pt x="13371" y="-108"/>
                    <a:pt x="12016" y="93"/>
                    <a:pt x="10721" y="460"/>
                  </a:cubicBezTo>
                  <a:cubicBezTo>
                    <a:pt x="9426" y="828"/>
                    <a:pt x="8191" y="1363"/>
                    <a:pt x="6915" y="2099"/>
                  </a:cubicBezTo>
                  <a:cubicBezTo>
                    <a:pt x="5640" y="2834"/>
                    <a:pt x="4325" y="3771"/>
                    <a:pt x="3229" y="4841"/>
                  </a:cubicBezTo>
                  <a:cubicBezTo>
                    <a:pt x="2133" y="5911"/>
                    <a:pt x="1256" y="7114"/>
                    <a:pt x="718" y="8485"/>
                  </a:cubicBezTo>
                  <a:cubicBezTo>
                    <a:pt x="180" y="9856"/>
                    <a:pt x="-19" y="11394"/>
                    <a:pt x="1" y="12732"/>
                  </a:cubicBezTo>
                  <a:cubicBezTo>
                    <a:pt x="21" y="14069"/>
                    <a:pt x="260" y="15206"/>
                    <a:pt x="838" y="16309"/>
                  </a:cubicBezTo>
                  <a:cubicBezTo>
                    <a:pt x="1416" y="17413"/>
                    <a:pt x="2332" y="18483"/>
                    <a:pt x="3448" y="19319"/>
                  </a:cubicBezTo>
                  <a:cubicBezTo>
                    <a:pt x="4564" y="20155"/>
                    <a:pt x="5879" y="20756"/>
                    <a:pt x="7294" y="21091"/>
                  </a:cubicBezTo>
                  <a:cubicBezTo>
                    <a:pt x="8709" y="21425"/>
                    <a:pt x="10223" y="21492"/>
                    <a:pt x="11618" y="21225"/>
                  </a:cubicBezTo>
                  <a:cubicBezTo>
                    <a:pt x="13013" y="20957"/>
                    <a:pt x="14288" y="20355"/>
                    <a:pt x="15504" y="19352"/>
                  </a:cubicBezTo>
                  <a:cubicBezTo>
                    <a:pt x="16719" y="18349"/>
                    <a:pt x="17875" y="16945"/>
                    <a:pt x="18811" y="15273"/>
                  </a:cubicBezTo>
                  <a:cubicBezTo>
                    <a:pt x="19748" y="13601"/>
                    <a:pt x="20465" y="11662"/>
                    <a:pt x="20923" y="9823"/>
                  </a:cubicBezTo>
                  <a:cubicBezTo>
                    <a:pt x="21382" y="7984"/>
                    <a:pt x="21581" y="6245"/>
                    <a:pt x="21442" y="4974"/>
                  </a:cubicBezTo>
                  <a:cubicBezTo>
                    <a:pt x="21302" y="3704"/>
                    <a:pt x="20824" y="2901"/>
                    <a:pt x="20286" y="2433"/>
                  </a:cubicBezTo>
                  <a:cubicBezTo>
                    <a:pt x="19748" y="1965"/>
                    <a:pt x="19150" y="1831"/>
                    <a:pt x="18552" y="16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5062133" y="2396245"/>
              <a:ext cx="99472" cy="279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6" h="21159" fill="norm" stroke="1" extrusionOk="0">
                  <a:moveTo>
                    <a:pt x="18268" y="2707"/>
                  </a:moveTo>
                  <a:cubicBezTo>
                    <a:pt x="17386" y="1907"/>
                    <a:pt x="16505" y="1107"/>
                    <a:pt x="14962" y="547"/>
                  </a:cubicBezTo>
                  <a:cubicBezTo>
                    <a:pt x="13419" y="-13"/>
                    <a:pt x="11215" y="-333"/>
                    <a:pt x="8129" y="547"/>
                  </a:cubicBezTo>
                  <a:cubicBezTo>
                    <a:pt x="5044" y="1427"/>
                    <a:pt x="1076" y="3507"/>
                    <a:pt x="195" y="5267"/>
                  </a:cubicBezTo>
                  <a:cubicBezTo>
                    <a:pt x="-687" y="7027"/>
                    <a:pt x="1517" y="8467"/>
                    <a:pt x="5044" y="10067"/>
                  </a:cubicBezTo>
                  <a:cubicBezTo>
                    <a:pt x="8570" y="11667"/>
                    <a:pt x="13419" y="13427"/>
                    <a:pt x="16505" y="15107"/>
                  </a:cubicBezTo>
                  <a:cubicBezTo>
                    <a:pt x="19591" y="16787"/>
                    <a:pt x="20913" y="18387"/>
                    <a:pt x="20693" y="19427"/>
                  </a:cubicBezTo>
                  <a:cubicBezTo>
                    <a:pt x="20472" y="20467"/>
                    <a:pt x="18709" y="20947"/>
                    <a:pt x="16725" y="21107"/>
                  </a:cubicBezTo>
                  <a:cubicBezTo>
                    <a:pt x="14742" y="21267"/>
                    <a:pt x="12537" y="21107"/>
                    <a:pt x="10554" y="19987"/>
                  </a:cubicBezTo>
                  <a:cubicBezTo>
                    <a:pt x="8570" y="18867"/>
                    <a:pt x="6807" y="16787"/>
                    <a:pt x="5044" y="147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5175250" y="2235200"/>
              <a:ext cx="127000" cy="123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5" fill="norm" stroke="1" extrusionOk="0">
                  <a:moveTo>
                    <a:pt x="0" y="0"/>
                  </a:moveTo>
                  <a:cubicBezTo>
                    <a:pt x="1800" y="0"/>
                    <a:pt x="3600" y="0"/>
                    <a:pt x="5040" y="732"/>
                  </a:cubicBezTo>
                  <a:cubicBezTo>
                    <a:pt x="6480" y="1464"/>
                    <a:pt x="7560" y="2929"/>
                    <a:pt x="7380" y="5858"/>
                  </a:cubicBezTo>
                  <a:cubicBezTo>
                    <a:pt x="7200" y="8786"/>
                    <a:pt x="5760" y="13180"/>
                    <a:pt x="4500" y="16108"/>
                  </a:cubicBezTo>
                  <a:cubicBezTo>
                    <a:pt x="3240" y="19037"/>
                    <a:pt x="2160" y="20502"/>
                    <a:pt x="2700" y="21051"/>
                  </a:cubicBezTo>
                  <a:cubicBezTo>
                    <a:pt x="3240" y="21600"/>
                    <a:pt x="5400" y="21234"/>
                    <a:pt x="8820" y="20502"/>
                  </a:cubicBezTo>
                  <a:cubicBezTo>
                    <a:pt x="12240" y="19769"/>
                    <a:pt x="16920" y="18671"/>
                    <a:pt x="21600" y="175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5219700" y="2635250"/>
              <a:ext cx="95250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5232399" y="2673350"/>
              <a:ext cx="9525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626"/>
                    <a:pt x="16800" y="1252"/>
                    <a:pt x="13200" y="4852"/>
                  </a:cubicBezTo>
                  <a:cubicBezTo>
                    <a:pt x="9600" y="8452"/>
                    <a:pt x="4800" y="150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6046584" y="1747195"/>
              <a:ext cx="1194732" cy="603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441" fill="norm" stroke="1" extrusionOk="0">
                  <a:moveTo>
                    <a:pt x="20054" y="4482"/>
                  </a:moveTo>
                  <a:cubicBezTo>
                    <a:pt x="20054" y="4105"/>
                    <a:pt x="20054" y="3729"/>
                    <a:pt x="19959" y="3466"/>
                  </a:cubicBezTo>
                  <a:cubicBezTo>
                    <a:pt x="19864" y="3202"/>
                    <a:pt x="19674" y="3052"/>
                    <a:pt x="19084" y="2600"/>
                  </a:cubicBezTo>
                  <a:cubicBezTo>
                    <a:pt x="18495" y="2149"/>
                    <a:pt x="17506" y="1396"/>
                    <a:pt x="16403" y="869"/>
                  </a:cubicBezTo>
                  <a:cubicBezTo>
                    <a:pt x="15300" y="342"/>
                    <a:pt x="14084" y="41"/>
                    <a:pt x="12714" y="4"/>
                  </a:cubicBezTo>
                  <a:cubicBezTo>
                    <a:pt x="11345" y="-34"/>
                    <a:pt x="9824" y="192"/>
                    <a:pt x="8474" y="719"/>
                  </a:cubicBezTo>
                  <a:cubicBezTo>
                    <a:pt x="7124" y="1245"/>
                    <a:pt x="5945" y="2073"/>
                    <a:pt x="4881" y="3052"/>
                  </a:cubicBezTo>
                  <a:cubicBezTo>
                    <a:pt x="3816" y="4030"/>
                    <a:pt x="2865" y="5159"/>
                    <a:pt x="2048" y="6476"/>
                  </a:cubicBezTo>
                  <a:cubicBezTo>
                    <a:pt x="1230" y="7793"/>
                    <a:pt x="545" y="9298"/>
                    <a:pt x="222" y="10653"/>
                  </a:cubicBezTo>
                  <a:cubicBezTo>
                    <a:pt x="-101" y="12008"/>
                    <a:pt x="-63" y="13212"/>
                    <a:pt x="279" y="14604"/>
                  </a:cubicBezTo>
                  <a:cubicBezTo>
                    <a:pt x="622" y="15997"/>
                    <a:pt x="1268" y="17577"/>
                    <a:pt x="2181" y="18781"/>
                  </a:cubicBezTo>
                  <a:cubicBezTo>
                    <a:pt x="3093" y="19986"/>
                    <a:pt x="4272" y="20813"/>
                    <a:pt x="5622" y="21190"/>
                  </a:cubicBezTo>
                  <a:cubicBezTo>
                    <a:pt x="6972" y="21566"/>
                    <a:pt x="8493" y="21491"/>
                    <a:pt x="9919" y="21152"/>
                  </a:cubicBezTo>
                  <a:cubicBezTo>
                    <a:pt x="11345" y="20813"/>
                    <a:pt x="12676" y="20211"/>
                    <a:pt x="13931" y="19534"/>
                  </a:cubicBezTo>
                  <a:cubicBezTo>
                    <a:pt x="15186" y="18857"/>
                    <a:pt x="16365" y="18104"/>
                    <a:pt x="17487" y="17088"/>
                  </a:cubicBezTo>
                  <a:cubicBezTo>
                    <a:pt x="18609" y="16072"/>
                    <a:pt x="19674" y="14792"/>
                    <a:pt x="20377" y="13024"/>
                  </a:cubicBezTo>
                  <a:cubicBezTo>
                    <a:pt x="21081" y="11255"/>
                    <a:pt x="21423" y="8997"/>
                    <a:pt x="21461" y="7229"/>
                  </a:cubicBezTo>
                  <a:cubicBezTo>
                    <a:pt x="21499" y="5460"/>
                    <a:pt x="21233" y="4181"/>
                    <a:pt x="20700" y="3466"/>
                  </a:cubicBezTo>
                  <a:cubicBezTo>
                    <a:pt x="20168" y="2751"/>
                    <a:pt x="19369" y="2600"/>
                    <a:pt x="18799" y="2826"/>
                  </a:cubicBezTo>
                  <a:cubicBezTo>
                    <a:pt x="18229" y="3052"/>
                    <a:pt x="17886" y="3654"/>
                    <a:pt x="17544" y="42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6957476" y="2385140"/>
              <a:ext cx="110074" cy="229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1" h="21291" fill="norm" stroke="1" extrusionOk="0">
                  <a:moveTo>
                    <a:pt x="20801" y="1995"/>
                  </a:moveTo>
                  <a:cubicBezTo>
                    <a:pt x="19601" y="1210"/>
                    <a:pt x="18401" y="424"/>
                    <a:pt x="16801" y="130"/>
                  </a:cubicBezTo>
                  <a:cubicBezTo>
                    <a:pt x="15201" y="-165"/>
                    <a:pt x="13201" y="31"/>
                    <a:pt x="10601" y="817"/>
                  </a:cubicBezTo>
                  <a:cubicBezTo>
                    <a:pt x="8001" y="1602"/>
                    <a:pt x="4801" y="2977"/>
                    <a:pt x="2601" y="4744"/>
                  </a:cubicBezTo>
                  <a:cubicBezTo>
                    <a:pt x="401" y="6511"/>
                    <a:pt x="-799" y="8671"/>
                    <a:pt x="601" y="10439"/>
                  </a:cubicBezTo>
                  <a:cubicBezTo>
                    <a:pt x="2001" y="12206"/>
                    <a:pt x="6001" y="13580"/>
                    <a:pt x="9601" y="14857"/>
                  </a:cubicBezTo>
                  <a:cubicBezTo>
                    <a:pt x="13201" y="16133"/>
                    <a:pt x="16401" y="17311"/>
                    <a:pt x="18001" y="18391"/>
                  </a:cubicBezTo>
                  <a:cubicBezTo>
                    <a:pt x="19601" y="19471"/>
                    <a:pt x="19601" y="20453"/>
                    <a:pt x="18201" y="20944"/>
                  </a:cubicBezTo>
                  <a:cubicBezTo>
                    <a:pt x="16801" y="21435"/>
                    <a:pt x="14001" y="21435"/>
                    <a:pt x="11601" y="20748"/>
                  </a:cubicBezTo>
                  <a:cubicBezTo>
                    <a:pt x="9201" y="20060"/>
                    <a:pt x="7201" y="18686"/>
                    <a:pt x="5201" y="1731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7080250" y="2291127"/>
              <a:ext cx="63500" cy="109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5" fill="norm" stroke="1" extrusionOk="0">
                  <a:moveTo>
                    <a:pt x="0" y="1487"/>
                  </a:moveTo>
                  <a:cubicBezTo>
                    <a:pt x="3600" y="656"/>
                    <a:pt x="7200" y="-175"/>
                    <a:pt x="10440" y="33"/>
                  </a:cubicBezTo>
                  <a:cubicBezTo>
                    <a:pt x="13680" y="240"/>
                    <a:pt x="16560" y="1487"/>
                    <a:pt x="18000" y="3148"/>
                  </a:cubicBezTo>
                  <a:cubicBezTo>
                    <a:pt x="19440" y="4810"/>
                    <a:pt x="19440" y="6887"/>
                    <a:pt x="17280" y="8963"/>
                  </a:cubicBezTo>
                  <a:cubicBezTo>
                    <a:pt x="15120" y="11040"/>
                    <a:pt x="10800" y="13117"/>
                    <a:pt x="7200" y="14987"/>
                  </a:cubicBezTo>
                  <a:cubicBezTo>
                    <a:pt x="3600" y="16856"/>
                    <a:pt x="720" y="18517"/>
                    <a:pt x="1440" y="19348"/>
                  </a:cubicBezTo>
                  <a:cubicBezTo>
                    <a:pt x="2160" y="20179"/>
                    <a:pt x="6480" y="20179"/>
                    <a:pt x="10440" y="20387"/>
                  </a:cubicBezTo>
                  <a:cubicBezTo>
                    <a:pt x="14400" y="20594"/>
                    <a:pt x="18000" y="21010"/>
                    <a:pt x="21600" y="214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7124700" y="2552700"/>
              <a:ext cx="11430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3086"/>
                    <a:pt x="8000" y="6171"/>
                    <a:pt x="11600" y="9771"/>
                  </a:cubicBezTo>
                  <a:cubicBezTo>
                    <a:pt x="15200" y="13371"/>
                    <a:pt x="18400" y="17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7188200" y="2559050"/>
              <a:ext cx="8255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2317750" y="4159249"/>
              <a:ext cx="1714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33" y="14400"/>
                    <a:pt x="10667" y="7200"/>
                    <a:pt x="14267" y="3600"/>
                  </a:cubicBezTo>
                  <a:cubicBezTo>
                    <a:pt x="17867" y="0"/>
                    <a:pt x="1973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2336800" y="4298950"/>
              <a:ext cx="1587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3600450" y="5162549"/>
              <a:ext cx="490220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1" y="21343"/>
                    <a:pt x="522" y="21086"/>
                    <a:pt x="802" y="20700"/>
                  </a:cubicBezTo>
                  <a:cubicBezTo>
                    <a:pt x="1082" y="20314"/>
                    <a:pt x="1380" y="19800"/>
                    <a:pt x="1707" y="19414"/>
                  </a:cubicBezTo>
                  <a:cubicBezTo>
                    <a:pt x="2033" y="19029"/>
                    <a:pt x="2388" y="18771"/>
                    <a:pt x="2728" y="18386"/>
                  </a:cubicBezTo>
                  <a:cubicBezTo>
                    <a:pt x="3068" y="18000"/>
                    <a:pt x="3395" y="17486"/>
                    <a:pt x="3740" y="16843"/>
                  </a:cubicBezTo>
                  <a:cubicBezTo>
                    <a:pt x="4085" y="16200"/>
                    <a:pt x="4449" y="15429"/>
                    <a:pt x="4808" y="14786"/>
                  </a:cubicBezTo>
                  <a:cubicBezTo>
                    <a:pt x="5167" y="14143"/>
                    <a:pt x="5521" y="13629"/>
                    <a:pt x="5880" y="13243"/>
                  </a:cubicBezTo>
                  <a:cubicBezTo>
                    <a:pt x="6239" y="12857"/>
                    <a:pt x="6603" y="12600"/>
                    <a:pt x="6985" y="12214"/>
                  </a:cubicBezTo>
                  <a:cubicBezTo>
                    <a:pt x="7368" y="11829"/>
                    <a:pt x="7769" y="11314"/>
                    <a:pt x="8133" y="10800"/>
                  </a:cubicBezTo>
                  <a:cubicBezTo>
                    <a:pt x="8496" y="10286"/>
                    <a:pt x="8823" y="9771"/>
                    <a:pt x="9159" y="9257"/>
                  </a:cubicBezTo>
                  <a:cubicBezTo>
                    <a:pt x="9494" y="8743"/>
                    <a:pt x="9839" y="8229"/>
                    <a:pt x="10203" y="7714"/>
                  </a:cubicBezTo>
                  <a:cubicBezTo>
                    <a:pt x="10567" y="7200"/>
                    <a:pt x="10949" y="6686"/>
                    <a:pt x="11336" y="6171"/>
                  </a:cubicBezTo>
                  <a:cubicBezTo>
                    <a:pt x="11723" y="5657"/>
                    <a:pt x="12115" y="5143"/>
                    <a:pt x="12455" y="4629"/>
                  </a:cubicBezTo>
                  <a:cubicBezTo>
                    <a:pt x="12796" y="4114"/>
                    <a:pt x="13085" y="3600"/>
                    <a:pt x="13369" y="3214"/>
                  </a:cubicBezTo>
                  <a:cubicBezTo>
                    <a:pt x="13654" y="2829"/>
                    <a:pt x="13934" y="2571"/>
                    <a:pt x="14279" y="2186"/>
                  </a:cubicBezTo>
                  <a:cubicBezTo>
                    <a:pt x="14624" y="1800"/>
                    <a:pt x="15034" y="1286"/>
                    <a:pt x="15440" y="900"/>
                  </a:cubicBezTo>
                  <a:cubicBezTo>
                    <a:pt x="15846" y="514"/>
                    <a:pt x="16247" y="257"/>
                    <a:pt x="16629" y="129"/>
                  </a:cubicBezTo>
                  <a:cubicBezTo>
                    <a:pt x="17011" y="0"/>
                    <a:pt x="17375" y="0"/>
                    <a:pt x="17762" y="0"/>
                  </a:cubicBezTo>
                  <a:cubicBezTo>
                    <a:pt x="18149" y="0"/>
                    <a:pt x="18560" y="0"/>
                    <a:pt x="18970" y="0"/>
                  </a:cubicBezTo>
                  <a:cubicBezTo>
                    <a:pt x="19380" y="0"/>
                    <a:pt x="19791" y="0"/>
                    <a:pt x="20206" y="0"/>
                  </a:cubicBezTo>
                  <a:cubicBezTo>
                    <a:pt x="20621" y="0"/>
                    <a:pt x="21040" y="0"/>
                    <a:pt x="21274" y="0"/>
                  </a:cubicBezTo>
                  <a:cubicBezTo>
                    <a:pt x="21507" y="0"/>
                    <a:pt x="2155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3810000" y="5438493"/>
              <a:ext cx="1638300" cy="959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0" fill="norm" stroke="1" extrusionOk="0">
                  <a:moveTo>
                    <a:pt x="0" y="16492"/>
                  </a:moveTo>
                  <a:cubicBezTo>
                    <a:pt x="279" y="17587"/>
                    <a:pt x="558" y="18681"/>
                    <a:pt x="740" y="19394"/>
                  </a:cubicBezTo>
                  <a:cubicBezTo>
                    <a:pt x="921" y="20108"/>
                    <a:pt x="1005" y="20441"/>
                    <a:pt x="1116" y="20798"/>
                  </a:cubicBezTo>
                  <a:cubicBezTo>
                    <a:pt x="1228" y="21155"/>
                    <a:pt x="1367" y="21535"/>
                    <a:pt x="1465" y="21559"/>
                  </a:cubicBezTo>
                  <a:cubicBezTo>
                    <a:pt x="1563" y="21583"/>
                    <a:pt x="1619" y="21250"/>
                    <a:pt x="1619" y="20251"/>
                  </a:cubicBezTo>
                  <a:cubicBezTo>
                    <a:pt x="1619" y="19252"/>
                    <a:pt x="1563" y="17587"/>
                    <a:pt x="1549" y="15802"/>
                  </a:cubicBezTo>
                  <a:cubicBezTo>
                    <a:pt x="1535" y="14018"/>
                    <a:pt x="1563" y="12115"/>
                    <a:pt x="1619" y="10379"/>
                  </a:cubicBezTo>
                  <a:cubicBezTo>
                    <a:pt x="1674" y="8642"/>
                    <a:pt x="1758" y="7072"/>
                    <a:pt x="1828" y="5859"/>
                  </a:cubicBezTo>
                  <a:cubicBezTo>
                    <a:pt x="1898" y="4646"/>
                    <a:pt x="1953" y="3789"/>
                    <a:pt x="1981" y="3242"/>
                  </a:cubicBezTo>
                  <a:cubicBezTo>
                    <a:pt x="2009" y="2695"/>
                    <a:pt x="2009" y="2457"/>
                    <a:pt x="1953" y="2267"/>
                  </a:cubicBezTo>
                  <a:cubicBezTo>
                    <a:pt x="1898" y="2076"/>
                    <a:pt x="1786" y="1934"/>
                    <a:pt x="1716" y="2029"/>
                  </a:cubicBezTo>
                  <a:cubicBezTo>
                    <a:pt x="1647" y="2124"/>
                    <a:pt x="1619" y="2457"/>
                    <a:pt x="1674" y="2576"/>
                  </a:cubicBezTo>
                  <a:cubicBezTo>
                    <a:pt x="1730" y="2695"/>
                    <a:pt x="1870" y="2600"/>
                    <a:pt x="2274" y="2409"/>
                  </a:cubicBezTo>
                  <a:cubicBezTo>
                    <a:pt x="2679" y="2219"/>
                    <a:pt x="3349" y="1934"/>
                    <a:pt x="4186" y="1696"/>
                  </a:cubicBezTo>
                  <a:cubicBezTo>
                    <a:pt x="5023" y="1458"/>
                    <a:pt x="6028" y="1268"/>
                    <a:pt x="7060" y="1101"/>
                  </a:cubicBezTo>
                  <a:cubicBezTo>
                    <a:pt x="8093" y="935"/>
                    <a:pt x="9153" y="792"/>
                    <a:pt x="10256" y="697"/>
                  </a:cubicBezTo>
                  <a:cubicBezTo>
                    <a:pt x="11358" y="602"/>
                    <a:pt x="12502" y="554"/>
                    <a:pt x="13577" y="483"/>
                  </a:cubicBezTo>
                  <a:cubicBezTo>
                    <a:pt x="14651" y="411"/>
                    <a:pt x="15656" y="316"/>
                    <a:pt x="16549" y="221"/>
                  </a:cubicBezTo>
                  <a:cubicBezTo>
                    <a:pt x="17442" y="126"/>
                    <a:pt x="18223" y="31"/>
                    <a:pt x="19047" y="7"/>
                  </a:cubicBezTo>
                  <a:cubicBezTo>
                    <a:pt x="19870" y="-17"/>
                    <a:pt x="20735" y="31"/>
                    <a:pt x="21600" y="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4152900" y="5715000"/>
              <a:ext cx="1905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4038600" y="5988050"/>
              <a:ext cx="2032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4083520" y="6080157"/>
              <a:ext cx="144585" cy="176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215" fill="norm" stroke="1" extrusionOk="0">
                  <a:moveTo>
                    <a:pt x="3634" y="3427"/>
                  </a:moveTo>
                  <a:cubicBezTo>
                    <a:pt x="2400" y="7239"/>
                    <a:pt x="1165" y="11050"/>
                    <a:pt x="548" y="13591"/>
                  </a:cubicBezTo>
                  <a:cubicBezTo>
                    <a:pt x="-69" y="16133"/>
                    <a:pt x="-69" y="17403"/>
                    <a:pt x="85" y="18674"/>
                  </a:cubicBezTo>
                  <a:cubicBezTo>
                    <a:pt x="240" y="19944"/>
                    <a:pt x="548" y="21215"/>
                    <a:pt x="1011" y="21215"/>
                  </a:cubicBezTo>
                  <a:cubicBezTo>
                    <a:pt x="1474" y="21215"/>
                    <a:pt x="2091" y="19944"/>
                    <a:pt x="2708" y="17403"/>
                  </a:cubicBezTo>
                  <a:cubicBezTo>
                    <a:pt x="3325" y="14862"/>
                    <a:pt x="3942" y="11050"/>
                    <a:pt x="5177" y="7874"/>
                  </a:cubicBezTo>
                  <a:cubicBezTo>
                    <a:pt x="6411" y="4697"/>
                    <a:pt x="8262" y="2156"/>
                    <a:pt x="9960" y="886"/>
                  </a:cubicBezTo>
                  <a:cubicBezTo>
                    <a:pt x="11657" y="-385"/>
                    <a:pt x="13200" y="-385"/>
                    <a:pt x="15205" y="1521"/>
                  </a:cubicBezTo>
                  <a:cubicBezTo>
                    <a:pt x="17211" y="3427"/>
                    <a:pt x="19680" y="7239"/>
                    <a:pt x="20605" y="9907"/>
                  </a:cubicBezTo>
                  <a:cubicBezTo>
                    <a:pt x="21531" y="12575"/>
                    <a:pt x="20914" y="14100"/>
                    <a:pt x="20297" y="156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4386744" y="5742123"/>
              <a:ext cx="210656" cy="263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322" fill="norm" stroke="1" extrusionOk="0">
                  <a:moveTo>
                    <a:pt x="18257" y="1917"/>
                  </a:moveTo>
                  <a:cubicBezTo>
                    <a:pt x="18473" y="1060"/>
                    <a:pt x="18689" y="203"/>
                    <a:pt x="18257" y="31"/>
                  </a:cubicBezTo>
                  <a:cubicBezTo>
                    <a:pt x="17825" y="-140"/>
                    <a:pt x="16745" y="374"/>
                    <a:pt x="14045" y="1746"/>
                  </a:cubicBezTo>
                  <a:cubicBezTo>
                    <a:pt x="11345" y="3117"/>
                    <a:pt x="7025" y="5346"/>
                    <a:pt x="4433" y="6717"/>
                  </a:cubicBezTo>
                  <a:cubicBezTo>
                    <a:pt x="1841" y="8089"/>
                    <a:pt x="977" y="8603"/>
                    <a:pt x="1193" y="9031"/>
                  </a:cubicBezTo>
                  <a:cubicBezTo>
                    <a:pt x="1409" y="9460"/>
                    <a:pt x="2705" y="9803"/>
                    <a:pt x="4001" y="9974"/>
                  </a:cubicBezTo>
                  <a:cubicBezTo>
                    <a:pt x="5297" y="10146"/>
                    <a:pt x="6593" y="10146"/>
                    <a:pt x="7781" y="10231"/>
                  </a:cubicBezTo>
                  <a:cubicBezTo>
                    <a:pt x="8969" y="10317"/>
                    <a:pt x="10049" y="10489"/>
                    <a:pt x="10697" y="11003"/>
                  </a:cubicBezTo>
                  <a:cubicBezTo>
                    <a:pt x="11345" y="11517"/>
                    <a:pt x="11561" y="12374"/>
                    <a:pt x="10805" y="13403"/>
                  </a:cubicBezTo>
                  <a:cubicBezTo>
                    <a:pt x="10049" y="14431"/>
                    <a:pt x="8321" y="15631"/>
                    <a:pt x="6917" y="16489"/>
                  </a:cubicBezTo>
                  <a:cubicBezTo>
                    <a:pt x="5513" y="17346"/>
                    <a:pt x="4433" y="17860"/>
                    <a:pt x="3029" y="18631"/>
                  </a:cubicBezTo>
                  <a:cubicBezTo>
                    <a:pt x="1625" y="19403"/>
                    <a:pt x="-103" y="20431"/>
                    <a:pt x="5" y="20946"/>
                  </a:cubicBezTo>
                  <a:cubicBezTo>
                    <a:pt x="113" y="21460"/>
                    <a:pt x="2057" y="21460"/>
                    <a:pt x="5945" y="20860"/>
                  </a:cubicBezTo>
                  <a:cubicBezTo>
                    <a:pt x="9833" y="20260"/>
                    <a:pt x="15665" y="19060"/>
                    <a:pt x="21497" y="17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4670521" y="5732845"/>
              <a:ext cx="123730" cy="255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4" h="21523" fill="norm" stroke="1" extrusionOk="0">
                  <a:moveTo>
                    <a:pt x="21044" y="1173"/>
                  </a:moveTo>
                  <a:cubicBezTo>
                    <a:pt x="19604" y="637"/>
                    <a:pt x="18164" y="102"/>
                    <a:pt x="16544" y="12"/>
                  </a:cubicBezTo>
                  <a:cubicBezTo>
                    <a:pt x="14924" y="-77"/>
                    <a:pt x="13124" y="280"/>
                    <a:pt x="10244" y="2333"/>
                  </a:cubicBezTo>
                  <a:cubicBezTo>
                    <a:pt x="7364" y="4386"/>
                    <a:pt x="3404" y="8135"/>
                    <a:pt x="1424" y="10902"/>
                  </a:cubicBezTo>
                  <a:cubicBezTo>
                    <a:pt x="-556" y="13668"/>
                    <a:pt x="-556" y="15454"/>
                    <a:pt x="1964" y="17060"/>
                  </a:cubicBezTo>
                  <a:cubicBezTo>
                    <a:pt x="4484" y="18667"/>
                    <a:pt x="9524" y="20095"/>
                    <a:pt x="14564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4845049" y="5734050"/>
              <a:ext cx="139701" cy="197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0"/>
                  </a:moveTo>
                  <a:cubicBezTo>
                    <a:pt x="3927" y="4366"/>
                    <a:pt x="7855" y="8732"/>
                    <a:pt x="10473" y="11834"/>
                  </a:cubicBezTo>
                  <a:cubicBezTo>
                    <a:pt x="13091" y="14936"/>
                    <a:pt x="14400" y="16774"/>
                    <a:pt x="15873" y="18383"/>
                  </a:cubicBezTo>
                  <a:cubicBezTo>
                    <a:pt x="17345" y="19991"/>
                    <a:pt x="18982" y="21370"/>
                    <a:pt x="19964" y="21485"/>
                  </a:cubicBezTo>
                  <a:cubicBezTo>
                    <a:pt x="20945" y="21600"/>
                    <a:pt x="21273" y="20451"/>
                    <a:pt x="21600" y="19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4908549" y="5737172"/>
              <a:ext cx="69851" cy="231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7" fill="norm" stroke="1" extrusionOk="0">
                  <a:moveTo>
                    <a:pt x="21600" y="3245"/>
                  </a:moveTo>
                  <a:cubicBezTo>
                    <a:pt x="20945" y="1674"/>
                    <a:pt x="20291" y="103"/>
                    <a:pt x="18982" y="5"/>
                  </a:cubicBezTo>
                  <a:cubicBezTo>
                    <a:pt x="17673" y="-93"/>
                    <a:pt x="15709" y="1282"/>
                    <a:pt x="12436" y="4227"/>
                  </a:cubicBezTo>
                  <a:cubicBezTo>
                    <a:pt x="9164" y="7172"/>
                    <a:pt x="4582" y="11689"/>
                    <a:pt x="2291" y="14831"/>
                  </a:cubicBezTo>
                  <a:cubicBezTo>
                    <a:pt x="0" y="17972"/>
                    <a:pt x="0" y="19740"/>
                    <a:pt x="0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5054600" y="5937250"/>
              <a:ext cx="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5035549" y="5797550"/>
              <a:ext cx="49622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600" fill="norm" stroke="1" extrusionOk="0">
                  <a:moveTo>
                    <a:pt x="10800" y="0"/>
                  </a:moveTo>
                  <a:cubicBezTo>
                    <a:pt x="7200" y="2160"/>
                    <a:pt x="3600" y="4320"/>
                    <a:pt x="1800" y="7200"/>
                  </a:cubicBezTo>
                  <a:cubicBezTo>
                    <a:pt x="0" y="10080"/>
                    <a:pt x="0" y="13680"/>
                    <a:pt x="1800" y="16560"/>
                  </a:cubicBezTo>
                  <a:cubicBezTo>
                    <a:pt x="3600" y="19440"/>
                    <a:pt x="7200" y="21600"/>
                    <a:pt x="10800" y="21600"/>
                  </a:cubicBezTo>
                  <a:cubicBezTo>
                    <a:pt x="14400" y="21600"/>
                    <a:pt x="18000" y="19440"/>
                    <a:pt x="19800" y="16560"/>
                  </a:cubicBezTo>
                  <a:cubicBezTo>
                    <a:pt x="21600" y="13680"/>
                    <a:pt x="21600" y="10080"/>
                    <a:pt x="19350" y="8280"/>
                  </a:cubicBezTo>
                  <a:cubicBezTo>
                    <a:pt x="17100" y="6480"/>
                    <a:pt x="12600" y="6480"/>
                    <a:pt x="9000" y="7560"/>
                  </a:cubicBezTo>
                  <a:cubicBezTo>
                    <a:pt x="5400" y="8640"/>
                    <a:pt x="2700" y="10800"/>
                    <a:pt x="0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5219700" y="5854699"/>
              <a:ext cx="139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5397500" y="5734050"/>
              <a:ext cx="120650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68" y="3019"/>
                    <a:pt x="8337" y="6039"/>
                    <a:pt x="11747" y="9523"/>
                  </a:cubicBezTo>
                  <a:cubicBezTo>
                    <a:pt x="15158" y="13006"/>
                    <a:pt x="17811" y="16955"/>
                    <a:pt x="19326" y="19045"/>
                  </a:cubicBezTo>
                  <a:cubicBezTo>
                    <a:pt x="20842" y="21135"/>
                    <a:pt x="21221" y="2136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5448300" y="5753100"/>
              <a:ext cx="95250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2118"/>
                    <a:pt x="15840" y="4235"/>
                    <a:pt x="12240" y="7835"/>
                  </a:cubicBezTo>
                  <a:cubicBezTo>
                    <a:pt x="8640" y="11435"/>
                    <a:pt x="4320" y="165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5334000" y="5676900"/>
              <a:ext cx="1905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5626100" y="5708650"/>
              <a:ext cx="73929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0" h="21600" fill="norm" stroke="1" extrusionOk="0">
                  <a:moveTo>
                    <a:pt x="3503" y="0"/>
                  </a:moveTo>
                  <a:cubicBezTo>
                    <a:pt x="9924" y="3877"/>
                    <a:pt x="16346" y="7754"/>
                    <a:pt x="18973" y="10985"/>
                  </a:cubicBezTo>
                  <a:cubicBezTo>
                    <a:pt x="21600" y="14215"/>
                    <a:pt x="20432" y="16800"/>
                    <a:pt x="16638" y="18462"/>
                  </a:cubicBezTo>
                  <a:cubicBezTo>
                    <a:pt x="12843" y="20123"/>
                    <a:pt x="6422" y="208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5689599" y="5570474"/>
              <a:ext cx="114301" cy="99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6" fill="norm" stroke="1" extrusionOk="0">
                  <a:moveTo>
                    <a:pt x="0" y="5076"/>
                  </a:moveTo>
                  <a:cubicBezTo>
                    <a:pt x="1200" y="3276"/>
                    <a:pt x="2400" y="1476"/>
                    <a:pt x="4200" y="576"/>
                  </a:cubicBezTo>
                  <a:cubicBezTo>
                    <a:pt x="6000" y="-324"/>
                    <a:pt x="8400" y="-324"/>
                    <a:pt x="10600" y="1701"/>
                  </a:cubicBezTo>
                  <a:cubicBezTo>
                    <a:pt x="12800" y="3726"/>
                    <a:pt x="14800" y="7776"/>
                    <a:pt x="15000" y="10701"/>
                  </a:cubicBezTo>
                  <a:cubicBezTo>
                    <a:pt x="15200" y="13626"/>
                    <a:pt x="13600" y="15426"/>
                    <a:pt x="12000" y="17001"/>
                  </a:cubicBezTo>
                  <a:cubicBezTo>
                    <a:pt x="10400" y="18576"/>
                    <a:pt x="8800" y="19926"/>
                    <a:pt x="9400" y="20601"/>
                  </a:cubicBezTo>
                  <a:cubicBezTo>
                    <a:pt x="10000" y="21276"/>
                    <a:pt x="12800" y="21276"/>
                    <a:pt x="15200" y="21051"/>
                  </a:cubicBezTo>
                  <a:cubicBezTo>
                    <a:pt x="17600" y="20826"/>
                    <a:pt x="19600" y="20376"/>
                    <a:pt x="21600" y="199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6089649" y="5873750"/>
              <a:ext cx="254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6388099" y="5429675"/>
              <a:ext cx="1816101" cy="9997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0" fill="norm" stroke="1" extrusionOk="0">
                  <a:moveTo>
                    <a:pt x="0" y="17801"/>
                  </a:moveTo>
                  <a:cubicBezTo>
                    <a:pt x="0" y="18668"/>
                    <a:pt x="0" y="19536"/>
                    <a:pt x="13" y="20107"/>
                  </a:cubicBezTo>
                  <a:cubicBezTo>
                    <a:pt x="25" y="20678"/>
                    <a:pt x="50" y="20952"/>
                    <a:pt x="113" y="21180"/>
                  </a:cubicBezTo>
                  <a:cubicBezTo>
                    <a:pt x="176" y="21408"/>
                    <a:pt x="277" y="21591"/>
                    <a:pt x="390" y="21568"/>
                  </a:cubicBezTo>
                  <a:cubicBezTo>
                    <a:pt x="503" y="21545"/>
                    <a:pt x="629" y="21317"/>
                    <a:pt x="755" y="20609"/>
                  </a:cubicBezTo>
                  <a:cubicBezTo>
                    <a:pt x="881" y="19901"/>
                    <a:pt x="1007" y="18714"/>
                    <a:pt x="1145" y="17276"/>
                  </a:cubicBezTo>
                  <a:cubicBezTo>
                    <a:pt x="1284" y="15837"/>
                    <a:pt x="1435" y="14147"/>
                    <a:pt x="1548" y="12481"/>
                  </a:cubicBezTo>
                  <a:cubicBezTo>
                    <a:pt x="1662" y="10814"/>
                    <a:pt x="1737" y="9170"/>
                    <a:pt x="1775" y="7709"/>
                  </a:cubicBezTo>
                  <a:cubicBezTo>
                    <a:pt x="1813" y="6247"/>
                    <a:pt x="1813" y="4969"/>
                    <a:pt x="1800" y="4215"/>
                  </a:cubicBezTo>
                  <a:cubicBezTo>
                    <a:pt x="1787" y="3462"/>
                    <a:pt x="1762" y="3233"/>
                    <a:pt x="1775" y="3005"/>
                  </a:cubicBezTo>
                  <a:cubicBezTo>
                    <a:pt x="1787" y="2777"/>
                    <a:pt x="1838" y="2548"/>
                    <a:pt x="1926" y="2457"/>
                  </a:cubicBezTo>
                  <a:cubicBezTo>
                    <a:pt x="2014" y="2366"/>
                    <a:pt x="2140" y="2411"/>
                    <a:pt x="2606" y="2320"/>
                  </a:cubicBezTo>
                  <a:cubicBezTo>
                    <a:pt x="3071" y="2229"/>
                    <a:pt x="3877" y="2000"/>
                    <a:pt x="4683" y="1818"/>
                  </a:cubicBezTo>
                  <a:cubicBezTo>
                    <a:pt x="5488" y="1635"/>
                    <a:pt x="6294" y="1498"/>
                    <a:pt x="7175" y="1361"/>
                  </a:cubicBezTo>
                  <a:cubicBezTo>
                    <a:pt x="8056" y="1224"/>
                    <a:pt x="9013" y="1087"/>
                    <a:pt x="9919" y="950"/>
                  </a:cubicBezTo>
                  <a:cubicBezTo>
                    <a:pt x="10825" y="813"/>
                    <a:pt x="11681" y="676"/>
                    <a:pt x="12562" y="539"/>
                  </a:cubicBezTo>
                  <a:cubicBezTo>
                    <a:pt x="13443" y="402"/>
                    <a:pt x="14350" y="265"/>
                    <a:pt x="15281" y="174"/>
                  </a:cubicBezTo>
                  <a:cubicBezTo>
                    <a:pt x="16213" y="82"/>
                    <a:pt x="17169" y="37"/>
                    <a:pt x="18113" y="14"/>
                  </a:cubicBezTo>
                  <a:cubicBezTo>
                    <a:pt x="19057" y="-9"/>
                    <a:pt x="19989" y="-9"/>
                    <a:pt x="20568" y="59"/>
                  </a:cubicBezTo>
                  <a:cubicBezTo>
                    <a:pt x="21147" y="128"/>
                    <a:pt x="21373" y="265"/>
                    <a:pt x="21600" y="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6750050" y="5727700"/>
              <a:ext cx="6350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227"/>
                    <a:pt x="7200" y="12454"/>
                    <a:pt x="3600" y="16054"/>
                  </a:cubicBezTo>
                  <a:cubicBezTo>
                    <a:pt x="0" y="19654"/>
                    <a:pt x="0" y="206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6667500" y="5975350"/>
              <a:ext cx="2032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75" y="16800"/>
                    <a:pt x="12150" y="12000"/>
                    <a:pt x="15750" y="8400"/>
                  </a:cubicBezTo>
                  <a:cubicBezTo>
                    <a:pt x="19350" y="4800"/>
                    <a:pt x="2047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6664036" y="6088990"/>
              <a:ext cx="155864" cy="180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181" fill="norm" stroke="1" extrusionOk="0">
                  <a:moveTo>
                    <a:pt x="478" y="6036"/>
                  </a:moveTo>
                  <a:cubicBezTo>
                    <a:pt x="478" y="10257"/>
                    <a:pt x="478" y="14478"/>
                    <a:pt x="478" y="17209"/>
                  </a:cubicBezTo>
                  <a:cubicBezTo>
                    <a:pt x="478" y="19940"/>
                    <a:pt x="478" y="21181"/>
                    <a:pt x="332" y="21181"/>
                  </a:cubicBezTo>
                  <a:cubicBezTo>
                    <a:pt x="186" y="21181"/>
                    <a:pt x="-106" y="19940"/>
                    <a:pt x="40" y="17209"/>
                  </a:cubicBezTo>
                  <a:cubicBezTo>
                    <a:pt x="186" y="14478"/>
                    <a:pt x="770" y="10257"/>
                    <a:pt x="1791" y="7029"/>
                  </a:cubicBezTo>
                  <a:cubicBezTo>
                    <a:pt x="2813" y="3802"/>
                    <a:pt x="4272" y="1567"/>
                    <a:pt x="6608" y="574"/>
                  </a:cubicBezTo>
                  <a:cubicBezTo>
                    <a:pt x="8943" y="-419"/>
                    <a:pt x="12153" y="-171"/>
                    <a:pt x="14635" y="1691"/>
                  </a:cubicBezTo>
                  <a:cubicBezTo>
                    <a:pt x="17116" y="3553"/>
                    <a:pt x="18867" y="7029"/>
                    <a:pt x="19889" y="10009"/>
                  </a:cubicBezTo>
                  <a:cubicBezTo>
                    <a:pt x="20910" y="12988"/>
                    <a:pt x="21202" y="15471"/>
                    <a:pt x="21494" y="179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6954247" y="5734050"/>
              <a:ext cx="208553" cy="256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30" fill="norm" stroke="1" extrusionOk="0">
                  <a:moveTo>
                    <a:pt x="21497" y="0"/>
                  </a:moveTo>
                  <a:cubicBezTo>
                    <a:pt x="17133" y="1593"/>
                    <a:pt x="12770" y="3187"/>
                    <a:pt x="10152" y="4249"/>
                  </a:cubicBezTo>
                  <a:cubicBezTo>
                    <a:pt x="7533" y="5311"/>
                    <a:pt x="6661" y="5843"/>
                    <a:pt x="5570" y="6462"/>
                  </a:cubicBezTo>
                  <a:cubicBezTo>
                    <a:pt x="4479" y="7082"/>
                    <a:pt x="3170" y="7790"/>
                    <a:pt x="2952" y="8498"/>
                  </a:cubicBezTo>
                  <a:cubicBezTo>
                    <a:pt x="2733" y="9207"/>
                    <a:pt x="3606" y="9915"/>
                    <a:pt x="5352" y="10269"/>
                  </a:cubicBezTo>
                  <a:cubicBezTo>
                    <a:pt x="7097" y="10623"/>
                    <a:pt x="9715" y="10623"/>
                    <a:pt x="11570" y="10889"/>
                  </a:cubicBezTo>
                  <a:cubicBezTo>
                    <a:pt x="13424" y="11154"/>
                    <a:pt x="14515" y="11685"/>
                    <a:pt x="14733" y="12305"/>
                  </a:cubicBezTo>
                  <a:cubicBezTo>
                    <a:pt x="14952" y="12925"/>
                    <a:pt x="14297" y="13633"/>
                    <a:pt x="12879" y="14430"/>
                  </a:cubicBezTo>
                  <a:cubicBezTo>
                    <a:pt x="11461" y="15226"/>
                    <a:pt x="9279" y="16111"/>
                    <a:pt x="7533" y="16820"/>
                  </a:cubicBezTo>
                  <a:cubicBezTo>
                    <a:pt x="5788" y="17528"/>
                    <a:pt x="4479" y="18059"/>
                    <a:pt x="3061" y="18767"/>
                  </a:cubicBezTo>
                  <a:cubicBezTo>
                    <a:pt x="1642" y="19475"/>
                    <a:pt x="115" y="20361"/>
                    <a:pt x="6" y="20892"/>
                  </a:cubicBezTo>
                  <a:cubicBezTo>
                    <a:pt x="-103" y="21423"/>
                    <a:pt x="1206" y="21600"/>
                    <a:pt x="4806" y="21246"/>
                  </a:cubicBezTo>
                  <a:cubicBezTo>
                    <a:pt x="8406" y="20892"/>
                    <a:pt x="14297" y="20007"/>
                    <a:pt x="20188" y="191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7229338" y="5697600"/>
              <a:ext cx="168413" cy="238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368" fill="norm" stroke="1" extrusionOk="0">
                  <a:moveTo>
                    <a:pt x="21217" y="2694"/>
                  </a:moveTo>
                  <a:cubicBezTo>
                    <a:pt x="20950" y="1747"/>
                    <a:pt x="20684" y="799"/>
                    <a:pt x="19750" y="326"/>
                  </a:cubicBezTo>
                  <a:cubicBezTo>
                    <a:pt x="18817" y="-148"/>
                    <a:pt x="17217" y="-148"/>
                    <a:pt x="15217" y="610"/>
                  </a:cubicBezTo>
                  <a:cubicBezTo>
                    <a:pt x="13217" y="1368"/>
                    <a:pt x="10817" y="2884"/>
                    <a:pt x="8150" y="5536"/>
                  </a:cubicBezTo>
                  <a:cubicBezTo>
                    <a:pt x="5484" y="8189"/>
                    <a:pt x="2550" y="11978"/>
                    <a:pt x="1084" y="14631"/>
                  </a:cubicBezTo>
                  <a:cubicBezTo>
                    <a:pt x="-383" y="17284"/>
                    <a:pt x="-383" y="18799"/>
                    <a:pt x="1217" y="19841"/>
                  </a:cubicBezTo>
                  <a:cubicBezTo>
                    <a:pt x="2817" y="20884"/>
                    <a:pt x="6017" y="21452"/>
                    <a:pt x="8950" y="21357"/>
                  </a:cubicBezTo>
                  <a:cubicBezTo>
                    <a:pt x="11884" y="21263"/>
                    <a:pt x="14550" y="20505"/>
                    <a:pt x="17217" y="197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7435850" y="5702300"/>
              <a:ext cx="14605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83" y="5486"/>
                    <a:pt x="8765" y="10971"/>
                    <a:pt x="12365" y="14571"/>
                  </a:cubicBezTo>
                  <a:cubicBezTo>
                    <a:pt x="15965" y="18171"/>
                    <a:pt x="18783" y="198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7541355" y="5695950"/>
              <a:ext cx="84995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600" fill="norm" stroke="1" extrusionOk="0">
                  <a:moveTo>
                    <a:pt x="21155" y="0"/>
                  </a:moveTo>
                  <a:cubicBezTo>
                    <a:pt x="16414" y="2914"/>
                    <a:pt x="11672" y="5829"/>
                    <a:pt x="7984" y="9171"/>
                  </a:cubicBezTo>
                  <a:cubicBezTo>
                    <a:pt x="4296" y="12514"/>
                    <a:pt x="1662" y="16286"/>
                    <a:pt x="609" y="18429"/>
                  </a:cubicBezTo>
                  <a:cubicBezTo>
                    <a:pt x="-445" y="20571"/>
                    <a:pt x="82" y="21086"/>
                    <a:pt x="6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7607300" y="5924550"/>
              <a:ext cx="63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7651750" y="5810250"/>
              <a:ext cx="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7715250" y="5842000"/>
              <a:ext cx="1397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7969249" y="5734050"/>
              <a:ext cx="12065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926" y="4645"/>
                    <a:pt x="9853" y="9290"/>
                    <a:pt x="13453" y="12890"/>
                  </a:cubicBezTo>
                  <a:cubicBezTo>
                    <a:pt x="17053" y="16490"/>
                    <a:pt x="19326" y="190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8058150" y="5816600"/>
              <a:ext cx="88900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43" y="6039"/>
                    <a:pt x="10286" y="12077"/>
                    <a:pt x="6686" y="15677"/>
                  </a:cubicBezTo>
                  <a:cubicBezTo>
                    <a:pt x="3086" y="19277"/>
                    <a:pt x="1543" y="204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7912100" y="5664200"/>
              <a:ext cx="2476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92" y="14400"/>
                    <a:pt x="7385" y="7200"/>
                    <a:pt x="10985" y="3600"/>
                  </a:cubicBezTo>
                  <a:cubicBezTo>
                    <a:pt x="14585" y="0"/>
                    <a:pt x="1809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8210550" y="5727700"/>
              <a:ext cx="95587" cy="268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4" h="21406" fill="norm" stroke="1" extrusionOk="0">
                  <a:moveTo>
                    <a:pt x="5515" y="0"/>
                  </a:moveTo>
                  <a:cubicBezTo>
                    <a:pt x="11030" y="3206"/>
                    <a:pt x="16545" y="6412"/>
                    <a:pt x="19072" y="9197"/>
                  </a:cubicBezTo>
                  <a:cubicBezTo>
                    <a:pt x="21600" y="11981"/>
                    <a:pt x="21140" y="14344"/>
                    <a:pt x="18613" y="16369"/>
                  </a:cubicBezTo>
                  <a:cubicBezTo>
                    <a:pt x="16085" y="18394"/>
                    <a:pt x="11489" y="20081"/>
                    <a:pt x="8043" y="20841"/>
                  </a:cubicBezTo>
                  <a:cubicBezTo>
                    <a:pt x="4596" y="21600"/>
                    <a:pt x="2298" y="21431"/>
                    <a:pt x="0" y="21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8350250" y="5607050"/>
              <a:ext cx="15240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274"/>
                  </a:moveTo>
                  <a:cubicBezTo>
                    <a:pt x="1200" y="1137"/>
                    <a:pt x="2400" y="0"/>
                    <a:pt x="3750" y="0"/>
                  </a:cubicBezTo>
                  <a:cubicBezTo>
                    <a:pt x="5100" y="0"/>
                    <a:pt x="6600" y="1137"/>
                    <a:pt x="7350" y="3789"/>
                  </a:cubicBezTo>
                  <a:cubicBezTo>
                    <a:pt x="8100" y="6442"/>
                    <a:pt x="8100" y="10611"/>
                    <a:pt x="7800" y="13642"/>
                  </a:cubicBezTo>
                  <a:cubicBezTo>
                    <a:pt x="7500" y="16674"/>
                    <a:pt x="6900" y="18568"/>
                    <a:pt x="7800" y="19516"/>
                  </a:cubicBezTo>
                  <a:cubicBezTo>
                    <a:pt x="8700" y="20463"/>
                    <a:pt x="11100" y="20463"/>
                    <a:pt x="13650" y="20653"/>
                  </a:cubicBezTo>
                  <a:cubicBezTo>
                    <a:pt x="16200" y="20842"/>
                    <a:pt x="18900" y="212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5359400" y="6076950"/>
              <a:ext cx="1841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5346700" y="6153150"/>
              <a:ext cx="2032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5162549" y="6197600"/>
              <a:ext cx="241301" cy="543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47" y="2942"/>
                    <a:pt x="16295" y="5883"/>
                    <a:pt x="13737" y="8951"/>
                  </a:cubicBezTo>
                  <a:cubicBezTo>
                    <a:pt x="11179" y="12019"/>
                    <a:pt x="8716" y="15212"/>
                    <a:pt x="7200" y="17230"/>
                  </a:cubicBezTo>
                  <a:cubicBezTo>
                    <a:pt x="5684" y="19247"/>
                    <a:pt x="5116" y="20087"/>
                    <a:pt x="4547" y="20675"/>
                  </a:cubicBezTo>
                  <a:cubicBezTo>
                    <a:pt x="3979" y="21264"/>
                    <a:pt x="3411" y="21600"/>
                    <a:pt x="2653" y="21600"/>
                  </a:cubicBezTo>
                  <a:cubicBezTo>
                    <a:pt x="1895" y="21600"/>
                    <a:pt x="947" y="21264"/>
                    <a:pt x="0" y="209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5092700" y="6616700"/>
              <a:ext cx="13970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36" y="5236"/>
                    <a:pt x="10473" y="10473"/>
                    <a:pt x="14073" y="14073"/>
                  </a:cubicBezTo>
                  <a:cubicBezTo>
                    <a:pt x="17673" y="17673"/>
                    <a:pt x="19636" y="196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5181600" y="6667500"/>
              <a:ext cx="15240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1800"/>
                    <a:pt x="12000" y="3600"/>
                    <a:pt x="8400" y="7200"/>
                  </a:cubicBezTo>
                  <a:cubicBezTo>
                    <a:pt x="4800" y="10800"/>
                    <a:pt x="2400" y="16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4756150" y="6940550"/>
              <a:ext cx="1905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520"/>
                    <a:pt x="0" y="11040"/>
                    <a:pt x="3600" y="14640"/>
                  </a:cubicBezTo>
                  <a:cubicBezTo>
                    <a:pt x="7200" y="18240"/>
                    <a:pt x="14400" y="199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4635500" y="7188199"/>
              <a:ext cx="1778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4685080" y="7286410"/>
              <a:ext cx="140921" cy="140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069" fill="norm" stroke="1" extrusionOk="0">
                  <a:moveTo>
                    <a:pt x="5988" y="5273"/>
                  </a:moveTo>
                  <a:cubicBezTo>
                    <a:pt x="4376" y="8449"/>
                    <a:pt x="2764" y="11626"/>
                    <a:pt x="1636" y="14644"/>
                  </a:cubicBezTo>
                  <a:cubicBezTo>
                    <a:pt x="508" y="17661"/>
                    <a:pt x="-137" y="20520"/>
                    <a:pt x="24" y="20997"/>
                  </a:cubicBezTo>
                  <a:cubicBezTo>
                    <a:pt x="185" y="21473"/>
                    <a:pt x="1153" y="19567"/>
                    <a:pt x="3248" y="15914"/>
                  </a:cubicBezTo>
                  <a:cubicBezTo>
                    <a:pt x="5344" y="12261"/>
                    <a:pt x="8567" y="6861"/>
                    <a:pt x="10985" y="3844"/>
                  </a:cubicBezTo>
                  <a:cubicBezTo>
                    <a:pt x="13403" y="826"/>
                    <a:pt x="15015" y="191"/>
                    <a:pt x="16627" y="32"/>
                  </a:cubicBezTo>
                  <a:cubicBezTo>
                    <a:pt x="18239" y="-127"/>
                    <a:pt x="19851" y="191"/>
                    <a:pt x="20657" y="3526"/>
                  </a:cubicBezTo>
                  <a:cubicBezTo>
                    <a:pt x="21463" y="6861"/>
                    <a:pt x="21463" y="13214"/>
                    <a:pt x="21463" y="195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4965737" y="7054849"/>
              <a:ext cx="222214" cy="230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387" fill="norm" stroke="1" extrusionOk="0">
                  <a:moveTo>
                    <a:pt x="21393" y="0"/>
                  </a:moveTo>
                  <a:cubicBezTo>
                    <a:pt x="19355" y="589"/>
                    <a:pt x="17318" y="1178"/>
                    <a:pt x="14668" y="2258"/>
                  </a:cubicBezTo>
                  <a:cubicBezTo>
                    <a:pt x="12019" y="3338"/>
                    <a:pt x="8759" y="4909"/>
                    <a:pt x="6823" y="6087"/>
                  </a:cubicBezTo>
                  <a:cubicBezTo>
                    <a:pt x="4887" y="7265"/>
                    <a:pt x="4276" y="8051"/>
                    <a:pt x="4276" y="8836"/>
                  </a:cubicBezTo>
                  <a:cubicBezTo>
                    <a:pt x="4276" y="9622"/>
                    <a:pt x="4887" y="10407"/>
                    <a:pt x="5601" y="11095"/>
                  </a:cubicBezTo>
                  <a:cubicBezTo>
                    <a:pt x="6314" y="11782"/>
                    <a:pt x="7129" y="12371"/>
                    <a:pt x="7231" y="13058"/>
                  </a:cubicBezTo>
                  <a:cubicBezTo>
                    <a:pt x="7333" y="13745"/>
                    <a:pt x="6721" y="14531"/>
                    <a:pt x="5499" y="15415"/>
                  </a:cubicBezTo>
                  <a:cubicBezTo>
                    <a:pt x="4276" y="16298"/>
                    <a:pt x="2442" y="17280"/>
                    <a:pt x="1321" y="18262"/>
                  </a:cubicBezTo>
                  <a:cubicBezTo>
                    <a:pt x="201" y="19244"/>
                    <a:pt x="-207" y="20225"/>
                    <a:pt x="99" y="20815"/>
                  </a:cubicBezTo>
                  <a:cubicBezTo>
                    <a:pt x="404" y="21404"/>
                    <a:pt x="1423" y="21600"/>
                    <a:pt x="4174" y="21109"/>
                  </a:cubicBezTo>
                  <a:cubicBezTo>
                    <a:pt x="6925" y="20618"/>
                    <a:pt x="11408" y="19440"/>
                    <a:pt x="15891" y="18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5213349" y="7054850"/>
              <a:ext cx="13335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71" y="3508"/>
                    <a:pt x="7543" y="7015"/>
                    <a:pt x="10971" y="10523"/>
                  </a:cubicBezTo>
                  <a:cubicBezTo>
                    <a:pt x="14400" y="14031"/>
                    <a:pt x="17486" y="17538"/>
                    <a:pt x="19200" y="19385"/>
                  </a:cubicBezTo>
                  <a:cubicBezTo>
                    <a:pt x="20914" y="21231"/>
                    <a:pt x="21257" y="2141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5219700" y="7023100"/>
              <a:ext cx="184150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69" y="1910"/>
                    <a:pt x="16138" y="3820"/>
                    <a:pt x="12910" y="6539"/>
                  </a:cubicBezTo>
                  <a:cubicBezTo>
                    <a:pt x="9683" y="9257"/>
                    <a:pt x="5959" y="12784"/>
                    <a:pt x="3724" y="15429"/>
                  </a:cubicBezTo>
                  <a:cubicBezTo>
                    <a:pt x="1490" y="18073"/>
                    <a:pt x="745" y="1983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5391150" y="7270750"/>
              <a:ext cx="635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5448300" y="7143750"/>
              <a:ext cx="190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4022436" y="4525433"/>
              <a:ext cx="9814" cy="268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9" h="21600" fill="norm" stroke="1" extrusionOk="0">
                  <a:moveTo>
                    <a:pt x="20029" y="1701"/>
                  </a:moveTo>
                  <a:cubicBezTo>
                    <a:pt x="15709" y="850"/>
                    <a:pt x="11389" y="0"/>
                    <a:pt x="9229" y="0"/>
                  </a:cubicBezTo>
                  <a:cubicBezTo>
                    <a:pt x="7069" y="0"/>
                    <a:pt x="7069" y="850"/>
                    <a:pt x="4909" y="3657"/>
                  </a:cubicBezTo>
                  <a:cubicBezTo>
                    <a:pt x="2749" y="6463"/>
                    <a:pt x="-1571" y="11225"/>
                    <a:pt x="589" y="14542"/>
                  </a:cubicBezTo>
                  <a:cubicBezTo>
                    <a:pt x="2749" y="17858"/>
                    <a:pt x="11389" y="19729"/>
                    <a:pt x="200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3892550" y="4838700"/>
              <a:ext cx="2984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36" y="16200"/>
                    <a:pt x="8272" y="10800"/>
                    <a:pt x="11872" y="7200"/>
                  </a:cubicBezTo>
                  <a:cubicBezTo>
                    <a:pt x="15472" y="3600"/>
                    <a:pt x="18536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3962400" y="4965699"/>
              <a:ext cx="203200" cy="192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424"/>
                  </a:moveTo>
                  <a:cubicBezTo>
                    <a:pt x="225" y="5222"/>
                    <a:pt x="450" y="9020"/>
                    <a:pt x="562" y="11987"/>
                  </a:cubicBezTo>
                  <a:cubicBezTo>
                    <a:pt x="675" y="14954"/>
                    <a:pt x="675" y="17090"/>
                    <a:pt x="675" y="18752"/>
                  </a:cubicBezTo>
                  <a:cubicBezTo>
                    <a:pt x="675" y="20413"/>
                    <a:pt x="675" y="21600"/>
                    <a:pt x="787" y="21600"/>
                  </a:cubicBezTo>
                  <a:cubicBezTo>
                    <a:pt x="900" y="21600"/>
                    <a:pt x="1125" y="20413"/>
                    <a:pt x="1912" y="16853"/>
                  </a:cubicBezTo>
                  <a:cubicBezTo>
                    <a:pt x="2700" y="13292"/>
                    <a:pt x="4050" y="7358"/>
                    <a:pt x="5175" y="4035"/>
                  </a:cubicBezTo>
                  <a:cubicBezTo>
                    <a:pt x="6300" y="712"/>
                    <a:pt x="7200" y="0"/>
                    <a:pt x="8213" y="0"/>
                  </a:cubicBezTo>
                  <a:cubicBezTo>
                    <a:pt x="9225" y="0"/>
                    <a:pt x="10350" y="712"/>
                    <a:pt x="12262" y="2848"/>
                  </a:cubicBezTo>
                  <a:cubicBezTo>
                    <a:pt x="14175" y="4985"/>
                    <a:pt x="16875" y="8545"/>
                    <a:pt x="18562" y="11393"/>
                  </a:cubicBezTo>
                  <a:cubicBezTo>
                    <a:pt x="20250" y="14242"/>
                    <a:pt x="20925" y="16378"/>
                    <a:pt x="21600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4388381" y="4559299"/>
              <a:ext cx="424920" cy="3521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520" fill="norm" stroke="1" extrusionOk="0">
                  <a:moveTo>
                    <a:pt x="18579" y="0"/>
                  </a:moveTo>
                  <a:cubicBezTo>
                    <a:pt x="18044" y="0"/>
                    <a:pt x="17510" y="0"/>
                    <a:pt x="16387" y="711"/>
                  </a:cubicBezTo>
                  <a:cubicBezTo>
                    <a:pt x="15264" y="1423"/>
                    <a:pt x="13553" y="2846"/>
                    <a:pt x="11308" y="4462"/>
                  </a:cubicBezTo>
                  <a:cubicBezTo>
                    <a:pt x="9062" y="6079"/>
                    <a:pt x="6282" y="7890"/>
                    <a:pt x="4678" y="9119"/>
                  </a:cubicBezTo>
                  <a:cubicBezTo>
                    <a:pt x="3074" y="10347"/>
                    <a:pt x="2646" y="10994"/>
                    <a:pt x="2753" y="11382"/>
                  </a:cubicBezTo>
                  <a:cubicBezTo>
                    <a:pt x="2860" y="11770"/>
                    <a:pt x="3502" y="11899"/>
                    <a:pt x="4945" y="11835"/>
                  </a:cubicBezTo>
                  <a:cubicBezTo>
                    <a:pt x="6389" y="11770"/>
                    <a:pt x="8634" y="11511"/>
                    <a:pt x="10131" y="11382"/>
                  </a:cubicBezTo>
                  <a:cubicBezTo>
                    <a:pt x="11628" y="11253"/>
                    <a:pt x="12377" y="11253"/>
                    <a:pt x="12537" y="11511"/>
                  </a:cubicBezTo>
                  <a:cubicBezTo>
                    <a:pt x="12698" y="11770"/>
                    <a:pt x="12270" y="12287"/>
                    <a:pt x="10719" y="13516"/>
                  </a:cubicBezTo>
                  <a:cubicBezTo>
                    <a:pt x="9169" y="14745"/>
                    <a:pt x="6496" y="16685"/>
                    <a:pt x="4838" y="17849"/>
                  </a:cubicBezTo>
                  <a:cubicBezTo>
                    <a:pt x="3181" y="19013"/>
                    <a:pt x="2539" y="19401"/>
                    <a:pt x="1791" y="19854"/>
                  </a:cubicBezTo>
                  <a:cubicBezTo>
                    <a:pt x="1042" y="20307"/>
                    <a:pt x="187" y="20824"/>
                    <a:pt x="26" y="21147"/>
                  </a:cubicBezTo>
                  <a:cubicBezTo>
                    <a:pt x="-134" y="21471"/>
                    <a:pt x="401" y="21600"/>
                    <a:pt x="2432" y="21471"/>
                  </a:cubicBezTo>
                  <a:cubicBezTo>
                    <a:pt x="4464" y="21341"/>
                    <a:pt x="7993" y="20953"/>
                    <a:pt x="11415" y="20565"/>
                  </a:cubicBezTo>
                  <a:cubicBezTo>
                    <a:pt x="14836" y="20177"/>
                    <a:pt x="18151" y="19789"/>
                    <a:pt x="21466" y="19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4922172" y="4467940"/>
              <a:ext cx="157828" cy="445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466" fill="norm" stroke="1" extrusionOk="0">
                  <a:moveTo>
                    <a:pt x="21192" y="2258"/>
                  </a:moveTo>
                  <a:cubicBezTo>
                    <a:pt x="19203" y="1545"/>
                    <a:pt x="17213" y="832"/>
                    <a:pt x="15508" y="424"/>
                  </a:cubicBezTo>
                  <a:cubicBezTo>
                    <a:pt x="13803" y="17"/>
                    <a:pt x="12381" y="-85"/>
                    <a:pt x="11245" y="68"/>
                  </a:cubicBezTo>
                  <a:cubicBezTo>
                    <a:pt x="10108" y="221"/>
                    <a:pt x="9255" y="628"/>
                    <a:pt x="8687" y="1392"/>
                  </a:cubicBezTo>
                  <a:cubicBezTo>
                    <a:pt x="8118" y="2157"/>
                    <a:pt x="7834" y="3277"/>
                    <a:pt x="8687" y="4551"/>
                  </a:cubicBezTo>
                  <a:cubicBezTo>
                    <a:pt x="9539" y="5824"/>
                    <a:pt x="11529" y="7251"/>
                    <a:pt x="12097" y="8423"/>
                  </a:cubicBezTo>
                  <a:cubicBezTo>
                    <a:pt x="12666" y="9594"/>
                    <a:pt x="11813" y="10511"/>
                    <a:pt x="10392" y="11072"/>
                  </a:cubicBezTo>
                  <a:cubicBezTo>
                    <a:pt x="8971" y="11632"/>
                    <a:pt x="6981" y="11836"/>
                    <a:pt x="6981" y="12090"/>
                  </a:cubicBezTo>
                  <a:cubicBezTo>
                    <a:pt x="6981" y="12345"/>
                    <a:pt x="8971" y="12651"/>
                    <a:pt x="10250" y="13058"/>
                  </a:cubicBezTo>
                  <a:cubicBezTo>
                    <a:pt x="11529" y="13466"/>
                    <a:pt x="12097" y="13975"/>
                    <a:pt x="11671" y="14740"/>
                  </a:cubicBezTo>
                  <a:cubicBezTo>
                    <a:pt x="11245" y="15504"/>
                    <a:pt x="9824" y="16523"/>
                    <a:pt x="7834" y="17440"/>
                  </a:cubicBezTo>
                  <a:cubicBezTo>
                    <a:pt x="5845" y="18357"/>
                    <a:pt x="3287" y="19172"/>
                    <a:pt x="1724" y="19834"/>
                  </a:cubicBezTo>
                  <a:cubicBezTo>
                    <a:pt x="160" y="20496"/>
                    <a:pt x="-408" y="21006"/>
                    <a:pt x="303" y="21260"/>
                  </a:cubicBezTo>
                  <a:cubicBezTo>
                    <a:pt x="1013" y="21515"/>
                    <a:pt x="3003" y="21515"/>
                    <a:pt x="6271" y="21362"/>
                  </a:cubicBezTo>
                  <a:cubicBezTo>
                    <a:pt x="9539" y="21209"/>
                    <a:pt x="14087" y="20904"/>
                    <a:pt x="18634" y="205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5178336" y="4522148"/>
              <a:ext cx="142964" cy="310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534" fill="norm" stroke="1" extrusionOk="0">
                  <a:moveTo>
                    <a:pt x="21454" y="1256"/>
                  </a:moveTo>
                  <a:cubicBezTo>
                    <a:pt x="19866" y="669"/>
                    <a:pt x="18278" y="81"/>
                    <a:pt x="16848" y="7"/>
                  </a:cubicBezTo>
                  <a:cubicBezTo>
                    <a:pt x="15419" y="-66"/>
                    <a:pt x="14148" y="375"/>
                    <a:pt x="11766" y="2138"/>
                  </a:cubicBezTo>
                  <a:cubicBezTo>
                    <a:pt x="9383" y="3901"/>
                    <a:pt x="5889" y="6987"/>
                    <a:pt x="3507" y="9779"/>
                  </a:cubicBezTo>
                  <a:cubicBezTo>
                    <a:pt x="1125" y="12571"/>
                    <a:pt x="-146" y="15069"/>
                    <a:pt x="13" y="16905"/>
                  </a:cubicBezTo>
                  <a:cubicBezTo>
                    <a:pt x="172" y="18742"/>
                    <a:pt x="1760" y="19918"/>
                    <a:pt x="4142" y="20579"/>
                  </a:cubicBezTo>
                  <a:cubicBezTo>
                    <a:pt x="6525" y="21240"/>
                    <a:pt x="9701" y="21387"/>
                    <a:pt x="12878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5403849" y="4533900"/>
              <a:ext cx="17780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3257"/>
                    <a:pt x="6171" y="6514"/>
                    <a:pt x="9771" y="10114"/>
                  </a:cubicBezTo>
                  <a:cubicBezTo>
                    <a:pt x="13371" y="13714"/>
                    <a:pt x="17486" y="1765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5467299" y="4495800"/>
              <a:ext cx="114352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600" fill="norm" stroke="1" extrusionOk="0">
                  <a:moveTo>
                    <a:pt x="21217" y="0"/>
                  </a:moveTo>
                  <a:cubicBezTo>
                    <a:pt x="19253" y="0"/>
                    <a:pt x="17290" y="0"/>
                    <a:pt x="15719" y="353"/>
                  </a:cubicBezTo>
                  <a:cubicBezTo>
                    <a:pt x="14148" y="706"/>
                    <a:pt x="12970" y="1412"/>
                    <a:pt x="11202" y="3529"/>
                  </a:cubicBezTo>
                  <a:cubicBezTo>
                    <a:pt x="9435" y="5647"/>
                    <a:pt x="7079" y="9176"/>
                    <a:pt x="4919" y="12071"/>
                  </a:cubicBezTo>
                  <a:cubicBezTo>
                    <a:pt x="2759" y="14965"/>
                    <a:pt x="795" y="17224"/>
                    <a:pt x="206" y="18706"/>
                  </a:cubicBezTo>
                  <a:cubicBezTo>
                    <a:pt x="-383" y="20188"/>
                    <a:pt x="402" y="20894"/>
                    <a:pt x="118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5657849" y="4724400"/>
              <a:ext cx="127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5664200" y="4610100"/>
              <a:ext cx="20182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5" h="21600" fill="norm" stroke="1" extrusionOk="0">
                  <a:moveTo>
                    <a:pt x="12960" y="0"/>
                  </a:moveTo>
                  <a:cubicBezTo>
                    <a:pt x="6480" y="9600"/>
                    <a:pt x="0" y="19200"/>
                    <a:pt x="3240" y="20400"/>
                  </a:cubicBezTo>
                  <a:cubicBezTo>
                    <a:pt x="6480" y="21600"/>
                    <a:pt x="19440" y="14400"/>
                    <a:pt x="20520" y="13200"/>
                  </a:cubicBezTo>
                  <a:cubicBezTo>
                    <a:pt x="21600" y="12000"/>
                    <a:pt x="10800" y="16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5854700" y="4648200"/>
              <a:ext cx="1460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6070599" y="4546600"/>
              <a:ext cx="241301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63" y="1580"/>
                    <a:pt x="4926" y="3161"/>
                    <a:pt x="7674" y="5883"/>
                  </a:cubicBezTo>
                  <a:cubicBezTo>
                    <a:pt x="10421" y="8605"/>
                    <a:pt x="13453" y="12468"/>
                    <a:pt x="15821" y="15278"/>
                  </a:cubicBezTo>
                  <a:cubicBezTo>
                    <a:pt x="18189" y="18088"/>
                    <a:pt x="19895" y="1984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6165849" y="4540249"/>
              <a:ext cx="1143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00" y="3771"/>
                    <a:pt x="12800" y="7543"/>
                    <a:pt x="9200" y="11143"/>
                  </a:cubicBezTo>
                  <a:cubicBezTo>
                    <a:pt x="5600" y="14743"/>
                    <a:pt x="2800" y="181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6064250" y="4438650"/>
              <a:ext cx="2032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6413499" y="4495799"/>
              <a:ext cx="102332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6" h="21600" fill="norm" stroke="1" extrusionOk="0">
                  <a:moveTo>
                    <a:pt x="5082" y="0"/>
                  </a:moveTo>
                  <a:cubicBezTo>
                    <a:pt x="9741" y="1271"/>
                    <a:pt x="14400" y="2541"/>
                    <a:pt x="17365" y="4729"/>
                  </a:cubicBezTo>
                  <a:cubicBezTo>
                    <a:pt x="20329" y="6918"/>
                    <a:pt x="21600" y="10024"/>
                    <a:pt x="19271" y="12776"/>
                  </a:cubicBezTo>
                  <a:cubicBezTo>
                    <a:pt x="16941" y="15529"/>
                    <a:pt x="11012" y="17929"/>
                    <a:pt x="7200" y="19341"/>
                  </a:cubicBezTo>
                  <a:cubicBezTo>
                    <a:pt x="3388" y="20753"/>
                    <a:pt x="1694" y="211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6642100" y="4737100"/>
              <a:ext cx="63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6864078" y="4478765"/>
              <a:ext cx="108222" cy="296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454" fill="norm" stroke="1" extrusionOk="0">
                  <a:moveTo>
                    <a:pt x="18746" y="2152"/>
                  </a:moveTo>
                  <a:cubicBezTo>
                    <a:pt x="18746" y="1386"/>
                    <a:pt x="18746" y="620"/>
                    <a:pt x="17707" y="237"/>
                  </a:cubicBezTo>
                  <a:cubicBezTo>
                    <a:pt x="16669" y="-146"/>
                    <a:pt x="14592" y="-146"/>
                    <a:pt x="12100" y="850"/>
                  </a:cubicBezTo>
                  <a:cubicBezTo>
                    <a:pt x="9607" y="1845"/>
                    <a:pt x="6700" y="3837"/>
                    <a:pt x="4207" y="6365"/>
                  </a:cubicBezTo>
                  <a:cubicBezTo>
                    <a:pt x="1715" y="8892"/>
                    <a:pt x="-362" y="11956"/>
                    <a:pt x="53" y="14484"/>
                  </a:cubicBezTo>
                  <a:cubicBezTo>
                    <a:pt x="469" y="17011"/>
                    <a:pt x="3376" y="19003"/>
                    <a:pt x="7323" y="20075"/>
                  </a:cubicBezTo>
                  <a:cubicBezTo>
                    <a:pt x="11269" y="21148"/>
                    <a:pt x="16253" y="21301"/>
                    <a:pt x="21238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7073900" y="4508500"/>
              <a:ext cx="12700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40" y="5564"/>
                    <a:pt x="6480" y="11127"/>
                    <a:pt x="10080" y="14727"/>
                  </a:cubicBezTo>
                  <a:cubicBezTo>
                    <a:pt x="13680" y="18327"/>
                    <a:pt x="17640" y="199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7149580" y="4519923"/>
              <a:ext cx="102121" cy="312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397" fill="norm" stroke="1" extrusionOk="0">
                  <a:moveTo>
                    <a:pt x="21267" y="87"/>
                  </a:moveTo>
                  <a:cubicBezTo>
                    <a:pt x="19063" y="-58"/>
                    <a:pt x="16859" y="-203"/>
                    <a:pt x="13553" y="1247"/>
                  </a:cubicBezTo>
                  <a:cubicBezTo>
                    <a:pt x="10247" y="2696"/>
                    <a:pt x="5838" y="5741"/>
                    <a:pt x="3194" y="8495"/>
                  </a:cubicBezTo>
                  <a:cubicBezTo>
                    <a:pt x="549" y="11249"/>
                    <a:pt x="-333" y="13714"/>
                    <a:pt x="108" y="15816"/>
                  </a:cubicBezTo>
                  <a:cubicBezTo>
                    <a:pt x="549" y="17918"/>
                    <a:pt x="2312" y="19657"/>
                    <a:pt x="4075" y="21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7270749" y="4762500"/>
              <a:ext cx="190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7302500" y="4660900"/>
              <a:ext cx="12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7480299" y="4667250"/>
              <a:ext cx="1714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7759700" y="4502149"/>
              <a:ext cx="10795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59" y="4383"/>
                    <a:pt x="9318" y="8765"/>
                    <a:pt x="12918" y="12365"/>
                  </a:cubicBezTo>
                  <a:cubicBezTo>
                    <a:pt x="16518" y="15965"/>
                    <a:pt x="19059" y="1878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7798808" y="4521199"/>
              <a:ext cx="113292" cy="299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529" fill="norm" stroke="1" extrusionOk="0">
                  <a:moveTo>
                    <a:pt x="21409" y="0"/>
                  </a:moveTo>
                  <a:cubicBezTo>
                    <a:pt x="16209" y="4259"/>
                    <a:pt x="11009" y="8518"/>
                    <a:pt x="7409" y="11865"/>
                  </a:cubicBezTo>
                  <a:cubicBezTo>
                    <a:pt x="3809" y="15211"/>
                    <a:pt x="1809" y="17645"/>
                    <a:pt x="809" y="19242"/>
                  </a:cubicBezTo>
                  <a:cubicBezTo>
                    <a:pt x="-191" y="20839"/>
                    <a:pt x="-191" y="21600"/>
                    <a:pt x="409" y="21524"/>
                  </a:cubicBezTo>
                  <a:cubicBezTo>
                    <a:pt x="1009" y="21448"/>
                    <a:pt x="2209" y="20535"/>
                    <a:pt x="3009" y="19699"/>
                  </a:cubicBezTo>
                  <a:cubicBezTo>
                    <a:pt x="3809" y="18862"/>
                    <a:pt x="4209" y="18101"/>
                    <a:pt x="4609" y="17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7721600" y="4368799"/>
              <a:ext cx="1968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39" y="14400"/>
                    <a:pt x="12077" y="7200"/>
                    <a:pt x="15677" y="3600"/>
                  </a:cubicBezTo>
                  <a:cubicBezTo>
                    <a:pt x="19277" y="0"/>
                    <a:pt x="2043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8001000" y="4470400"/>
              <a:ext cx="88971" cy="319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5" h="21464" fill="norm" stroke="1" extrusionOk="0">
                  <a:moveTo>
                    <a:pt x="8836" y="0"/>
                  </a:moveTo>
                  <a:cubicBezTo>
                    <a:pt x="13745" y="3268"/>
                    <a:pt x="18655" y="6537"/>
                    <a:pt x="20127" y="9734"/>
                  </a:cubicBezTo>
                  <a:cubicBezTo>
                    <a:pt x="21600" y="12932"/>
                    <a:pt x="19636" y="16058"/>
                    <a:pt x="17182" y="17976"/>
                  </a:cubicBezTo>
                  <a:cubicBezTo>
                    <a:pt x="14727" y="19895"/>
                    <a:pt x="11782" y="20605"/>
                    <a:pt x="9082" y="21032"/>
                  </a:cubicBezTo>
                  <a:cubicBezTo>
                    <a:pt x="6382" y="21458"/>
                    <a:pt x="3927" y="21600"/>
                    <a:pt x="2455" y="21316"/>
                  </a:cubicBezTo>
                  <a:cubicBezTo>
                    <a:pt x="982" y="21032"/>
                    <a:pt x="491" y="20321"/>
                    <a:pt x="0" y="196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8140699" y="4349749"/>
              <a:ext cx="90021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8" h="21600" fill="norm" stroke="1" extrusionOk="0">
                  <a:moveTo>
                    <a:pt x="10309" y="0"/>
                  </a:moveTo>
                  <a:cubicBezTo>
                    <a:pt x="12764" y="100"/>
                    <a:pt x="15218" y="200"/>
                    <a:pt x="17427" y="900"/>
                  </a:cubicBezTo>
                  <a:cubicBezTo>
                    <a:pt x="19636" y="1600"/>
                    <a:pt x="21600" y="2900"/>
                    <a:pt x="20618" y="4350"/>
                  </a:cubicBezTo>
                  <a:cubicBezTo>
                    <a:pt x="19636" y="5800"/>
                    <a:pt x="15709" y="7400"/>
                    <a:pt x="13009" y="8400"/>
                  </a:cubicBezTo>
                  <a:cubicBezTo>
                    <a:pt x="10309" y="9400"/>
                    <a:pt x="8836" y="9800"/>
                    <a:pt x="7855" y="10250"/>
                  </a:cubicBezTo>
                  <a:cubicBezTo>
                    <a:pt x="6873" y="10700"/>
                    <a:pt x="6382" y="11200"/>
                    <a:pt x="7609" y="11850"/>
                  </a:cubicBezTo>
                  <a:cubicBezTo>
                    <a:pt x="8836" y="12500"/>
                    <a:pt x="11782" y="13300"/>
                    <a:pt x="14236" y="14350"/>
                  </a:cubicBezTo>
                  <a:cubicBezTo>
                    <a:pt x="16691" y="15400"/>
                    <a:pt x="18655" y="16700"/>
                    <a:pt x="19636" y="17650"/>
                  </a:cubicBezTo>
                  <a:cubicBezTo>
                    <a:pt x="20618" y="18600"/>
                    <a:pt x="20618" y="19200"/>
                    <a:pt x="17182" y="19800"/>
                  </a:cubicBezTo>
                  <a:cubicBezTo>
                    <a:pt x="13745" y="20400"/>
                    <a:pt x="6873" y="21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4603750" y="5137150"/>
              <a:ext cx="952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4801542" y="5035550"/>
              <a:ext cx="18109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5472"/>
                    <a:pt x="1332" y="10944"/>
                    <a:pt x="132" y="14544"/>
                  </a:cubicBezTo>
                  <a:cubicBezTo>
                    <a:pt x="-1068" y="18144"/>
                    <a:pt x="6132" y="19872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4533900" y="4388466"/>
              <a:ext cx="139700" cy="145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2" fill="norm" stroke="1" extrusionOk="0">
                  <a:moveTo>
                    <a:pt x="0" y="4539"/>
                  </a:moveTo>
                  <a:cubicBezTo>
                    <a:pt x="655" y="7933"/>
                    <a:pt x="1309" y="11328"/>
                    <a:pt x="1800" y="13951"/>
                  </a:cubicBezTo>
                  <a:cubicBezTo>
                    <a:pt x="2291" y="16573"/>
                    <a:pt x="2618" y="18425"/>
                    <a:pt x="2782" y="18579"/>
                  </a:cubicBezTo>
                  <a:cubicBezTo>
                    <a:pt x="2945" y="18733"/>
                    <a:pt x="2945" y="17191"/>
                    <a:pt x="3764" y="13951"/>
                  </a:cubicBezTo>
                  <a:cubicBezTo>
                    <a:pt x="4582" y="10711"/>
                    <a:pt x="6218" y="5773"/>
                    <a:pt x="7855" y="2996"/>
                  </a:cubicBezTo>
                  <a:cubicBezTo>
                    <a:pt x="9491" y="219"/>
                    <a:pt x="11127" y="-398"/>
                    <a:pt x="12436" y="219"/>
                  </a:cubicBezTo>
                  <a:cubicBezTo>
                    <a:pt x="13745" y="836"/>
                    <a:pt x="14727" y="2688"/>
                    <a:pt x="16200" y="6391"/>
                  </a:cubicBezTo>
                  <a:cubicBezTo>
                    <a:pt x="17673" y="10093"/>
                    <a:pt x="19636" y="15648"/>
                    <a:pt x="21600" y="212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4527550" y="5080000"/>
              <a:ext cx="635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4559300" y="4997449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4622800" y="5041900"/>
              <a:ext cx="139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1130300" y="7899400"/>
              <a:ext cx="2222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4400"/>
                    <a:pt x="11520" y="7200"/>
                    <a:pt x="15120" y="3600"/>
                  </a:cubicBezTo>
                  <a:cubicBezTo>
                    <a:pt x="18720" y="0"/>
                    <a:pt x="201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1092200" y="8083550"/>
              <a:ext cx="2159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1824793" y="7423150"/>
              <a:ext cx="296108" cy="383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489" fill="norm" stroke="1" extrusionOk="0">
                  <a:moveTo>
                    <a:pt x="21430" y="0"/>
                  </a:moveTo>
                  <a:cubicBezTo>
                    <a:pt x="18060" y="1780"/>
                    <a:pt x="14690" y="3560"/>
                    <a:pt x="12162" y="4866"/>
                  </a:cubicBezTo>
                  <a:cubicBezTo>
                    <a:pt x="9634" y="6171"/>
                    <a:pt x="7949" y="7002"/>
                    <a:pt x="6800" y="7596"/>
                  </a:cubicBezTo>
                  <a:cubicBezTo>
                    <a:pt x="5651" y="8189"/>
                    <a:pt x="5039" y="8545"/>
                    <a:pt x="5115" y="8842"/>
                  </a:cubicBezTo>
                  <a:cubicBezTo>
                    <a:pt x="5192" y="9138"/>
                    <a:pt x="5958" y="9376"/>
                    <a:pt x="7566" y="9495"/>
                  </a:cubicBezTo>
                  <a:cubicBezTo>
                    <a:pt x="9175" y="9613"/>
                    <a:pt x="11626" y="9613"/>
                    <a:pt x="13234" y="9673"/>
                  </a:cubicBezTo>
                  <a:cubicBezTo>
                    <a:pt x="14843" y="9732"/>
                    <a:pt x="15609" y="9851"/>
                    <a:pt x="15992" y="10207"/>
                  </a:cubicBezTo>
                  <a:cubicBezTo>
                    <a:pt x="16375" y="10563"/>
                    <a:pt x="16375" y="11156"/>
                    <a:pt x="15609" y="11927"/>
                  </a:cubicBezTo>
                  <a:cubicBezTo>
                    <a:pt x="14843" y="12699"/>
                    <a:pt x="13311" y="13648"/>
                    <a:pt x="11090" y="14835"/>
                  </a:cubicBezTo>
                  <a:cubicBezTo>
                    <a:pt x="8868" y="16022"/>
                    <a:pt x="5958" y="17446"/>
                    <a:pt x="4119" y="18336"/>
                  </a:cubicBezTo>
                  <a:cubicBezTo>
                    <a:pt x="2281" y="19226"/>
                    <a:pt x="1515" y="19582"/>
                    <a:pt x="902" y="19998"/>
                  </a:cubicBezTo>
                  <a:cubicBezTo>
                    <a:pt x="290" y="20413"/>
                    <a:pt x="-170" y="20888"/>
                    <a:pt x="60" y="21185"/>
                  </a:cubicBezTo>
                  <a:cubicBezTo>
                    <a:pt x="290" y="21481"/>
                    <a:pt x="1209" y="21600"/>
                    <a:pt x="4119" y="21363"/>
                  </a:cubicBezTo>
                  <a:cubicBezTo>
                    <a:pt x="7030" y="21125"/>
                    <a:pt x="11932" y="20532"/>
                    <a:pt x="15149" y="20176"/>
                  </a:cubicBezTo>
                  <a:cubicBezTo>
                    <a:pt x="18366" y="19820"/>
                    <a:pt x="19898" y="19701"/>
                    <a:pt x="21430" y="19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2298260" y="7393516"/>
              <a:ext cx="184590" cy="442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5" h="21395" fill="norm" stroke="1" extrusionOk="0">
                  <a:moveTo>
                    <a:pt x="21165" y="204"/>
                  </a:moveTo>
                  <a:cubicBezTo>
                    <a:pt x="19709" y="0"/>
                    <a:pt x="18253" y="-205"/>
                    <a:pt x="16068" y="409"/>
                  </a:cubicBezTo>
                  <a:cubicBezTo>
                    <a:pt x="13884" y="1023"/>
                    <a:pt x="10972" y="2457"/>
                    <a:pt x="8059" y="4658"/>
                  </a:cubicBezTo>
                  <a:cubicBezTo>
                    <a:pt x="5147" y="6859"/>
                    <a:pt x="2235" y="9827"/>
                    <a:pt x="900" y="12386"/>
                  </a:cubicBezTo>
                  <a:cubicBezTo>
                    <a:pt x="-435" y="14946"/>
                    <a:pt x="-192" y="17095"/>
                    <a:pt x="1021" y="18529"/>
                  </a:cubicBezTo>
                  <a:cubicBezTo>
                    <a:pt x="2235" y="19962"/>
                    <a:pt x="4419" y="20678"/>
                    <a:pt x="5754" y="21037"/>
                  </a:cubicBezTo>
                  <a:cubicBezTo>
                    <a:pt x="7089" y="21395"/>
                    <a:pt x="7574" y="21395"/>
                    <a:pt x="8059" y="21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2195093" y="7258050"/>
              <a:ext cx="141707" cy="573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512" fill="norm" stroke="1" extrusionOk="0">
                  <a:moveTo>
                    <a:pt x="21266" y="0"/>
                  </a:moveTo>
                  <a:cubicBezTo>
                    <a:pt x="18090" y="0"/>
                    <a:pt x="14913" y="0"/>
                    <a:pt x="12054" y="357"/>
                  </a:cubicBezTo>
                  <a:cubicBezTo>
                    <a:pt x="9195" y="715"/>
                    <a:pt x="6654" y="1429"/>
                    <a:pt x="5542" y="2184"/>
                  </a:cubicBezTo>
                  <a:cubicBezTo>
                    <a:pt x="4431" y="2938"/>
                    <a:pt x="4748" y="3732"/>
                    <a:pt x="6178" y="4407"/>
                  </a:cubicBezTo>
                  <a:cubicBezTo>
                    <a:pt x="7607" y="5082"/>
                    <a:pt x="10148" y="5638"/>
                    <a:pt x="12054" y="6274"/>
                  </a:cubicBezTo>
                  <a:cubicBezTo>
                    <a:pt x="13960" y="6909"/>
                    <a:pt x="15231" y="7624"/>
                    <a:pt x="14595" y="8418"/>
                  </a:cubicBezTo>
                  <a:cubicBezTo>
                    <a:pt x="13960" y="9212"/>
                    <a:pt x="11419" y="10085"/>
                    <a:pt x="9195" y="10562"/>
                  </a:cubicBezTo>
                  <a:cubicBezTo>
                    <a:pt x="6972" y="11038"/>
                    <a:pt x="5066" y="11118"/>
                    <a:pt x="4907" y="11118"/>
                  </a:cubicBezTo>
                  <a:cubicBezTo>
                    <a:pt x="4748" y="11118"/>
                    <a:pt x="6337" y="11038"/>
                    <a:pt x="7448" y="11197"/>
                  </a:cubicBezTo>
                  <a:cubicBezTo>
                    <a:pt x="8560" y="11356"/>
                    <a:pt x="9195" y="11753"/>
                    <a:pt x="8560" y="12746"/>
                  </a:cubicBezTo>
                  <a:cubicBezTo>
                    <a:pt x="7925" y="13738"/>
                    <a:pt x="6019" y="15326"/>
                    <a:pt x="4431" y="16637"/>
                  </a:cubicBezTo>
                  <a:cubicBezTo>
                    <a:pt x="2842" y="17947"/>
                    <a:pt x="1572" y="18979"/>
                    <a:pt x="778" y="19774"/>
                  </a:cubicBezTo>
                  <a:cubicBezTo>
                    <a:pt x="-16" y="20568"/>
                    <a:pt x="-334" y="21124"/>
                    <a:pt x="460" y="21362"/>
                  </a:cubicBezTo>
                  <a:cubicBezTo>
                    <a:pt x="1254" y="21600"/>
                    <a:pt x="3160" y="21521"/>
                    <a:pt x="5066" y="21362"/>
                  </a:cubicBezTo>
                  <a:cubicBezTo>
                    <a:pt x="6972" y="21203"/>
                    <a:pt x="8878" y="20965"/>
                    <a:pt x="10784" y="207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2527300" y="7505700"/>
              <a:ext cx="139700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27" y="3927"/>
                    <a:pt x="7855" y="7855"/>
                    <a:pt x="11455" y="11455"/>
                  </a:cubicBezTo>
                  <a:cubicBezTo>
                    <a:pt x="15055" y="15055"/>
                    <a:pt x="18327" y="183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2546350" y="7467600"/>
              <a:ext cx="146050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70" y="3456"/>
                    <a:pt x="15339" y="6912"/>
                    <a:pt x="11739" y="10512"/>
                  </a:cubicBezTo>
                  <a:cubicBezTo>
                    <a:pt x="8139" y="14112"/>
                    <a:pt x="4070" y="1785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2749550" y="7696200"/>
              <a:ext cx="63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2762250" y="7588250"/>
              <a:ext cx="12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2908300" y="7620000"/>
              <a:ext cx="1143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0" y="14400"/>
                    <a:pt x="8000" y="7200"/>
                    <a:pt x="11600" y="3600"/>
                  </a:cubicBezTo>
                  <a:cubicBezTo>
                    <a:pt x="15200" y="0"/>
                    <a:pt x="184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3143250" y="7550149"/>
              <a:ext cx="14605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96" y="4320"/>
                    <a:pt x="9391" y="8640"/>
                    <a:pt x="12991" y="12240"/>
                  </a:cubicBezTo>
                  <a:cubicBezTo>
                    <a:pt x="16591" y="15840"/>
                    <a:pt x="19096" y="187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3181350" y="7562850"/>
              <a:ext cx="120650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95" y="4600"/>
                    <a:pt x="10989" y="9200"/>
                    <a:pt x="7389" y="12800"/>
                  </a:cubicBezTo>
                  <a:cubicBezTo>
                    <a:pt x="3789" y="16400"/>
                    <a:pt x="1895" y="19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3136900" y="7461250"/>
              <a:ext cx="1714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67" y="14400"/>
                    <a:pt x="5333" y="7200"/>
                    <a:pt x="8933" y="3600"/>
                  </a:cubicBezTo>
                  <a:cubicBezTo>
                    <a:pt x="12533" y="0"/>
                    <a:pt x="1706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3403600" y="7416800"/>
              <a:ext cx="116421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3" h="21600" fill="norm" stroke="1" extrusionOk="0">
                  <a:moveTo>
                    <a:pt x="5586" y="0"/>
                  </a:moveTo>
                  <a:cubicBezTo>
                    <a:pt x="9683" y="2571"/>
                    <a:pt x="13779" y="5143"/>
                    <a:pt x="16759" y="7714"/>
                  </a:cubicBezTo>
                  <a:cubicBezTo>
                    <a:pt x="19738" y="10286"/>
                    <a:pt x="21600" y="12857"/>
                    <a:pt x="19738" y="15107"/>
                  </a:cubicBezTo>
                  <a:cubicBezTo>
                    <a:pt x="17876" y="17357"/>
                    <a:pt x="12290" y="19286"/>
                    <a:pt x="8379" y="20314"/>
                  </a:cubicBezTo>
                  <a:cubicBezTo>
                    <a:pt x="4469" y="21343"/>
                    <a:pt x="2234" y="214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3670300" y="7658100"/>
              <a:ext cx="127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3789173" y="7479102"/>
              <a:ext cx="109728" cy="299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383" fill="norm" stroke="1" extrusionOk="0">
                  <a:moveTo>
                    <a:pt x="21127" y="1898"/>
                  </a:moveTo>
                  <a:cubicBezTo>
                    <a:pt x="19497" y="1293"/>
                    <a:pt x="17867" y="689"/>
                    <a:pt x="16033" y="312"/>
                  </a:cubicBezTo>
                  <a:cubicBezTo>
                    <a:pt x="14199" y="-66"/>
                    <a:pt x="12161" y="-217"/>
                    <a:pt x="9512" y="538"/>
                  </a:cubicBezTo>
                  <a:cubicBezTo>
                    <a:pt x="6863" y="1293"/>
                    <a:pt x="3602" y="2955"/>
                    <a:pt x="1769" y="5749"/>
                  </a:cubicBezTo>
                  <a:cubicBezTo>
                    <a:pt x="-65" y="8544"/>
                    <a:pt x="-473" y="12471"/>
                    <a:pt x="546" y="15266"/>
                  </a:cubicBezTo>
                  <a:cubicBezTo>
                    <a:pt x="1565" y="18060"/>
                    <a:pt x="4010" y="19721"/>
                    <a:pt x="6455" y="21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3943350" y="7505700"/>
              <a:ext cx="114300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00" y="6261"/>
                    <a:pt x="10400" y="12522"/>
                    <a:pt x="14000" y="16122"/>
                  </a:cubicBezTo>
                  <a:cubicBezTo>
                    <a:pt x="17600" y="19722"/>
                    <a:pt x="19600" y="2066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4025900" y="7531100"/>
              <a:ext cx="8890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029" y="327"/>
                    <a:pt x="16457" y="655"/>
                    <a:pt x="13629" y="2291"/>
                  </a:cubicBezTo>
                  <a:cubicBezTo>
                    <a:pt x="10800" y="3927"/>
                    <a:pt x="7714" y="6873"/>
                    <a:pt x="5400" y="10309"/>
                  </a:cubicBezTo>
                  <a:cubicBezTo>
                    <a:pt x="3086" y="13745"/>
                    <a:pt x="1543" y="176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4121149" y="7734300"/>
              <a:ext cx="190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4159250" y="7639050"/>
              <a:ext cx="63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4254500" y="7664449"/>
              <a:ext cx="889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4419600" y="7569200"/>
              <a:ext cx="146050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43" y="2555"/>
                    <a:pt x="6887" y="5110"/>
                    <a:pt x="10017" y="8477"/>
                  </a:cubicBezTo>
                  <a:cubicBezTo>
                    <a:pt x="13148" y="11845"/>
                    <a:pt x="15965" y="16026"/>
                    <a:pt x="17843" y="18348"/>
                  </a:cubicBezTo>
                  <a:cubicBezTo>
                    <a:pt x="19722" y="20671"/>
                    <a:pt x="20661" y="2113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4531904" y="7626350"/>
              <a:ext cx="103597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1600" fill="norm" stroke="1" extrusionOk="0">
                  <a:moveTo>
                    <a:pt x="21143" y="0"/>
                  </a:moveTo>
                  <a:cubicBezTo>
                    <a:pt x="17255" y="2400"/>
                    <a:pt x="13367" y="4800"/>
                    <a:pt x="9695" y="7800"/>
                  </a:cubicBezTo>
                  <a:cubicBezTo>
                    <a:pt x="6023" y="10800"/>
                    <a:pt x="2567" y="14400"/>
                    <a:pt x="1055" y="16800"/>
                  </a:cubicBezTo>
                  <a:cubicBezTo>
                    <a:pt x="-457" y="19200"/>
                    <a:pt x="-25" y="20400"/>
                    <a:pt x="4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4406900" y="7540343"/>
              <a:ext cx="254000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580" y="11375"/>
                    <a:pt x="11160" y="2735"/>
                    <a:pt x="14760" y="575"/>
                  </a:cubicBezTo>
                  <a:cubicBezTo>
                    <a:pt x="18360" y="-1585"/>
                    <a:pt x="1998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4705350" y="7594600"/>
              <a:ext cx="93134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309" y="0"/>
                  </a:moveTo>
                  <a:cubicBezTo>
                    <a:pt x="12764" y="164"/>
                    <a:pt x="15218" y="327"/>
                    <a:pt x="17427" y="1555"/>
                  </a:cubicBezTo>
                  <a:cubicBezTo>
                    <a:pt x="19636" y="2782"/>
                    <a:pt x="21600" y="5073"/>
                    <a:pt x="21600" y="7609"/>
                  </a:cubicBezTo>
                  <a:cubicBezTo>
                    <a:pt x="21600" y="10145"/>
                    <a:pt x="19636" y="12927"/>
                    <a:pt x="15709" y="15300"/>
                  </a:cubicBezTo>
                  <a:cubicBezTo>
                    <a:pt x="11782" y="17673"/>
                    <a:pt x="5891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4845050" y="7479077"/>
              <a:ext cx="118534" cy="401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2" fill="norm" stroke="1" extrusionOk="0">
                  <a:moveTo>
                    <a:pt x="6943" y="407"/>
                  </a:moveTo>
                  <a:cubicBezTo>
                    <a:pt x="10800" y="179"/>
                    <a:pt x="14657" y="-48"/>
                    <a:pt x="17357" y="9"/>
                  </a:cubicBezTo>
                  <a:cubicBezTo>
                    <a:pt x="20057" y="66"/>
                    <a:pt x="21600" y="407"/>
                    <a:pt x="21600" y="1430"/>
                  </a:cubicBezTo>
                  <a:cubicBezTo>
                    <a:pt x="21600" y="2453"/>
                    <a:pt x="20057" y="4158"/>
                    <a:pt x="18321" y="5523"/>
                  </a:cubicBezTo>
                  <a:cubicBezTo>
                    <a:pt x="16586" y="6887"/>
                    <a:pt x="14657" y="7910"/>
                    <a:pt x="13307" y="8706"/>
                  </a:cubicBezTo>
                  <a:cubicBezTo>
                    <a:pt x="11957" y="9501"/>
                    <a:pt x="11186" y="10070"/>
                    <a:pt x="12150" y="10979"/>
                  </a:cubicBezTo>
                  <a:cubicBezTo>
                    <a:pt x="13114" y="11889"/>
                    <a:pt x="15814" y="13139"/>
                    <a:pt x="17743" y="13992"/>
                  </a:cubicBezTo>
                  <a:cubicBezTo>
                    <a:pt x="19671" y="14845"/>
                    <a:pt x="20829" y="15299"/>
                    <a:pt x="20829" y="16152"/>
                  </a:cubicBezTo>
                  <a:cubicBezTo>
                    <a:pt x="20829" y="17005"/>
                    <a:pt x="19671" y="18255"/>
                    <a:pt x="16007" y="19221"/>
                  </a:cubicBezTo>
                  <a:cubicBezTo>
                    <a:pt x="12343" y="20188"/>
                    <a:pt x="6171" y="20870"/>
                    <a:pt x="0" y="21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1968500" y="7943850"/>
              <a:ext cx="323850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6" y="20571"/>
                    <a:pt x="932" y="19543"/>
                    <a:pt x="1433" y="18857"/>
                  </a:cubicBezTo>
                  <a:cubicBezTo>
                    <a:pt x="1934" y="18171"/>
                    <a:pt x="2471" y="17829"/>
                    <a:pt x="3014" y="17314"/>
                  </a:cubicBezTo>
                  <a:cubicBezTo>
                    <a:pt x="3558" y="16800"/>
                    <a:pt x="4108" y="16114"/>
                    <a:pt x="4638" y="15600"/>
                  </a:cubicBezTo>
                  <a:cubicBezTo>
                    <a:pt x="5167" y="15086"/>
                    <a:pt x="5675" y="14743"/>
                    <a:pt x="6212" y="14057"/>
                  </a:cubicBezTo>
                  <a:cubicBezTo>
                    <a:pt x="6748" y="13371"/>
                    <a:pt x="7313" y="12343"/>
                    <a:pt x="7892" y="11314"/>
                  </a:cubicBezTo>
                  <a:cubicBezTo>
                    <a:pt x="8471" y="10286"/>
                    <a:pt x="9064" y="9257"/>
                    <a:pt x="9664" y="8400"/>
                  </a:cubicBezTo>
                  <a:cubicBezTo>
                    <a:pt x="10264" y="7543"/>
                    <a:pt x="10871" y="6857"/>
                    <a:pt x="11478" y="6343"/>
                  </a:cubicBezTo>
                  <a:cubicBezTo>
                    <a:pt x="12085" y="5829"/>
                    <a:pt x="12692" y="5486"/>
                    <a:pt x="13299" y="5143"/>
                  </a:cubicBezTo>
                  <a:cubicBezTo>
                    <a:pt x="13906" y="4800"/>
                    <a:pt x="14513" y="4457"/>
                    <a:pt x="15085" y="4114"/>
                  </a:cubicBezTo>
                  <a:cubicBezTo>
                    <a:pt x="15656" y="3771"/>
                    <a:pt x="16193" y="3429"/>
                    <a:pt x="16729" y="3086"/>
                  </a:cubicBezTo>
                  <a:cubicBezTo>
                    <a:pt x="17266" y="2743"/>
                    <a:pt x="17802" y="2400"/>
                    <a:pt x="18416" y="1886"/>
                  </a:cubicBezTo>
                  <a:cubicBezTo>
                    <a:pt x="19031" y="1371"/>
                    <a:pt x="19722" y="686"/>
                    <a:pt x="20266" y="343"/>
                  </a:cubicBezTo>
                  <a:cubicBezTo>
                    <a:pt x="20809" y="0"/>
                    <a:pt x="2120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2133600" y="8496300"/>
              <a:ext cx="38100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2184400" y="8111066"/>
              <a:ext cx="1358900" cy="550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1" y="19606"/>
                    <a:pt x="202" y="17612"/>
                    <a:pt x="236" y="14954"/>
                  </a:cubicBezTo>
                  <a:cubicBezTo>
                    <a:pt x="269" y="12295"/>
                    <a:pt x="236" y="8972"/>
                    <a:pt x="219" y="6646"/>
                  </a:cubicBezTo>
                  <a:cubicBezTo>
                    <a:pt x="202" y="4320"/>
                    <a:pt x="202" y="2991"/>
                    <a:pt x="202" y="2118"/>
                  </a:cubicBezTo>
                  <a:cubicBezTo>
                    <a:pt x="202" y="1246"/>
                    <a:pt x="202" y="831"/>
                    <a:pt x="269" y="831"/>
                  </a:cubicBezTo>
                  <a:cubicBezTo>
                    <a:pt x="336" y="831"/>
                    <a:pt x="471" y="1246"/>
                    <a:pt x="858" y="1412"/>
                  </a:cubicBezTo>
                  <a:cubicBezTo>
                    <a:pt x="1245" y="1578"/>
                    <a:pt x="1884" y="1495"/>
                    <a:pt x="2776" y="1329"/>
                  </a:cubicBezTo>
                  <a:cubicBezTo>
                    <a:pt x="3667" y="1163"/>
                    <a:pt x="4811" y="914"/>
                    <a:pt x="6056" y="748"/>
                  </a:cubicBezTo>
                  <a:cubicBezTo>
                    <a:pt x="7301" y="582"/>
                    <a:pt x="8647" y="498"/>
                    <a:pt x="10009" y="457"/>
                  </a:cubicBezTo>
                  <a:cubicBezTo>
                    <a:pt x="11372" y="415"/>
                    <a:pt x="12751" y="415"/>
                    <a:pt x="14080" y="374"/>
                  </a:cubicBezTo>
                  <a:cubicBezTo>
                    <a:pt x="15409" y="332"/>
                    <a:pt x="16688" y="249"/>
                    <a:pt x="17849" y="166"/>
                  </a:cubicBezTo>
                  <a:cubicBezTo>
                    <a:pt x="19009" y="83"/>
                    <a:pt x="20052" y="0"/>
                    <a:pt x="20658" y="0"/>
                  </a:cubicBezTo>
                  <a:cubicBezTo>
                    <a:pt x="21264" y="0"/>
                    <a:pt x="21432" y="83"/>
                    <a:pt x="21600" y="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2315338" y="8267700"/>
              <a:ext cx="148462" cy="239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461" fill="norm" stroke="1" extrusionOk="0">
                  <a:moveTo>
                    <a:pt x="19513" y="0"/>
                  </a:moveTo>
                  <a:cubicBezTo>
                    <a:pt x="16775" y="947"/>
                    <a:pt x="14037" y="1895"/>
                    <a:pt x="11299" y="3032"/>
                  </a:cubicBezTo>
                  <a:cubicBezTo>
                    <a:pt x="8561" y="4168"/>
                    <a:pt x="5823" y="5495"/>
                    <a:pt x="3997" y="6537"/>
                  </a:cubicBezTo>
                  <a:cubicBezTo>
                    <a:pt x="2172" y="7579"/>
                    <a:pt x="1259" y="8337"/>
                    <a:pt x="1868" y="8716"/>
                  </a:cubicBezTo>
                  <a:cubicBezTo>
                    <a:pt x="2476" y="9095"/>
                    <a:pt x="4606" y="9095"/>
                    <a:pt x="6431" y="9095"/>
                  </a:cubicBezTo>
                  <a:cubicBezTo>
                    <a:pt x="8256" y="9095"/>
                    <a:pt x="9777" y="9095"/>
                    <a:pt x="11146" y="9379"/>
                  </a:cubicBezTo>
                  <a:cubicBezTo>
                    <a:pt x="12515" y="9663"/>
                    <a:pt x="13732" y="10232"/>
                    <a:pt x="13732" y="10895"/>
                  </a:cubicBezTo>
                  <a:cubicBezTo>
                    <a:pt x="13732" y="11558"/>
                    <a:pt x="12515" y="12316"/>
                    <a:pt x="10538" y="13358"/>
                  </a:cubicBezTo>
                  <a:cubicBezTo>
                    <a:pt x="8561" y="14400"/>
                    <a:pt x="5823" y="15726"/>
                    <a:pt x="3845" y="16674"/>
                  </a:cubicBezTo>
                  <a:cubicBezTo>
                    <a:pt x="1868" y="17621"/>
                    <a:pt x="651" y="18189"/>
                    <a:pt x="194" y="18947"/>
                  </a:cubicBezTo>
                  <a:cubicBezTo>
                    <a:pt x="-262" y="19705"/>
                    <a:pt x="42" y="20653"/>
                    <a:pt x="1563" y="21126"/>
                  </a:cubicBezTo>
                  <a:cubicBezTo>
                    <a:pt x="3084" y="21600"/>
                    <a:pt x="5823" y="21600"/>
                    <a:pt x="9321" y="20937"/>
                  </a:cubicBezTo>
                  <a:cubicBezTo>
                    <a:pt x="12820" y="20274"/>
                    <a:pt x="17079" y="18947"/>
                    <a:pt x="21338" y="17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2498495" y="8253626"/>
              <a:ext cx="136756" cy="233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083" fill="norm" stroke="1" extrusionOk="0">
                  <a:moveTo>
                    <a:pt x="21470" y="124"/>
                  </a:moveTo>
                  <a:cubicBezTo>
                    <a:pt x="19476" y="-67"/>
                    <a:pt x="17482" y="-258"/>
                    <a:pt x="14159" y="1367"/>
                  </a:cubicBezTo>
                  <a:cubicBezTo>
                    <a:pt x="10836" y="2992"/>
                    <a:pt x="6184" y="6432"/>
                    <a:pt x="3525" y="9491"/>
                  </a:cubicBezTo>
                  <a:cubicBezTo>
                    <a:pt x="867" y="12549"/>
                    <a:pt x="202" y="15225"/>
                    <a:pt x="36" y="17232"/>
                  </a:cubicBezTo>
                  <a:cubicBezTo>
                    <a:pt x="-130" y="19239"/>
                    <a:pt x="202" y="20577"/>
                    <a:pt x="2695" y="20960"/>
                  </a:cubicBezTo>
                  <a:cubicBezTo>
                    <a:pt x="5187" y="21342"/>
                    <a:pt x="9839" y="20769"/>
                    <a:pt x="14492" y="201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2659373" y="8286750"/>
              <a:ext cx="128278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600" fill="norm" stroke="1" extrusionOk="0">
                  <a:moveTo>
                    <a:pt x="210" y="0"/>
                  </a:moveTo>
                  <a:cubicBezTo>
                    <a:pt x="-139" y="1091"/>
                    <a:pt x="-487" y="2182"/>
                    <a:pt x="2997" y="5782"/>
                  </a:cubicBezTo>
                  <a:cubicBezTo>
                    <a:pt x="6481" y="9382"/>
                    <a:pt x="13797" y="15491"/>
                    <a:pt x="211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2686050" y="8248650"/>
              <a:ext cx="133350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86" y="150"/>
                    <a:pt x="18171" y="300"/>
                    <a:pt x="15257" y="2325"/>
                  </a:cubicBezTo>
                  <a:cubicBezTo>
                    <a:pt x="12343" y="4350"/>
                    <a:pt x="8229" y="8250"/>
                    <a:pt x="5486" y="11775"/>
                  </a:cubicBezTo>
                  <a:cubicBezTo>
                    <a:pt x="2743" y="15300"/>
                    <a:pt x="1371" y="184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2813050" y="8477250"/>
              <a:ext cx="635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2851150" y="8388350"/>
              <a:ext cx="6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2914650" y="8401050"/>
              <a:ext cx="1333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3124200" y="8337550"/>
              <a:ext cx="13335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57" y="4431"/>
                    <a:pt x="8914" y="8862"/>
                    <a:pt x="12514" y="12462"/>
                  </a:cubicBezTo>
                  <a:cubicBezTo>
                    <a:pt x="16114" y="16062"/>
                    <a:pt x="18857" y="188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3181350" y="8337550"/>
              <a:ext cx="95250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60" y="5184"/>
                    <a:pt x="9120" y="10368"/>
                    <a:pt x="5520" y="13968"/>
                  </a:cubicBezTo>
                  <a:cubicBezTo>
                    <a:pt x="1920" y="17568"/>
                    <a:pt x="960" y="195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3111500" y="8267700"/>
              <a:ext cx="1587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3359150" y="8280400"/>
              <a:ext cx="50129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2" h="21600" fill="norm" stroke="1" extrusionOk="0">
                  <a:moveTo>
                    <a:pt x="7776" y="0"/>
                  </a:moveTo>
                  <a:cubicBezTo>
                    <a:pt x="14688" y="5236"/>
                    <a:pt x="21600" y="10473"/>
                    <a:pt x="20304" y="14073"/>
                  </a:cubicBezTo>
                  <a:cubicBezTo>
                    <a:pt x="19008" y="17673"/>
                    <a:pt x="9504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3422650" y="8178800"/>
              <a:ext cx="825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69" y="720"/>
                    <a:pt x="5538" y="1440"/>
                    <a:pt x="7754" y="3240"/>
                  </a:cubicBezTo>
                  <a:cubicBezTo>
                    <a:pt x="9969" y="5040"/>
                    <a:pt x="11631" y="7920"/>
                    <a:pt x="11908" y="11160"/>
                  </a:cubicBezTo>
                  <a:cubicBezTo>
                    <a:pt x="12185" y="14400"/>
                    <a:pt x="11077" y="18000"/>
                    <a:pt x="12462" y="19800"/>
                  </a:cubicBezTo>
                  <a:cubicBezTo>
                    <a:pt x="13846" y="21600"/>
                    <a:pt x="17723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3695700" y="8305800"/>
              <a:ext cx="127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3994150" y="8088678"/>
              <a:ext cx="1022350" cy="467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7" fill="norm" stroke="1" extrusionOk="0">
                  <a:moveTo>
                    <a:pt x="0" y="17278"/>
                  </a:moveTo>
                  <a:cubicBezTo>
                    <a:pt x="0" y="18348"/>
                    <a:pt x="0" y="19418"/>
                    <a:pt x="67" y="20148"/>
                  </a:cubicBezTo>
                  <a:cubicBezTo>
                    <a:pt x="134" y="20878"/>
                    <a:pt x="268" y="21267"/>
                    <a:pt x="447" y="21413"/>
                  </a:cubicBezTo>
                  <a:cubicBezTo>
                    <a:pt x="626" y="21559"/>
                    <a:pt x="850" y="21462"/>
                    <a:pt x="1051" y="20489"/>
                  </a:cubicBezTo>
                  <a:cubicBezTo>
                    <a:pt x="1252" y="19516"/>
                    <a:pt x="1431" y="17667"/>
                    <a:pt x="1520" y="15381"/>
                  </a:cubicBezTo>
                  <a:cubicBezTo>
                    <a:pt x="1610" y="13094"/>
                    <a:pt x="1610" y="10370"/>
                    <a:pt x="1431" y="8521"/>
                  </a:cubicBezTo>
                  <a:cubicBezTo>
                    <a:pt x="1252" y="6673"/>
                    <a:pt x="894" y="5700"/>
                    <a:pt x="693" y="4970"/>
                  </a:cubicBezTo>
                  <a:cubicBezTo>
                    <a:pt x="492" y="4240"/>
                    <a:pt x="447" y="3754"/>
                    <a:pt x="537" y="3413"/>
                  </a:cubicBezTo>
                  <a:cubicBezTo>
                    <a:pt x="626" y="3073"/>
                    <a:pt x="850" y="2878"/>
                    <a:pt x="1632" y="2440"/>
                  </a:cubicBezTo>
                  <a:cubicBezTo>
                    <a:pt x="2415" y="2002"/>
                    <a:pt x="3757" y="1321"/>
                    <a:pt x="5322" y="835"/>
                  </a:cubicBezTo>
                  <a:cubicBezTo>
                    <a:pt x="6887" y="348"/>
                    <a:pt x="8676" y="56"/>
                    <a:pt x="10465" y="8"/>
                  </a:cubicBezTo>
                  <a:cubicBezTo>
                    <a:pt x="12253" y="-41"/>
                    <a:pt x="14042" y="154"/>
                    <a:pt x="15898" y="397"/>
                  </a:cubicBezTo>
                  <a:cubicBezTo>
                    <a:pt x="17754" y="640"/>
                    <a:pt x="19677" y="932"/>
                    <a:pt x="21600" y="1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4162124" y="8223250"/>
              <a:ext cx="162227" cy="214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509" fill="norm" stroke="1" extrusionOk="0">
                  <a:moveTo>
                    <a:pt x="21224" y="0"/>
                  </a:moveTo>
                  <a:cubicBezTo>
                    <a:pt x="19839" y="0"/>
                    <a:pt x="18455" y="0"/>
                    <a:pt x="15547" y="1376"/>
                  </a:cubicBezTo>
                  <a:cubicBezTo>
                    <a:pt x="12639" y="2753"/>
                    <a:pt x="8209" y="5506"/>
                    <a:pt x="5716" y="7412"/>
                  </a:cubicBezTo>
                  <a:cubicBezTo>
                    <a:pt x="3224" y="9318"/>
                    <a:pt x="2670" y="10376"/>
                    <a:pt x="3086" y="10906"/>
                  </a:cubicBezTo>
                  <a:cubicBezTo>
                    <a:pt x="3501" y="11435"/>
                    <a:pt x="4886" y="11435"/>
                    <a:pt x="6270" y="11435"/>
                  </a:cubicBezTo>
                  <a:cubicBezTo>
                    <a:pt x="7655" y="11435"/>
                    <a:pt x="9039" y="11435"/>
                    <a:pt x="10424" y="11435"/>
                  </a:cubicBezTo>
                  <a:cubicBezTo>
                    <a:pt x="11809" y="11435"/>
                    <a:pt x="13193" y="11435"/>
                    <a:pt x="13609" y="11965"/>
                  </a:cubicBezTo>
                  <a:cubicBezTo>
                    <a:pt x="14024" y="12494"/>
                    <a:pt x="13470" y="13553"/>
                    <a:pt x="11809" y="14506"/>
                  </a:cubicBezTo>
                  <a:cubicBezTo>
                    <a:pt x="10147" y="15459"/>
                    <a:pt x="7378" y="16306"/>
                    <a:pt x="5439" y="17047"/>
                  </a:cubicBezTo>
                  <a:cubicBezTo>
                    <a:pt x="3501" y="17788"/>
                    <a:pt x="2393" y="18424"/>
                    <a:pt x="1424" y="19165"/>
                  </a:cubicBezTo>
                  <a:cubicBezTo>
                    <a:pt x="455" y="19906"/>
                    <a:pt x="-376" y="20753"/>
                    <a:pt x="178" y="21176"/>
                  </a:cubicBezTo>
                  <a:cubicBezTo>
                    <a:pt x="732" y="21600"/>
                    <a:pt x="2670" y="21600"/>
                    <a:pt x="6409" y="21282"/>
                  </a:cubicBezTo>
                  <a:cubicBezTo>
                    <a:pt x="10147" y="20965"/>
                    <a:pt x="15686" y="20329"/>
                    <a:pt x="21224" y="196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4382012" y="8247049"/>
              <a:ext cx="113789" cy="211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130" fill="norm" stroke="1" extrusionOk="0">
                  <a:moveTo>
                    <a:pt x="21112" y="161"/>
                  </a:moveTo>
                  <a:cubicBezTo>
                    <a:pt x="19148" y="-51"/>
                    <a:pt x="17185" y="-263"/>
                    <a:pt x="14632" y="1008"/>
                  </a:cubicBezTo>
                  <a:cubicBezTo>
                    <a:pt x="12079" y="2278"/>
                    <a:pt x="8937" y="5031"/>
                    <a:pt x="6188" y="8208"/>
                  </a:cubicBezTo>
                  <a:cubicBezTo>
                    <a:pt x="3439" y="11384"/>
                    <a:pt x="1083" y="14984"/>
                    <a:pt x="297" y="17313"/>
                  </a:cubicBezTo>
                  <a:cubicBezTo>
                    <a:pt x="-488" y="19643"/>
                    <a:pt x="297" y="20702"/>
                    <a:pt x="2457" y="21019"/>
                  </a:cubicBezTo>
                  <a:cubicBezTo>
                    <a:pt x="4617" y="21337"/>
                    <a:pt x="8152" y="20913"/>
                    <a:pt x="11687" y="20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4552950" y="8197850"/>
              <a:ext cx="82550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31" y="5067"/>
                    <a:pt x="8862" y="10133"/>
                    <a:pt x="12462" y="13733"/>
                  </a:cubicBezTo>
                  <a:cubicBezTo>
                    <a:pt x="16062" y="17333"/>
                    <a:pt x="18831" y="1946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4591050" y="8248650"/>
              <a:ext cx="95250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379"/>
                    <a:pt x="16800" y="758"/>
                    <a:pt x="13920" y="2653"/>
                  </a:cubicBezTo>
                  <a:cubicBezTo>
                    <a:pt x="11040" y="4547"/>
                    <a:pt x="7680" y="7958"/>
                    <a:pt x="5280" y="11368"/>
                  </a:cubicBezTo>
                  <a:cubicBezTo>
                    <a:pt x="2880" y="14779"/>
                    <a:pt x="1440" y="181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4660900" y="8458200"/>
              <a:ext cx="127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4705350" y="8375650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4781550" y="8369300"/>
              <a:ext cx="1270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80" y="15840"/>
                    <a:pt x="2160" y="10080"/>
                    <a:pt x="5760" y="6480"/>
                  </a:cubicBezTo>
                  <a:cubicBezTo>
                    <a:pt x="9360" y="2880"/>
                    <a:pt x="1548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4984750" y="8280400"/>
              <a:ext cx="69850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5010150" y="8324849"/>
              <a:ext cx="101600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00" y="4413"/>
                    <a:pt x="9000" y="8826"/>
                    <a:pt x="5400" y="12426"/>
                  </a:cubicBezTo>
                  <a:cubicBezTo>
                    <a:pt x="1800" y="16026"/>
                    <a:pt x="900" y="188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4940300" y="8235950"/>
              <a:ext cx="1841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5130800" y="8235950"/>
              <a:ext cx="84667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960" y="0"/>
                  </a:moveTo>
                  <a:cubicBezTo>
                    <a:pt x="14040" y="2107"/>
                    <a:pt x="15120" y="4215"/>
                    <a:pt x="17010" y="7112"/>
                  </a:cubicBezTo>
                  <a:cubicBezTo>
                    <a:pt x="18900" y="10010"/>
                    <a:pt x="21600" y="13698"/>
                    <a:pt x="21600" y="16068"/>
                  </a:cubicBezTo>
                  <a:cubicBezTo>
                    <a:pt x="21600" y="18439"/>
                    <a:pt x="18900" y="19493"/>
                    <a:pt x="14850" y="20195"/>
                  </a:cubicBezTo>
                  <a:cubicBezTo>
                    <a:pt x="10800" y="20898"/>
                    <a:pt x="5400" y="2124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5245100" y="8163106"/>
              <a:ext cx="146050" cy="97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3" fill="norm" stroke="1" extrusionOk="0">
                  <a:moveTo>
                    <a:pt x="0" y="650"/>
                  </a:moveTo>
                  <a:cubicBezTo>
                    <a:pt x="1565" y="191"/>
                    <a:pt x="3130" y="-269"/>
                    <a:pt x="4539" y="191"/>
                  </a:cubicBezTo>
                  <a:cubicBezTo>
                    <a:pt x="5948" y="650"/>
                    <a:pt x="7200" y="2029"/>
                    <a:pt x="8296" y="3637"/>
                  </a:cubicBezTo>
                  <a:cubicBezTo>
                    <a:pt x="9391" y="5246"/>
                    <a:pt x="10330" y="7084"/>
                    <a:pt x="10487" y="9152"/>
                  </a:cubicBezTo>
                  <a:cubicBezTo>
                    <a:pt x="10643" y="11220"/>
                    <a:pt x="10017" y="13518"/>
                    <a:pt x="8765" y="15586"/>
                  </a:cubicBezTo>
                  <a:cubicBezTo>
                    <a:pt x="7513" y="17654"/>
                    <a:pt x="5635" y="19493"/>
                    <a:pt x="5791" y="20412"/>
                  </a:cubicBezTo>
                  <a:cubicBezTo>
                    <a:pt x="5948" y="21331"/>
                    <a:pt x="8139" y="21331"/>
                    <a:pt x="11113" y="20871"/>
                  </a:cubicBezTo>
                  <a:cubicBezTo>
                    <a:pt x="14087" y="20412"/>
                    <a:pt x="17843" y="19493"/>
                    <a:pt x="21600" y="18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4997450" y="8089900"/>
              <a:ext cx="2349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1500188" y="6910916"/>
              <a:ext cx="1243012" cy="1763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2" h="21574" fill="norm" stroke="1" extrusionOk="0">
                  <a:moveTo>
                    <a:pt x="21572" y="596"/>
                  </a:moveTo>
                  <a:cubicBezTo>
                    <a:pt x="20911" y="388"/>
                    <a:pt x="20250" y="181"/>
                    <a:pt x="19496" y="78"/>
                  </a:cubicBezTo>
                  <a:cubicBezTo>
                    <a:pt x="18743" y="-26"/>
                    <a:pt x="17899" y="-26"/>
                    <a:pt x="17017" y="78"/>
                  </a:cubicBezTo>
                  <a:cubicBezTo>
                    <a:pt x="16135" y="181"/>
                    <a:pt x="15217" y="388"/>
                    <a:pt x="14243" y="673"/>
                  </a:cubicBezTo>
                  <a:cubicBezTo>
                    <a:pt x="13270" y="958"/>
                    <a:pt x="12241" y="1321"/>
                    <a:pt x="11139" y="1761"/>
                  </a:cubicBezTo>
                  <a:cubicBezTo>
                    <a:pt x="10037" y="2201"/>
                    <a:pt x="8862" y="2719"/>
                    <a:pt x="7852" y="3250"/>
                  </a:cubicBezTo>
                  <a:cubicBezTo>
                    <a:pt x="6841" y="3781"/>
                    <a:pt x="5996" y="4325"/>
                    <a:pt x="5225" y="4908"/>
                  </a:cubicBezTo>
                  <a:cubicBezTo>
                    <a:pt x="4454" y="5491"/>
                    <a:pt x="3756" y="6112"/>
                    <a:pt x="3076" y="6811"/>
                  </a:cubicBezTo>
                  <a:cubicBezTo>
                    <a:pt x="2396" y="7511"/>
                    <a:pt x="1735" y="8288"/>
                    <a:pt x="1221" y="9026"/>
                  </a:cubicBezTo>
                  <a:cubicBezTo>
                    <a:pt x="707" y="9764"/>
                    <a:pt x="339" y="10463"/>
                    <a:pt x="156" y="11305"/>
                  </a:cubicBezTo>
                  <a:cubicBezTo>
                    <a:pt x="-28" y="12147"/>
                    <a:pt x="-28" y="13131"/>
                    <a:pt x="45" y="14024"/>
                  </a:cubicBezTo>
                  <a:cubicBezTo>
                    <a:pt x="119" y="14918"/>
                    <a:pt x="266" y="15721"/>
                    <a:pt x="523" y="16355"/>
                  </a:cubicBezTo>
                  <a:cubicBezTo>
                    <a:pt x="780" y="16990"/>
                    <a:pt x="1148" y="17456"/>
                    <a:pt x="1827" y="17857"/>
                  </a:cubicBezTo>
                  <a:cubicBezTo>
                    <a:pt x="2507" y="18259"/>
                    <a:pt x="3499" y="18596"/>
                    <a:pt x="4454" y="18868"/>
                  </a:cubicBezTo>
                  <a:cubicBezTo>
                    <a:pt x="5409" y="19139"/>
                    <a:pt x="6327" y="19347"/>
                    <a:pt x="7301" y="19541"/>
                  </a:cubicBezTo>
                  <a:cubicBezTo>
                    <a:pt x="8274" y="19735"/>
                    <a:pt x="9303" y="19916"/>
                    <a:pt x="10239" y="20137"/>
                  </a:cubicBezTo>
                  <a:cubicBezTo>
                    <a:pt x="11176" y="20357"/>
                    <a:pt x="12021" y="20616"/>
                    <a:pt x="12903" y="20823"/>
                  </a:cubicBezTo>
                  <a:cubicBezTo>
                    <a:pt x="13784" y="21030"/>
                    <a:pt x="14703" y="21186"/>
                    <a:pt x="15511" y="21302"/>
                  </a:cubicBezTo>
                  <a:cubicBezTo>
                    <a:pt x="16319" y="21419"/>
                    <a:pt x="17017" y="21496"/>
                    <a:pt x="17715" y="215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2406650" y="6969419"/>
              <a:ext cx="3346342" cy="1704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583" fill="norm" stroke="1" extrusionOk="0">
                  <a:moveTo>
                    <a:pt x="3891" y="21583"/>
                  </a:moveTo>
                  <a:cubicBezTo>
                    <a:pt x="4355" y="21449"/>
                    <a:pt x="4820" y="21315"/>
                    <a:pt x="5304" y="21208"/>
                  </a:cubicBezTo>
                  <a:cubicBezTo>
                    <a:pt x="5789" y="21101"/>
                    <a:pt x="6294" y="21020"/>
                    <a:pt x="6834" y="20980"/>
                  </a:cubicBezTo>
                  <a:cubicBezTo>
                    <a:pt x="7373" y="20940"/>
                    <a:pt x="7946" y="20940"/>
                    <a:pt x="8493" y="20940"/>
                  </a:cubicBezTo>
                  <a:cubicBezTo>
                    <a:pt x="9039" y="20940"/>
                    <a:pt x="9558" y="20940"/>
                    <a:pt x="10076" y="20940"/>
                  </a:cubicBezTo>
                  <a:cubicBezTo>
                    <a:pt x="10595" y="20940"/>
                    <a:pt x="11114" y="20940"/>
                    <a:pt x="11565" y="20980"/>
                  </a:cubicBezTo>
                  <a:cubicBezTo>
                    <a:pt x="12015" y="21020"/>
                    <a:pt x="12397" y="21101"/>
                    <a:pt x="12862" y="21194"/>
                  </a:cubicBezTo>
                  <a:cubicBezTo>
                    <a:pt x="13326" y="21288"/>
                    <a:pt x="13872" y="21395"/>
                    <a:pt x="14411" y="21436"/>
                  </a:cubicBezTo>
                  <a:cubicBezTo>
                    <a:pt x="14951" y="21476"/>
                    <a:pt x="15483" y="21449"/>
                    <a:pt x="15954" y="21369"/>
                  </a:cubicBezTo>
                  <a:cubicBezTo>
                    <a:pt x="16425" y="21288"/>
                    <a:pt x="16835" y="21154"/>
                    <a:pt x="17245" y="20940"/>
                  </a:cubicBezTo>
                  <a:cubicBezTo>
                    <a:pt x="17654" y="20725"/>
                    <a:pt x="18064" y="20431"/>
                    <a:pt x="18460" y="20176"/>
                  </a:cubicBezTo>
                  <a:cubicBezTo>
                    <a:pt x="18856" y="19921"/>
                    <a:pt x="19238" y="19707"/>
                    <a:pt x="19586" y="19399"/>
                  </a:cubicBezTo>
                  <a:cubicBezTo>
                    <a:pt x="19934" y="19091"/>
                    <a:pt x="20248" y="18689"/>
                    <a:pt x="20549" y="18113"/>
                  </a:cubicBezTo>
                  <a:cubicBezTo>
                    <a:pt x="20849" y="17536"/>
                    <a:pt x="21136" y="16786"/>
                    <a:pt x="21313" y="16156"/>
                  </a:cubicBezTo>
                  <a:cubicBezTo>
                    <a:pt x="21491" y="15526"/>
                    <a:pt x="21559" y="15017"/>
                    <a:pt x="21580" y="14374"/>
                  </a:cubicBezTo>
                  <a:cubicBezTo>
                    <a:pt x="21600" y="13731"/>
                    <a:pt x="21573" y="12954"/>
                    <a:pt x="21443" y="12203"/>
                  </a:cubicBezTo>
                  <a:cubicBezTo>
                    <a:pt x="21313" y="11453"/>
                    <a:pt x="21081" y="10729"/>
                    <a:pt x="20870" y="10234"/>
                  </a:cubicBezTo>
                  <a:cubicBezTo>
                    <a:pt x="20658" y="9738"/>
                    <a:pt x="20467" y="9470"/>
                    <a:pt x="20139" y="9148"/>
                  </a:cubicBezTo>
                  <a:cubicBezTo>
                    <a:pt x="19811" y="8827"/>
                    <a:pt x="19347" y="8451"/>
                    <a:pt x="18897" y="8116"/>
                  </a:cubicBezTo>
                  <a:cubicBezTo>
                    <a:pt x="18446" y="7782"/>
                    <a:pt x="18009" y="7487"/>
                    <a:pt x="17586" y="7219"/>
                  </a:cubicBezTo>
                  <a:cubicBezTo>
                    <a:pt x="17163" y="6951"/>
                    <a:pt x="16753" y="6710"/>
                    <a:pt x="16330" y="6562"/>
                  </a:cubicBezTo>
                  <a:cubicBezTo>
                    <a:pt x="15906" y="6415"/>
                    <a:pt x="15470" y="6361"/>
                    <a:pt x="15053" y="6308"/>
                  </a:cubicBezTo>
                  <a:cubicBezTo>
                    <a:pt x="14637" y="6254"/>
                    <a:pt x="14241" y="6200"/>
                    <a:pt x="13858" y="6093"/>
                  </a:cubicBezTo>
                  <a:cubicBezTo>
                    <a:pt x="13476" y="5986"/>
                    <a:pt x="13107" y="5825"/>
                    <a:pt x="12684" y="5597"/>
                  </a:cubicBezTo>
                  <a:cubicBezTo>
                    <a:pt x="12261" y="5370"/>
                    <a:pt x="11783" y="5075"/>
                    <a:pt x="11319" y="4780"/>
                  </a:cubicBezTo>
                  <a:cubicBezTo>
                    <a:pt x="10855" y="4485"/>
                    <a:pt x="10404" y="4190"/>
                    <a:pt x="9981" y="3855"/>
                  </a:cubicBezTo>
                  <a:cubicBezTo>
                    <a:pt x="9558" y="3520"/>
                    <a:pt x="9162" y="3145"/>
                    <a:pt x="8779" y="2783"/>
                  </a:cubicBezTo>
                  <a:cubicBezTo>
                    <a:pt x="8397" y="2422"/>
                    <a:pt x="8028" y="2073"/>
                    <a:pt x="7619" y="1712"/>
                  </a:cubicBezTo>
                  <a:cubicBezTo>
                    <a:pt x="7209" y="1350"/>
                    <a:pt x="6759" y="975"/>
                    <a:pt x="6308" y="720"/>
                  </a:cubicBezTo>
                  <a:cubicBezTo>
                    <a:pt x="5857" y="465"/>
                    <a:pt x="5407" y="331"/>
                    <a:pt x="4970" y="224"/>
                  </a:cubicBezTo>
                  <a:cubicBezTo>
                    <a:pt x="4533" y="117"/>
                    <a:pt x="4110" y="37"/>
                    <a:pt x="3639" y="10"/>
                  </a:cubicBezTo>
                  <a:cubicBezTo>
                    <a:pt x="3168" y="-17"/>
                    <a:pt x="2649" y="10"/>
                    <a:pt x="2123" y="117"/>
                  </a:cubicBezTo>
                  <a:cubicBezTo>
                    <a:pt x="1597" y="224"/>
                    <a:pt x="1065" y="412"/>
                    <a:pt x="710" y="573"/>
                  </a:cubicBezTo>
                  <a:cubicBezTo>
                    <a:pt x="355" y="733"/>
                    <a:pt x="177" y="867"/>
                    <a:pt x="0" y="10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55531" y="7597758"/>
              <a:ext cx="164094" cy="438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1" h="21305" fill="norm" stroke="1" extrusionOk="0">
                  <a:moveTo>
                    <a:pt x="2572" y="7561"/>
                  </a:moveTo>
                  <a:cubicBezTo>
                    <a:pt x="6524" y="7150"/>
                    <a:pt x="10475" y="6738"/>
                    <a:pt x="13372" y="5864"/>
                  </a:cubicBezTo>
                  <a:cubicBezTo>
                    <a:pt x="16270" y="4990"/>
                    <a:pt x="18114" y="3653"/>
                    <a:pt x="19036" y="2624"/>
                  </a:cubicBezTo>
                  <a:cubicBezTo>
                    <a:pt x="19958" y="1595"/>
                    <a:pt x="19958" y="875"/>
                    <a:pt x="19299" y="413"/>
                  </a:cubicBezTo>
                  <a:cubicBezTo>
                    <a:pt x="18641" y="-50"/>
                    <a:pt x="17324" y="-256"/>
                    <a:pt x="14031" y="515"/>
                  </a:cubicBezTo>
                  <a:cubicBezTo>
                    <a:pt x="10738" y="1287"/>
                    <a:pt x="5470" y="3035"/>
                    <a:pt x="2572" y="4424"/>
                  </a:cubicBezTo>
                  <a:cubicBezTo>
                    <a:pt x="-325" y="5813"/>
                    <a:pt x="-852" y="6841"/>
                    <a:pt x="1387" y="8075"/>
                  </a:cubicBezTo>
                  <a:cubicBezTo>
                    <a:pt x="3626" y="9310"/>
                    <a:pt x="8631" y="10750"/>
                    <a:pt x="12319" y="11881"/>
                  </a:cubicBezTo>
                  <a:cubicBezTo>
                    <a:pt x="16007" y="13013"/>
                    <a:pt x="18377" y="13835"/>
                    <a:pt x="19563" y="14761"/>
                  </a:cubicBezTo>
                  <a:cubicBezTo>
                    <a:pt x="20748" y="15687"/>
                    <a:pt x="20748" y="16715"/>
                    <a:pt x="19299" y="17744"/>
                  </a:cubicBezTo>
                  <a:cubicBezTo>
                    <a:pt x="17850" y="18773"/>
                    <a:pt x="14953" y="19801"/>
                    <a:pt x="12714" y="20418"/>
                  </a:cubicBezTo>
                  <a:cubicBezTo>
                    <a:pt x="10475" y="21035"/>
                    <a:pt x="8894" y="21241"/>
                    <a:pt x="7446" y="21293"/>
                  </a:cubicBezTo>
                  <a:cubicBezTo>
                    <a:pt x="5997" y="21344"/>
                    <a:pt x="4680" y="21241"/>
                    <a:pt x="4153" y="20933"/>
                  </a:cubicBezTo>
                  <a:cubicBezTo>
                    <a:pt x="3626" y="20624"/>
                    <a:pt x="3889" y="20110"/>
                    <a:pt x="4153" y="19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0" y="7254380"/>
              <a:ext cx="254000" cy="289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0" y="21402"/>
                  </a:moveTo>
                  <a:cubicBezTo>
                    <a:pt x="900" y="20932"/>
                    <a:pt x="1800" y="20463"/>
                    <a:pt x="2610" y="19367"/>
                  </a:cubicBezTo>
                  <a:cubicBezTo>
                    <a:pt x="3420" y="18272"/>
                    <a:pt x="4140" y="16550"/>
                    <a:pt x="5670" y="13889"/>
                  </a:cubicBezTo>
                  <a:cubicBezTo>
                    <a:pt x="7200" y="11228"/>
                    <a:pt x="9540" y="7628"/>
                    <a:pt x="10980" y="5437"/>
                  </a:cubicBezTo>
                  <a:cubicBezTo>
                    <a:pt x="12420" y="3245"/>
                    <a:pt x="12960" y="2463"/>
                    <a:pt x="13320" y="1602"/>
                  </a:cubicBezTo>
                  <a:cubicBezTo>
                    <a:pt x="13680" y="741"/>
                    <a:pt x="13860" y="-198"/>
                    <a:pt x="13950" y="37"/>
                  </a:cubicBezTo>
                  <a:cubicBezTo>
                    <a:pt x="14040" y="272"/>
                    <a:pt x="14040" y="1680"/>
                    <a:pt x="14580" y="3559"/>
                  </a:cubicBezTo>
                  <a:cubicBezTo>
                    <a:pt x="15120" y="5437"/>
                    <a:pt x="16200" y="7785"/>
                    <a:pt x="17460" y="9741"/>
                  </a:cubicBezTo>
                  <a:cubicBezTo>
                    <a:pt x="18720" y="11698"/>
                    <a:pt x="20160" y="13263"/>
                    <a:pt x="21600" y="148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292100" y="7899400"/>
              <a:ext cx="139700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73" y="2400"/>
                    <a:pt x="6545" y="4800"/>
                    <a:pt x="10145" y="8400"/>
                  </a:cubicBezTo>
                  <a:cubicBezTo>
                    <a:pt x="13745" y="12000"/>
                    <a:pt x="17673" y="16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368300" y="7899400"/>
              <a:ext cx="69850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554"/>
                    <a:pt x="15055" y="1108"/>
                    <a:pt x="12109" y="3046"/>
                  </a:cubicBezTo>
                  <a:cubicBezTo>
                    <a:pt x="9164" y="4985"/>
                    <a:pt x="6545" y="8308"/>
                    <a:pt x="4582" y="11631"/>
                  </a:cubicBezTo>
                  <a:cubicBezTo>
                    <a:pt x="2618" y="14954"/>
                    <a:pt x="1309" y="182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457200" y="8077200"/>
              <a:ext cx="5080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960"/>
                    <a:pt x="12600" y="1920"/>
                    <a:pt x="9000" y="5520"/>
                  </a:cubicBezTo>
                  <a:cubicBezTo>
                    <a:pt x="5400" y="9120"/>
                    <a:pt x="2700" y="153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577849" y="7880350"/>
              <a:ext cx="8890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641349" y="7899400"/>
              <a:ext cx="10160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100" y="2512"/>
                    <a:pt x="12600" y="5023"/>
                    <a:pt x="9000" y="8623"/>
                  </a:cubicBezTo>
                  <a:cubicBezTo>
                    <a:pt x="5400" y="12223"/>
                    <a:pt x="2700" y="169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96" name="Drawing"/>
          <p:cNvGrpSpPr/>
          <p:nvPr/>
        </p:nvGrpSpPr>
        <p:grpSpPr>
          <a:xfrm>
            <a:off x="2927350" y="1022762"/>
            <a:ext cx="8760052" cy="3930238"/>
            <a:chOff x="0" y="0"/>
            <a:chExt cx="8760051" cy="3930237"/>
          </a:xfrm>
        </p:grpSpPr>
        <p:sp>
          <p:nvSpPr>
            <p:cNvPr id="1493" name="Line"/>
            <p:cNvSpPr/>
            <p:nvPr/>
          </p:nvSpPr>
          <p:spPr>
            <a:xfrm>
              <a:off x="57150" y="501237"/>
              <a:ext cx="21728" cy="244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0944" fill="norm" stroke="1" extrusionOk="0">
                  <a:moveTo>
                    <a:pt x="0" y="0"/>
                  </a:moveTo>
                  <a:cubicBezTo>
                    <a:pt x="7855" y="5627"/>
                    <a:pt x="15709" y="11254"/>
                    <a:pt x="18655" y="15247"/>
                  </a:cubicBezTo>
                  <a:cubicBezTo>
                    <a:pt x="21600" y="19240"/>
                    <a:pt x="19636" y="21600"/>
                    <a:pt x="17673" y="20783"/>
                  </a:cubicBezTo>
                  <a:cubicBezTo>
                    <a:pt x="15709" y="19966"/>
                    <a:pt x="13745" y="15973"/>
                    <a:pt x="11782" y="11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55409" y="396494"/>
              <a:ext cx="127285" cy="197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8" h="21171" fill="norm" stroke="1" extrusionOk="0">
                  <a:moveTo>
                    <a:pt x="2339" y="20800"/>
                  </a:moveTo>
                  <a:cubicBezTo>
                    <a:pt x="967" y="17162"/>
                    <a:pt x="-404" y="13524"/>
                    <a:pt x="110" y="10000"/>
                  </a:cubicBezTo>
                  <a:cubicBezTo>
                    <a:pt x="625" y="6476"/>
                    <a:pt x="3025" y="3066"/>
                    <a:pt x="5253" y="1360"/>
                  </a:cubicBezTo>
                  <a:cubicBezTo>
                    <a:pt x="7482" y="-345"/>
                    <a:pt x="9539" y="-345"/>
                    <a:pt x="12625" y="792"/>
                  </a:cubicBezTo>
                  <a:cubicBezTo>
                    <a:pt x="15710" y="1929"/>
                    <a:pt x="19825" y="4202"/>
                    <a:pt x="20510" y="7386"/>
                  </a:cubicBezTo>
                  <a:cubicBezTo>
                    <a:pt x="21196" y="10569"/>
                    <a:pt x="18453" y="14661"/>
                    <a:pt x="16053" y="17049"/>
                  </a:cubicBezTo>
                  <a:cubicBezTo>
                    <a:pt x="13653" y="19436"/>
                    <a:pt x="11596" y="20118"/>
                    <a:pt x="9367" y="20573"/>
                  </a:cubicBezTo>
                  <a:cubicBezTo>
                    <a:pt x="7139" y="21028"/>
                    <a:pt x="4739" y="21255"/>
                    <a:pt x="3882" y="21141"/>
                  </a:cubicBezTo>
                  <a:cubicBezTo>
                    <a:pt x="3025" y="21028"/>
                    <a:pt x="3710" y="20573"/>
                    <a:pt x="4396" y="201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171477" y="562725"/>
              <a:ext cx="133323" cy="159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0845" fill="norm" stroke="1" extrusionOk="0">
                  <a:moveTo>
                    <a:pt x="1008" y="7740"/>
                  </a:moveTo>
                  <a:cubicBezTo>
                    <a:pt x="2695" y="8294"/>
                    <a:pt x="4383" y="8847"/>
                    <a:pt x="6071" y="8709"/>
                  </a:cubicBezTo>
                  <a:cubicBezTo>
                    <a:pt x="7758" y="8571"/>
                    <a:pt x="9446" y="7740"/>
                    <a:pt x="10795" y="6771"/>
                  </a:cubicBezTo>
                  <a:cubicBezTo>
                    <a:pt x="12146" y="5801"/>
                    <a:pt x="13158" y="4694"/>
                    <a:pt x="13664" y="3447"/>
                  </a:cubicBezTo>
                  <a:cubicBezTo>
                    <a:pt x="14171" y="2201"/>
                    <a:pt x="14171" y="817"/>
                    <a:pt x="13327" y="263"/>
                  </a:cubicBezTo>
                  <a:cubicBezTo>
                    <a:pt x="12483" y="-291"/>
                    <a:pt x="10795" y="-14"/>
                    <a:pt x="8602" y="1509"/>
                  </a:cubicBezTo>
                  <a:cubicBezTo>
                    <a:pt x="6408" y="3032"/>
                    <a:pt x="3708" y="5801"/>
                    <a:pt x="2020" y="9124"/>
                  </a:cubicBezTo>
                  <a:cubicBezTo>
                    <a:pt x="333" y="12447"/>
                    <a:pt x="-342" y="16324"/>
                    <a:pt x="164" y="18540"/>
                  </a:cubicBezTo>
                  <a:cubicBezTo>
                    <a:pt x="670" y="20755"/>
                    <a:pt x="2358" y="21309"/>
                    <a:pt x="6071" y="20478"/>
                  </a:cubicBezTo>
                  <a:cubicBezTo>
                    <a:pt x="9783" y="19647"/>
                    <a:pt x="15521" y="17432"/>
                    <a:pt x="21258" y="152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286661" y="567067"/>
              <a:ext cx="119740" cy="139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0982" fill="norm" stroke="1" extrusionOk="0">
                  <a:moveTo>
                    <a:pt x="15753" y="1556"/>
                  </a:moveTo>
                  <a:cubicBezTo>
                    <a:pt x="13479" y="603"/>
                    <a:pt x="11205" y="-350"/>
                    <a:pt x="9311" y="126"/>
                  </a:cubicBezTo>
                  <a:cubicBezTo>
                    <a:pt x="7416" y="603"/>
                    <a:pt x="5900" y="2509"/>
                    <a:pt x="4384" y="5050"/>
                  </a:cubicBezTo>
                  <a:cubicBezTo>
                    <a:pt x="2869" y="7591"/>
                    <a:pt x="1353" y="10768"/>
                    <a:pt x="595" y="13150"/>
                  </a:cubicBezTo>
                  <a:cubicBezTo>
                    <a:pt x="-163" y="15532"/>
                    <a:pt x="-163" y="17121"/>
                    <a:pt x="405" y="18550"/>
                  </a:cubicBezTo>
                  <a:cubicBezTo>
                    <a:pt x="974" y="19979"/>
                    <a:pt x="2111" y="21250"/>
                    <a:pt x="4195" y="20932"/>
                  </a:cubicBezTo>
                  <a:cubicBezTo>
                    <a:pt x="6279" y="20615"/>
                    <a:pt x="9311" y="18709"/>
                    <a:pt x="11205" y="16962"/>
                  </a:cubicBezTo>
                  <a:cubicBezTo>
                    <a:pt x="13100" y="15215"/>
                    <a:pt x="13858" y="13626"/>
                    <a:pt x="14237" y="11879"/>
                  </a:cubicBezTo>
                  <a:cubicBezTo>
                    <a:pt x="14616" y="10132"/>
                    <a:pt x="14616" y="8226"/>
                    <a:pt x="14237" y="8068"/>
                  </a:cubicBezTo>
                  <a:cubicBezTo>
                    <a:pt x="13858" y="7909"/>
                    <a:pt x="13100" y="9497"/>
                    <a:pt x="12532" y="11085"/>
                  </a:cubicBezTo>
                  <a:cubicBezTo>
                    <a:pt x="11963" y="12674"/>
                    <a:pt x="11584" y="14262"/>
                    <a:pt x="12153" y="15532"/>
                  </a:cubicBezTo>
                  <a:cubicBezTo>
                    <a:pt x="12721" y="16803"/>
                    <a:pt x="14237" y="17756"/>
                    <a:pt x="15942" y="18232"/>
                  </a:cubicBezTo>
                  <a:cubicBezTo>
                    <a:pt x="17648" y="18709"/>
                    <a:pt x="19542" y="18709"/>
                    <a:pt x="21437" y="187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425450" y="552037"/>
              <a:ext cx="146050" cy="175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4" fill="norm" stroke="1" extrusionOk="0">
                  <a:moveTo>
                    <a:pt x="0" y="5400"/>
                  </a:moveTo>
                  <a:cubicBezTo>
                    <a:pt x="3130" y="8486"/>
                    <a:pt x="6261" y="11571"/>
                    <a:pt x="7983" y="14014"/>
                  </a:cubicBezTo>
                  <a:cubicBezTo>
                    <a:pt x="9704" y="16457"/>
                    <a:pt x="10017" y="18257"/>
                    <a:pt x="9548" y="19543"/>
                  </a:cubicBezTo>
                  <a:cubicBezTo>
                    <a:pt x="9078" y="20829"/>
                    <a:pt x="7826" y="21600"/>
                    <a:pt x="7043" y="21214"/>
                  </a:cubicBezTo>
                  <a:cubicBezTo>
                    <a:pt x="6261" y="20829"/>
                    <a:pt x="5948" y="19286"/>
                    <a:pt x="6417" y="16329"/>
                  </a:cubicBezTo>
                  <a:cubicBezTo>
                    <a:pt x="6887" y="13371"/>
                    <a:pt x="8139" y="9000"/>
                    <a:pt x="10800" y="6043"/>
                  </a:cubicBezTo>
                  <a:cubicBezTo>
                    <a:pt x="13461" y="3086"/>
                    <a:pt x="17530" y="15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575909" y="547010"/>
              <a:ext cx="50625" cy="159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4" h="21156" fill="norm" stroke="1" extrusionOk="0">
                  <a:moveTo>
                    <a:pt x="16344" y="4033"/>
                  </a:moveTo>
                  <a:cubicBezTo>
                    <a:pt x="15480" y="2630"/>
                    <a:pt x="14616" y="1228"/>
                    <a:pt x="12024" y="526"/>
                  </a:cubicBezTo>
                  <a:cubicBezTo>
                    <a:pt x="9432" y="-175"/>
                    <a:pt x="5112" y="-175"/>
                    <a:pt x="2520" y="526"/>
                  </a:cubicBezTo>
                  <a:cubicBezTo>
                    <a:pt x="-72" y="1228"/>
                    <a:pt x="-936" y="2630"/>
                    <a:pt x="1224" y="4033"/>
                  </a:cubicBezTo>
                  <a:cubicBezTo>
                    <a:pt x="3384" y="5435"/>
                    <a:pt x="8568" y="6838"/>
                    <a:pt x="12888" y="8942"/>
                  </a:cubicBezTo>
                  <a:cubicBezTo>
                    <a:pt x="17208" y="11046"/>
                    <a:pt x="20664" y="13851"/>
                    <a:pt x="20664" y="15955"/>
                  </a:cubicBezTo>
                  <a:cubicBezTo>
                    <a:pt x="20664" y="18059"/>
                    <a:pt x="17208" y="19461"/>
                    <a:pt x="13320" y="20303"/>
                  </a:cubicBezTo>
                  <a:cubicBezTo>
                    <a:pt x="9432" y="21144"/>
                    <a:pt x="5112" y="21425"/>
                    <a:pt x="3816" y="20864"/>
                  </a:cubicBezTo>
                  <a:cubicBezTo>
                    <a:pt x="2520" y="20303"/>
                    <a:pt x="4248" y="18900"/>
                    <a:pt x="6840" y="17498"/>
                  </a:cubicBezTo>
                  <a:cubicBezTo>
                    <a:pt x="9432" y="16095"/>
                    <a:pt x="12888" y="14693"/>
                    <a:pt x="16344" y="132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656977" y="575632"/>
              <a:ext cx="85973" cy="125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032" fill="norm" stroke="1" extrusionOk="0">
                  <a:moveTo>
                    <a:pt x="21398" y="302"/>
                  </a:moveTo>
                  <a:cubicBezTo>
                    <a:pt x="18764" y="-52"/>
                    <a:pt x="16130" y="-406"/>
                    <a:pt x="12705" y="1187"/>
                  </a:cubicBezTo>
                  <a:cubicBezTo>
                    <a:pt x="9281" y="2781"/>
                    <a:pt x="5066" y="6322"/>
                    <a:pt x="2696" y="9332"/>
                  </a:cubicBezTo>
                  <a:cubicBezTo>
                    <a:pt x="325" y="12342"/>
                    <a:pt x="-202" y="14820"/>
                    <a:pt x="61" y="16945"/>
                  </a:cubicBezTo>
                  <a:cubicBezTo>
                    <a:pt x="325" y="19069"/>
                    <a:pt x="1378" y="20840"/>
                    <a:pt x="4803" y="21017"/>
                  </a:cubicBezTo>
                  <a:cubicBezTo>
                    <a:pt x="8227" y="21194"/>
                    <a:pt x="14022" y="19778"/>
                    <a:pt x="17183" y="17122"/>
                  </a:cubicBezTo>
                  <a:cubicBezTo>
                    <a:pt x="20344" y="14466"/>
                    <a:pt x="20871" y="10571"/>
                    <a:pt x="21398" y="66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793750" y="547739"/>
              <a:ext cx="120701" cy="163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332" fill="norm" stroke="1" extrusionOk="0">
                  <a:moveTo>
                    <a:pt x="0" y="6378"/>
                  </a:moveTo>
                  <a:cubicBezTo>
                    <a:pt x="745" y="9978"/>
                    <a:pt x="1490" y="13578"/>
                    <a:pt x="1862" y="16209"/>
                  </a:cubicBezTo>
                  <a:cubicBezTo>
                    <a:pt x="2234" y="18840"/>
                    <a:pt x="2234" y="20501"/>
                    <a:pt x="2048" y="20501"/>
                  </a:cubicBezTo>
                  <a:cubicBezTo>
                    <a:pt x="1862" y="20501"/>
                    <a:pt x="1490" y="18840"/>
                    <a:pt x="2421" y="15655"/>
                  </a:cubicBezTo>
                  <a:cubicBezTo>
                    <a:pt x="3352" y="12470"/>
                    <a:pt x="5586" y="7763"/>
                    <a:pt x="7262" y="4855"/>
                  </a:cubicBezTo>
                  <a:cubicBezTo>
                    <a:pt x="8938" y="1947"/>
                    <a:pt x="10055" y="840"/>
                    <a:pt x="11545" y="286"/>
                  </a:cubicBezTo>
                  <a:cubicBezTo>
                    <a:pt x="13034" y="-268"/>
                    <a:pt x="14897" y="-268"/>
                    <a:pt x="16759" y="2640"/>
                  </a:cubicBezTo>
                  <a:cubicBezTo>
                    <a:pt x="18621" y="5547"/>
                    <a:pt x="20483" y="11363"/>
                    <a:pt x="21041" y="14963"/>
                  </a:cubicBezTo>
                  <a:cubicBezTo>
                    <a:pt x="21600" y="18563"/>
                    <a:pt x="20855" y="19947"/>
                    <a:pt x="20110" y="21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1303400" y="417586"/>
              <a:ext cx="163450" cy="335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4" h="21137" fill="norm" stroke="1" extrusionOk="0">
                  <a:moveTo>
                    <a:pt x="19722" y="2470"/>
                  </a:moveTo>
                  <a:cubicBezTo>
                    <a:pt x="19999" y="1536"/>
                    <a:pt x="20276" y="603"/>
                    <a:pt x="19722" y="203"/>
                  </a:cubicBezTo>
                  <a:cubicBezTo>
                    <a:pt x="19169" y="-197"/>
                    <a:pt x="17784" y="-64"/>
                    <a:pt x="15430" y="1136"/>
                  </a:cubicBezTo>
                  <a:cubicBezTo>
                    <a:pt x="13076" y="2336"/>
                    <a:pt x="9753" y="4603"/>
                    <a:pt x="6984" y="7736"/>
                  </a:cubicBezTo>
                  <a:cubicBezTo>
                    <a:pt x="4215" y="10870"/>
                    <a:pt x="1999" y="14870"/>
                    <a:pt x="892" y="17203"/>
                  </a:cubicBezTo>
                  <a:cubicBezTo>
                    <a:pt x="-216" y="19536"/>
                    <a:pt x="-216" y="20203"/>
                    <a:pt x="476" y="20670"/>
                  </a:cubicBezTo>
                  <a:cubicBezTo>
                    <a:pt x="1169" y="21136"/>
                    <a:pt x="2553" y="21403"/>
                    <a:pt x="6153" y="20736"/>
                  </a:cubicBezTo>
                  <a:cubicBezTo>
                    <a:pt x="9753" y="20070"/>
                    <a:pt x="15569" y="18470"/>
                    <a:pt x="21384" y="168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1454150" y="607261"/>
              <a:ext cx="87765" cy="151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8" h="20920" fill="norm" stroke="1" extrusionOk="0">
                  <a:moveTo>
                    <a:pt x="15070" y="2893"/>
                  </a:moveTo>
                  <a:cubicBezTo>
                    <a:pt x="13060" y="1725"/>
                    <a:pt x="11051" y="558"/>
                    <a:pt x="9042" y="412"/>
                  </a:cubicBezTo>
                  <a:cubicBezTo>
                    <a:pt x="7033" y="266"/>
                    <a:pt x="5023" y="1141"/>
                    <a:pt x="3265" y="3477"/>
                  </a:cubicBezTo>
                  <a:cubicBezTo>
                    <a:pt x="1507" y="5812"/>
                    <a:pt x="0" y="9606"/>
                    <a:pt x="0" y="12817"/>
                  </a:cubicBezTo>
                  <a:cubicBezTo>
                    <a:pt x="0" y="16028"/>
                    <a:pt x="1507" y="18655"/>
                    <a:pt x="3516" y="19968"/>
                  </a:cubicBezTo>
                  <a:cubicBezTo>
                    <a:pt x="5526" y="21282"/>
                    <a:pt x="8037" y="21282"/>
                    <a:pt x="11302" y="19677"/>
                  </a:cubicBezTo>
                  <a:cubicBezTo>
                    <a:pt x="14567" y="18071"/>
                    <a:pt x="18586" y="14860"/>
                    <a:pt x="20093" y="11358"/>
                  </a:cubicBezTo>
                  <a:cubicBezTo>
                    <a:pt x="21600" y="7855"/>
                    <a:pt x="20595" y="4060"/>
                    <a:pt x="18837" y="2017"/>
                  </a:cubicBezTo>
                  <a:cubicBezTo>
                    <a:pt x="17079" y="-26"/>
                    <a:pt x="14567" y="-318"/>
                    <a:pt x="12809" y="266"/>
                  </a:cubicBezTo>
                  <a:cubicBezTo>
                    <a:pt x="11051" y="850"/>
                    <a:pt x="10047" y="2309"/>
                    <a:pt x="9042" y="37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1574800" y="583787"/>
              <a:ext cx="133350" cy="148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8" fill="norm" stroke="1" extrusionOk="0">
                  <a:moveTo>
                    <a:pt x="0" y="4563"/>
                  </a:moveTo>
                  <a:cubicBezTo>
                    <a:pt x="1371" y="3651"/>
                    <a:pt x="2743" y="2738"/>
                    <a:pt x="4114" y="2890"/>
                  </a:cubicBezTo>
                  <a:cubicBezTo>
                    <a:pt x="5486" y="3042"/>
                    <a:pt x="6857" y="4259"/>
                    <a:pt x="8400" y="6693"/>
                  </a:cubicBezTo>
                  <a:cubicBezTo>
                    <a:pt x="9943" y="9127"/>
                    <a:pt x="11657" y="12777"/>
                    <a:pt x="12343" y="15363"/>
                  </a:cubicBezTo>
                  <a:cubicBezTo>
                    <a:pt x="13029" y="17949"/>
                    <a:pt x="12686" y="19470"/>
                    <a:pt x="11657" y="20383"/>
                  </a:cubicBezTo>
                  <a:cubicBezTo>
                    <a:pt x="10629" y="21296"/>
                    <a:pt x="8914" y="21600"/>
                    <a:pt x="7543" y="20992"/>
                  </a:cubicBezTo>
                  <a:cubicBezTo>
                    <a:pt x="6171" y="20383"/>
                    <a:pt x="5143" y="18862"/>
                    <a:pt x="5143" y="15668"/>
                  </a:cubicBezTo>
                  <a:cubicBezTo>
                    <a:pt x="5143" y="12473"/>
                    <a:pt x="6171" y="7606"/>
                    <a:pt x="9086" y="4715"/>
                  </a:cubicBezTo>
                  <a:cubicBezTo>
                    <a:pt x="12000" y="1825"/>
                    <a:pt x="16800" y="91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1714500" y="571087"/>
              <a:ext cx="127000" cy="123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0" y="4393"/>
                  </a:moveTo>
                  <a:cubicBezTo>
                    <a:pt x="3240" y="6956"/>
                    <a:pt x="6480" y="9519"/>
                    <a:pt x="8280" y="11898"/>
                  </a:cubicBezTo>
                  <a:cubicBezTo>
                    <a:pt x="10080" y="14278"/>
                    <a:pt x="10440" y="16475"/>
                    <a:pt x="10080" y="18305"/>
                  </a:cubicBezTo>
                  <a:cubicBezTo>
                    <a:pt x="9720" y="20136"/>
                    <a:pt x="8640" y="21600"/>
                    <a:pt x="7920" y="21417"/>
                  </a:cubicBezTo>
                  <a:cubicBezTo>
                    <a:pt x="7200" y="21234"/>
                    <a:pt x="6840" y="19403"/>
                    <a:pt x="7380" y="16292"/>
                  </a:cubicBezTo>
                  <a:cubicBezTo>
                    <a:pt x="7920" y="13180"/>
                    <a:pt x="9360" y="8786"/>
                    <a:pt x="11880" y="5858"/>
                  </a:cubicBezTo>
                  <a:cubicBezTo>
                    <a:pt x="14400" y="2929"/>
                    <a:pt x="18000" y="146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1840098" y="560113"/>
              <a:ext cx="109352" cy="139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0952" fill="norm" stroke="1" extrusionOk="0">
                  <a:moveTo>
                    <a:pt x="2715" y="10223"/>
                  </a:moveTo>
                  <a:cubicBezTo>
                    <a:pt x="5568" y="8000"/>
                    <a:pt x="8421" y="5776"/>
                    <a:pt x="10459" y="3870"/>
                  </a:cubicBezTo>
                  <a:cubicBezTo>
                    <a:pt x="12497" y="1965"/>
                    <a:pt x="13719" y="376"/>
                    <a:pt x="13108" y="59"/>
                  </a:cubicBezTo>
                  <a:cubicBezTo>
                    <a:pt x="12497" y="-259"/>
                    <a:pt x="10051" y="694"/>
                    <a:pt x="7402" y="3394"/>
                  </a:cubicBezTo>
                  <a:cubicBezTo>
                    <a:pt x="4753" y="6094"/>
                    <a:pt x="1900" y="10541"/>
                    <a:pt x="678" y="13717"/>
                  </a:cubicBezTo>
                  <a:cubicBezTo>
                    <a:pt x="-545" y="16894"/>
                    <a:pt x="-137" y="18800"/>
                    <a:pt x="2104" y="19912"/>
                  </a:cubicBezTo>
                  <a:cubicBezTo>
                    <a:pt x="4346" y="21023"/>
                    <a:pt x="8421" y="21341"/>
                    <a:pt x="11885" y="20388"/>
                  </a:cubicBezTo>
                  <a:cubicBezTo>
                    <a:pt x="15349" y="19435"/>
                    <a:pt x="18202" y="17212"/>
                    <a:pt x="21055" y="149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1970352" y="394229"/>
              <a:ext cx="87048" cy="303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533" fill="norm" stroke="1" extrusionOk="0">
                  <a:moveTo>
                    <a:pt x="21150" y="833"/>
                  </a:moveTo>
                  <a:cubicBezTo>
                    <a:pt x="19093" y="383"/>
                    <a:pt x="17036" y="-67"/>
                    <a:pt x="15236" y="8"/>
                  </a:cubicBezTo>
                  <a:cubicBezTo>
                    <a:pt x="13436" y="83"/>
                    <a:pt x="11893" y="683"/>
                    <a:pt x="9321" y="2783"/>
                  </a:cubicBezTo>
                  <a:cubicBezTo>
                    <a:pt x="6750" y="4883"/>
                    <a:pt x="3150" y="8483"/>
                    <a:pt x="1350" y="11258"/>
                  </a:cubicBezTo>
                  <a:cubicBezTo>
                    <a:pt x="-450" y="14033"/>
                    <a:pt x="-450" y="15983"/>
                    <a:pt x="1350" y="17558"/>
                  </a:cubicBezTo>
                  <a:cubicBezTo>
                    <a:pt x="3150" y="19133"/>
                    <a:pt x="6750" y="20333"/>
                    <a:pt x="10350" y="2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2031460" y="356185"/>
              <a:ext cx="337091" cy="333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403" fill="norm" stroke="1" extrusionOk="0">
                  <a:moveTo>
                    <a:pt x="4489" y="15015"/>
                  </a:moveTo>
                  <a:cubicBezTo>
                    <a:pt x="3949" y="14608"/>
                    <a:pt x="3409" y="14200"/>
                    <a:pt x="2869" y="14200"/>
                  </a:cubicBezTo>
                  <a:cubicBezTo>
                    <a:pt x="2329" y="14200"/>
                    <a:pt x="1789" y="14608"/>
                    <a:pt x="1249" y="15491"/>
                  </a:cubicBezTo>
                  <a:cubicBezTo>
                    <a:pt x="709" y="16374"/>
                    <a:pt x="169" y="17732"/>
                    <a:pt x="34" y="18751"/>
                  </a:cubicBezTo>
                  <a:cubicBezTo>
                    <a:pt x="-101" y="19770"/>
                    <a:pt x="169" y="20449"/>
                    <a:pt x="709" y="20721"/>
                  </a:cubicBezTo>
                  <a:cubicBezTo>
                    <a:pt x="1249" y="20993"/>
                    <a:pt x="2059" y="20857"/>
                    <a:pt x="2667" y="20517"/>
                  </a:cubicBezTo>
                  <a:cubicBezTo>
                    <a:pt x="3274" y="20178"/>
                    <a:pt x="3679" y="19634"/>
                    <a:pt x="4084" y="19091"/>
                  </a:cubicBezTo>
                  <a:cubicBezTo>
                    <a:pt x="4489" y="18547"/>
                    <a:pt x="4894" y="18004"/>
                    <a:pt x="5029" y="18072"/>
                  </a:cubicBezTo>
                  <a:cubicBezTo>
                    <a:pt x="5164" y="18140"/>
                    <a:pt x="5029" y="18819"/>
                    <a:pt x="4962" y="19498"/>
                  </a:cubicBezTo>
                  <a:cubicBezTo>
                    <a:pt x="4894" y="20178"/>
                    <a:pt x="4894" y="20857"/>
                    <a:pt x="5232" y="21196"/>
                  </a:cubicBezTo>
                  <a:cubicBezTo>
                    <a:pt x="5569" y="21536"/>
                    <a:pt x="6244" y="21536"/>
                    <a:pt x="7324" y="20585"/>
                  </a:cubicBezTo>
                  <a:cubicBezTo>
                    <a:pt x="8404" y="19634"/>
                    <a:pt x="9889" y="17732"/>
                    <a:pt x="11576" y="14472"/>
                  </a:cubicBezTo>
                  <a:cubicBezTo>
                    <a:pt x="13264" y="11211"/>
                    <a:pt x="15154" y="6593"/>
                    <a:pt x="16234" y="3808"/>
                  </a:cubicBezTo>
                  <a:cubicBezTo>
                    <a:pt x="17314" y="1023"/>
                    <a:pt x="17584" y="72"/>
                    <a:pt x="17516" y="4"/>
                  </a:cubicBezTo>
                  <a:cubicBezTo>
                    <a:pt x="17449" y="-64"/>
                    <a:pt x="17044" y="751"/>
                    <a:pt x="16301" y="3264"/>
                  </a:cubicBezTo>
                  <a:cubicBezTo>
                    <a:pt x="15559" y="5778"/>
                    <a:pt x="14479" y="9989"/>
                    <a:pt x="13871" y="12910"/>
                  </a:cubicBezTo>
                  <a:cubicBezTo>
                    <a:pt x="13264" y="15830"/>
                    <a:pt x="13129" y="17461"/>
                    <a:pt x="13197" y="18683"/>
                  </a:cubicBezTo>
                  <a:cubicBezTo>
                    <a:pt x="13264" y="19906"/>
                    <a:pt x="13534" y="20721"/>
                    <a:pt x="14006" y="20857"/>
                  </a:cubicBezTo>
                  <a:cubicBezTo>
                    <a:pt x="14479" y="20993"/>
                    <a:pt x="15154" y="20449"/>
                    <a:pt x="15491" y="19770"/>
                  </a:cubicBezTo>
                  <a:cubicBezTo>
                    <a:pt x="15829" y="19091"/>
                    <a:pt x="15829" y="18276"/>
                    <a:pt x="15356" y="17325"/>
                  </a:cubicBezTo>
                  <a:cubicBezTo>
                    <a:pt x="14884" y="16374"/>
                    <a:pt x="13939" y="15287"/>
                    <a:pt x="13061" y="14608"/>
                  </a:cubicBezTo>
                  <a:cubicBezTo>
                    <a:pt x="12184" y="13928"/>
                    <a:pt x="11374" y="13657"/>
                    <a:pt x="11306" y="13453"/>
                  </a:cubicBezTo>
                  <a:cubicBezTo>
                    <a:pt x="11239" y="13249"/>
                    <a:pt x="11914" y="13113"/>
                    <a:pt x="12926" y="13045"/>
                  </a:cubicBezTo>
                  <a:cubicBezTo>
                    <a:pt x="13939" y="12978"/>
                    <a:pt x="15289" y="12978"/>
                    <a:pt x="16436" y="13521"/>
                  </a:cubicBezTo>
                  <a:cubicBezTo>
                    <a:pt x="17584" y="14064"/>
                    <a:pt x="18529" y="15151"/>
                    <a:pt x="19069" y="16034"/>
                  </a:cubicBezTo>
                  <a:cubicBezTo>
                    <a:pt x="19609" y="16917"/>
                    <a:pt x="19744" y="17596"/>
                    <a:pt x="19879" y="18344"/>
                  </a:cubicBezTo>
                  <a:cubicBezTo>
                    <a:pt x="20014" y="19091"/>
                    <a:pt x="20149" y="19906"/>
                    <a:pt x="20081" y="19702"/>
                  </a:cubicBezTo>
                  <a:cubicBezTo>
                    <a:pt x="20014" y="19498"/>
                    <a:pt x="19744" y="18276"/>
                    <a:pt x="19609" y="17121"/>
                  </a:cubicBezTo>
                  <a:cubicBezTo>
                    <a:pt x="19474" y="15966"/>
                    <a:pt x="19474" y="14879"/>
                    <a:pt x="19474" y="13793"/>
                  </a:cubicBezTo>
                  <a:cubicBezTo>
                    <a:pt x="19474" y="12706"/>
                    <a:pt x="19474" y="11619"/>
                    <a:pt x="19811" y="11008"/>
                  </a:cubicBezTo>
                  <a:cubicBezTo>
                    <a:pt x="20149" y="10396"/>
                    <a:pt x="20824" y="10261"/>
                    <a:pt x="21499" y="101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2395396" y="564737"/>
              <a:ext cx="81105" cy="118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600" fill="norm" stroke="1" extrusionOk="0">
                  <a:moveTo>
                    <a:pt x="9591" y="2314"/>
                  </a:moveTo>
                  <a:cubicBezTo>
                    <a:pt x="6268" y="5400"/>
                    <a:pt x="2945" y="8486"/>
                    <a:pt x="1284" y="11571"/>
                  </a:cubicBezTo>
                  <a:cubicBezTo>
                    <a:pt x="-378" y="14657"/>
                    <a:pt x="-378" y="17743"/>
                    <a:pt x="1007" y="19479"/>
                  </a:cubicBezTo>
                  <a:cubicBezTo>
                    <a:pt x="2391" y="21214"/>
                    <a:pt x="5160" y="21600"/>
                    <a:pt x="7930" y="21600"/>
                  </a:cubicBezTo>
                  <a:cubicBezTo>
                    <a:pt x="10699" y="21600"/>
                    <a:pt x="13468" y="21214"/>
                    <a:pt x="15684" y="17550"/>
                  </a:cubicBezTo>
                  <a:cubicBezTo>
                    <a:pt x="17899" y="13886"/>
                    <a:pt x="19560" y="6943"/>
                    <a:pt x="212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2552699" y="545687"/>
              <a:ext cx="1397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82" y="3789"/>
                    <a:pt x="1964" y="7579"/>
                    <a:pt x="2455" y="10800"/>
                  </a:cubicBezTo>
                  <a:cubicBezTo>
                    <a:pt x="2945" y="14021"/>
                    <a:pt x="2945" y="16674"/>
                    <a:pt x="3109" y="16674"/>
                  </a:cubicBezTo>
                  <a:cubicBezTo>
                    <a:pt x="3273" y="16674"/>
                    <a:pt x="3600" y="14021"/>
                    <a:pt x="5073" y="11179"/>
                  </a:cubicBezTo>
                  <a:cubicBezTo>
                    <a:pt x="6545" y="8337"/>
                    <a:pt x="9164" y="5305"/>
                    <a:pt x="11291" y="3789"/>
                  </a:cubicBezTo>
                  <a:cubicBezTo>
                    <a:pt x="13418" y="2274"/>
                    <a:pt x="15055" y="2274"/>
                    <a:pt x="16691" y="4168"/>
                  </a:cubicBezTo>
                  <a:cubicBezTo>
                    <a:pt x="18327" y="6063"/>
                    <a:pt x="19964" y="9853"/>
                    <a:pt x="20782" y="13074"/>
                  </a:cubicBezTo>
                  <a:cubicBezTo>
                    <a:pt x="21600" y="16295"/>
                    <a:pt x="21600" y="1894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3143249" y="444087"/>
              <a:ext cx="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2965450" y="386937"/>
              <a:ext cx="33020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908" y="21600"/>
                  </a:moveTo>
                  <a:cubicBezTo>
                    <a:pt x="2215" y="20571"/>
                    <a:pt x="1523" y="19543"/>
                    <a:pt x="969" y="18343"/>
                  </a:cubicBezTo>
                  <a:cubicBezTo>
                    <a:pt x="415" y="17143"/>
                    <a:pt x="0" y="15771"/>
                    <a:pt x="0" y="14400"/>
                  </a:cubicBezTo>
                  <a:cubicBezTo>
                    <a:pt x="0" y="13029"/>
                    <a:pt x="415" y="11657"/>
                    <a:pt x="2631" y="9429"/>
                  </a:cubicBezTo>
                  <a:cubicBezTo>
                    <a:pt x="4846" y="7200"/>
                    <a:pt x="8862" y="4114"/>
                    <a:pt x="12323" y="2400"/>
                  </a:cubicBezTo>
                  <a:cubicBezTo>
                    <a:pt x="15785" y="686"/>
                    <a:pt x="18692" y="3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3171076" y="547133"/>
              <a:ext cx="169025" cy="111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136" fill="norm" stroke="1" extrusionOk="0">
                  <a:moveTo>
                    <a:pt x="6894" y="12927"/>
                  </a:moveTo>
                  <a:cubicBezTo>
                    <a:pt x="9294" y="10527"/>
                    <a:pt x="11694" y="8127"/>
                    <a:pt x="13161" y="5927"/>
                  </a:cubicBezTo>
                  <a:cubicBezTo>
                    <a:pt x="14627" y="3727"/>
                    <a:pt x="15161" y="1727"/>
                    <a:pt x="14761" y="727"/>
                  </a:cubicBezTo>
                  <a:cubicBezTo>
                    <a:pt x="14361" y="-273"/>
                    <a:pt x="13027" y="-273"/>
                    <a:pt x="11027" y="927"/>
                  </a:cubicBezTo>
                  <a:cubicBezTo>
                    <a:pt x="9027" y="2127"/>
                    <a:pt x="6361" y="4527"/>
                    <a:pt x="4361" y="7127"/>
                  </a:cubicBezTo>
                  <a:cubicBezTo>
                    <a:pt x="2361" y="9727"/>
                    <a:pt x="1027" y="12527"/>
                    <a:pt x="361" y="14927"/>
                  </a:cubicBezTo>
                  <a:cubicBezTo>
                    <a:pt x="-306" y="17327"/>
                    <a:pt x="-306" y="19327"/>
                    <a:pt x="2627" y="20327"/>
                  </a:cubicBezTo>
                  <a:cubicBezTo>
                    <a:pt x="5561" y="21327"/>
                    <a:pt x="11427" y="21327"/>
                    <a:pt x="15027" y="20727"/>
                  </a:cubicBezTo>
                  <a:cubicBezTo>
                    <a:pt x="18627" y="20127"/>
                    <a:pt x="19961" y="18927"/>
                    <a:pt x="21294" y="177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3348100" y="552831"/>
              <a:ext cx="89408" cy="161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6" h="21387" fill="norm" stroke="1" extrusionOk="0">
                  <a:moveTo>
                    <a:pt x="14344" y="4103"/>
                  </a:moveTo>
                  <a:cubicBezTo>
                    <a:pt x="14344" y="2700"/>
                    <a:pt x="14344" y="1298"/>
                    <a:pt x="13117" y="596"/>
                  </a:cubicBezTo>
                  <a:cubicBezTo>
                    <a:pt x="11890" y="-105"/>
                    <a:pt x="9435" y="-105"/>
                    <a:pt x="6981" y="176"/>
                  </a:cubicBezTo>
                  <a:cubicBezTo>
                    <a:pt x="4526" y="456"/>
                    <a:pt x="2072" y="1017"/>
                    <a:pt x="844" y="2139"/>
                  </a:cubicBezTo>
                  <a:cubicBezTo>
                    <a:pt x="-383" y="3261"/>
                    <a:pt x="-383" y="4944"/>
                    <a:pt x="1581" y="6627"/>
                  </a:cubicBezTo>
                  <a:cubicBezTo>
                    <a:pt x="3544" y="8311"/>
                    <a:pt x="7472" y="9994"/>
                    <a:pt x="10908" y="11537"/>
                  </a:cubicBezTo>
                  <a:cubicBezTo>
                    <a:pt x="14344" y="13079"/>
                    <a:pt x="17290" y="14482"/>
                    <a:pt x="19008" y="15885"/>
                  </a:cubicBezTo>
                  <a:cubicBezTo>
                    <a:pt x="20726" y="17287"/>
                    <a:pt x="21217" y="18690"/>
                    <a:pt x="20235" y="19672"/>
                  </a:cubicBezTo>
                  <a:cubicBezTo>
                    <a:pt x="19253" y="20653"/>
                    <a:pt x="16799" y="21214"/>
                    <a:pt x="14344" y="21355"/>
                  </a:cubicBezTo>
                  <a:cubicBezTo>
                    <a:pt x="11890" y="21495"/>
                    <a:pt x="9435" y="21214"/>
                    <a:pt x="7717" y="19812"/>
                  </a:cubicBezTo>
                  <a:cubicBezTo>
                    <a:pt x="5999" y="18409"/>
                    <a:pt x="5017" y="15885"/>
                    <a:pt x="4035" y="13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3527160" y="374237"/>
              <a:ext cx="66941" cy="309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518" fill="norm" stroke="1" extrusionOk="0">
                  <a:moveTo>
                    <a:pt x="9197" y="0"/>
                  </a:moveTo>
                  <a:cubicBezTo>
                    <a:pt x="6497" y="3820"/>
                    <a:pt x="3797" y="7641"/>
                    <a:pt x="2109" y="10873"/>
                  </a:cubicBezTo>
                  <a:cubicBezTo>
                    <a:pt x="422" y="14106"/>
                    <a:pt x="-253" y="16751"/>
                    <a:pt x="84" y="18441"/>
                  </a:cubicBezTo>
                  <a:cubicBezTo>
                    <a:pt x="422" y="20131"/>
                    <a:pt x="1772" y="20865"/>
                    <a:pt x="4134" y="21233"/>
                  </a:cubicBezTo>
                  <a:cubicBezTo>
                    <a:pt x="6497" y="21600"/>
                    <a:pt x="9872" y="21600"/>
                    <a:pt x="12909" y="21306"/>
                  </a:cubicBezTo>
                  <a:cubicBezTo>
                    <a:pt x="15947" y="21012"/>
                    <a:pt x="18647" y="20424"/>
                    <a:pt x="21347" y="198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3492500" y="552037"/>
              <a:ext cx="139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64" y="14400"/>
                    <a:pt x="11127" y="7200"/>
                    <a:pt x="14727" y="3600"/>
                  </a:cubicBezTo>
                  <a:cubicBezTo>
                    <a:pt x="18327" y="0"/>
                    <a:pt x="1996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2785533" y="389308"/>
              <a:ext cx="78317" cy="105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2" h="21126" fill="norm" stroke="1" extrusionOk="0">
                  <a:moveTo>
                    <a:pt x="569" y="21126"/>
                  </a:moveTo>
                  <a:cubicBezTo>
                    <a:pt x="0" y="19008"/>
                    <a:pt x="-568" y="16891"/>
                    <a:pt x="1137" y="13714"/>
                  </a:cubicBezTo>
                  <a:cubicBezTo>
                    <a:pt x="2843" y="10538"/>
                    <a:pt x="6821" y="6302"/>
                    <a:pt x="9948" y="3550"/>
                  </a:cubicBezTo>
                  <a:cubicBezTo>
                    <a:pt x="13074" y="797"/>
                    <a:pt x="15348" y="-474"/>
                    <a:pt x="16485" y="161"/>
                  </a:cubicBezTo>
                  <a:cubicBezTo>
                    <a:pt x="17621" y="797"/>
                    <a:pt x="17621" y="3338"/>
                    <a:pt x="18190" y="5667"/>
                  </a:cubicBezTo>
                  <a:cubicBezTo>
                    <a:pt x="18758" y="7997"/>
                    <a:pt x="19895" y="10114"/>
                    <a:pt x="20464" y="11173"/>
                  </a:cubicBezTo>
                  <a:cubicBezTo>
                    <a:pt x="21032" y="12232"/>
                    <a:pt x="21032" y="12232"/>
                    <a:pt x="21032" y="12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2722776" y="74611"/>
              <a:ext cx="109325" cy="173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0795" fill="norm" stroke="1" extrusionOk="0">
                  <a:moveTo>
                    <a:pt x="18604" y="4715"/>
                  </a:moveTo>
                  <a:cubicBezTo>
                    <a:pt x="19419" y="2937"/>
                    <a:pt x="20234" y="1158"/>
                    <a:pt x="19623" y="395"/>
                  </a:cubicBezTo>
                  <a:cubicBezTo>
                    <a:pt x="19011" y="-367"/>
                    <a:pt x="16974" y="-113"/>
                    <a:pt x="13713" y="1920"/>
                  </a:cubicBezTo>
                  <a:cubicBezTo>
                    <a:pt x="10453" y="3953"/>
                    <a:pt x="5970" y="7765"/>
                    <a:pt x="3524" y="10306"/>
                  </a:cubicBezTo>
                  <a:cubicBezTo>
                    <a:pt x="1079" y="12847"/>
                    <a:pt x="672" y="14118"/>
                    <a:pt x="264" y="15897"/>
                  </a:cubicBezTo>
                  <a:cubicBezTo>
                    <a:pt x="-143" y="17675"/>
                    <a:pt x="-551" y="19962"/>
                    <a:pt x="2913" y="20598"/>
                  </a:cubicBezTo>
                  <a:cubicBezTo>
                    <a:pt x="6377" y="21233"/>
                    <a:pt x="13713" y="20217"/>
                    <a:pt x="21049" y="19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2830093" y="159281"/>
              <a:ext cx="66058" cy="59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7" h="20792" fill="norm" stroke="1" extrusionOk="0">
                  <a:moveTo>
                    <a:pt x="14366" y="6371"/>
                  </a:moveTo>
                  <a:cubicBezTo>
                    <a:pt x="12402" y="3392"/>
                    <a:pt x="10438" y="413"/>
                    <a:pt x="8147" y="40"/>
                  </a:cubicBezTo>
                  <a:cubicBezTo>
                    <a:pt x="5856" y="-332"/>
                    <a:pt x="3238" y="1902"/>
                    <a:pt x="1602" y="5627"/>
                  </a:cubicBezTo>
                  <a:cubicBezTo>
                    <a:pt x="-34" y="9351"/>
                    <a:pt x="-689" y="14565"/>
                    <a:pt x="947" y="17544"/>
                  </a:cubicBezTo>
                  <a:cubicBezTo>
                    <a:pt x="2584" y="20523"/>
                    <a:pt x="6511" y="21268"/>
                    <a:pt x="9784" y="20523"/>
                  </a:cubicBezTo>
                  <a:cubicBezTo>
                    <a:pt x="13056" y="19778"/>
                    <a:pt x="15675" y="17544"/>
                    <a:pt x="17638" y="14565"/>
                  </a:cubicBezTo>
                  <a:cubicBezTo>
                    <a:pt x="19602" y="11585"/>
                    <a:pt x="20911" y="7861"/>
                    <a:pt x="20256" y="4882"/>
                  </a:cubicBezTo>
                  <a:cubicBezTo>
                    <a:pt x="19602" y="1902"/>
                    <a:pt x="16984" y="-332"/>
                    <a:pt x="14693" y="413"/>
                  </a:cubicBezTo>
                  <a:cubicBezTo>
                    <a:pt x="12402" y="1158"/>
                    <a:pt x="10438" y="4882"/>
                    <a:pt x="8475" y="86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2930878" y="123576"/>
              <a:ext cx="79023" cy="96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0119" fill="norm" stroke="1" extrusionOk="0">
                  <a:moveTo>
                    <a:pt x="758" y="13852"/>
                  </a:moveTo>
                  <a:cubicBezTo>
                    <a:pt x="2463" y="12089"/>
                    <a:pt x="4168" y="10325"/>
                    <a:pt x="6158" y="7681"/>
                  </a:cubicBezTo>
                  <a:cubicBezTo>
                    <a:pt x="8147" y="5036"/>
                    <a:pt x="10421" y="1509"/>
                    <a:pt x="10137" y="407"/>
                  </a:cubicBezTo>
                  <a:cubicBezTo>
                    <a:pt x="9853" y="-695"/>
                    <a:pt x="7010" y="627"/>
                    <a:pt x="4737" y="2170"/>
                  </a:cubicBezTo>
                  <a:cubicBezTo>
                    <a:pt x="2463" y="3713"/>
                    <a:pt x="758" y="5476"/>
                    <a:pt x="189" y="8783"/>
                  </a:cubicBezTo>
                  <a:cubicBezTo>
                    <a:pt x="-379" y="12089"/>
                    <a:pt x="189" y="16938"/>
                    <a:pt x="3884" y="18921"/>
                  </a:cubicBezTo>
                  <a:cubicBezTo>
                    <a:pt x="7579" y="20905"/>
                    <a:pt x="14400" y="20023"/>
                    <a:pt x="21221" y="19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3059480" y="0"/>
              <a:ext cx="64721" cy="228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363" fill="norm" stroke="1" extrusionOk="0">
                  <a:moveTo>
                    <a:pt x="21305" y="2934"/>
                  </a:moveTo>
                  <a:cubicBezTo>
                    <a:pt x="19215" y="2141"/>
                    <a:pt x="17124" y="1348"/>
                    <a:pt x="14337" y="754"/>
                  </a:cubicBezTo>
                  <a:cubicBezTo>
                    <a:pt x="11550" y="159"/>
                    <a:pt x="8066" y="-237"/>
                    <a:pt x="5279" y="159"/>
                  </a:cubicBezTo>
                  <a:cubicBezTo>
                    <a:pt x="2492" y="556"/>
                    <a:pt x="402" y="1745"/>
                    <a:pt x="53" y="3924"/>
                  </a:cubicBezTo>
                  <a:cubicBezTo>
                    <a:pt x="-295" y="6104"/>
                    <a:pt x="1099" y="9275"/>
                    <a:pt x="3537" y="12346"/>
                  </a:cubicBezTo>
                  <a:cubicBezTo>
                    <a:pt x="5976" y="15418"/>
                    <a:pt x="9460" y="18391"/>
                    <a:pt x="12944" y="213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3022600" y="13199"/>
              <a:ext cx="248862" cy="234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516" fill="norm" stroke="1" extrusionOk="0">
                  <a:moveTo>
                    <a:pt x="0" y="15094"/>
                  </a:moveTo>
                  <a:cubicBezTo>
                    <a:pt x="4576" y="12954"/>
                    <a:pt x="9153" y="10813"/>
                    <a:pt x="12631" y="9159"/>
                  </a:cubicBezTo>
                  <a:cubicBezTo>
                    <a:pt x="16108" y="7505"/>
                    <a:pt x="18488" y="6338"/>
                    <a:pt x="19861" y="5267"/>
                  </a:cubicBezTo>
                  <a:cubicBezTo>
                    <a:pt x="21234" y="4197"/>
                    <a:pt x="21600" y="3224"/>
                    <a:pt x="21508" y="2348"/>
                  </a:cubicBezTo>
                  <a:cubicBezTo>
                    <a:pt x="21417" y="1473"/>
                    <a:pt x="20868" y="694"/>
                    <a:pt x="20044" y="305"/>
                  </a:cubicBezTo>
                  <a:cubicBezTo>
                    <a:pt x="19220" y="-84"/>
                    <a:pt x="18122" y="-84"/>
                    <a:pt x="17207" y="208"/>
                  </a:cubicBezTo>
                  <a:cubicBezTo>
                    <a:pt x="16292" y="500"/>
                    <a:pt x="15559" y="1084"/>
                    <a:pt x="15285" y="3613"/>
                  </a:cubicBezTo>
                  <a:cubicBezTo>
                    <a:pt x="15010" y="6143"/>
                    <a:pt x="15193" y="10619"/>
                    <a:pt x="15468" y="13927"/>
                  </a:cubicBezTo>
                  <a:cubicBezTo>
                    <a:pt x="15742" y="17235"/>
                    <a:pt x="16108" y="19375"/>
                    <a:pt x="16475" y="21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3174999" y="132937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139699" y="888587"/>
              <a:ext cx="31369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4" y="20215"/>
                    <a:pt x="1108" y="18831"/>
                    <a:pt x="1691" y="17585"/>
                  </a:cubicBezTo>
                  <a:cubicBezTo>
                    <a:pt x="2274" y="16338"/>
                    <a:pt x="2886" y="15231"/>
                    <a:pt x="3476" y="14262"/>
                  </a:cubicBezTo>
                  <a:cubicBezTo>
                    <a:pt x="4066" y="13292"/>
                    <a:pt x="4635" y="12462"/>
                    <a:pt x="5240" y="11354"/>
                  </a:cubicBezTo>
                  <a:cubicBezTo>
                    <a:pt x="5845" y="10246"/>
                    <a:pt x="6486" y="8862"/>
                    <a:pt x="7047" y="7892"/>
                  </a:cubicBezTo>
                  <a:cubicBezTo>
                    <a:pt x="7608" y="6923"/>
                    <a:pt x="8089" y="6369"/>
                    <a:pt x="8563" y="5677"/>
                  </a:cubicBezTo>
                  <a:cubicBezTo>
                    <a:pt x="9036" y="4985"/>
                    <a:pt x="9503" y="4154"/>
                    <a:pt x="9969" y="3600"/>
                  </a:cubicBezTo>
                  <a:cubicBezTo>
                    <a:pt x="10436" y="3046"/>
                    <a:pt x="10902" y="2769"/>
                    <a:pt x="11376" y="2354"/>
                  </a:cubicBezTo>
                  <a:cubicBezTo>
                    <a:pt x="11849" y="1938"/>
                    <a:pt x="12330" y="1385"/>
                    <a:pt x="12826" y="969"/>
                  </a:cubicBezTo>
                  <a:cubicBezTo>
                    <a:pt x="13321" y="554"/>
                    <a:pt x="13832" y="277"/>
                    <a:pt x="14298" y="138"/>
                  </a:cubicBezTo>
                  <a:cubicBezTo>
                    <a:pt x="14764" y="0"/>
                    <a:pt x="15187" y="0"/>
                    <a:pt x="15712" y="0"/>
                  </a:cubicBezTo>
                  <a:cubicBezTo>
                    <a:pt x="16236" y="0"/>
                    <a:pt x="16863" y="0"/>
                    <a:pt x="17432" y="0"/>
                  </a:cubicBezTo>
                  <a:cubicBezTo>
                    <a:pt x="18000" y="0"/>
                    <a:pt x="18510" y="0"/>
                    <a:pt x="19144" y="0"/>
                  </a:cubicBezTo>
                  <a:cubicBezTo>
                    <a:pt x="19778" y="0"/>
                    <a:pt x="20536" y="0"/>
                    <a:pt x="20966" y="138"/>
                  </a:cubicBezTo>
                  <a:cubicBezTo>
                    <a:pt x="21396" y="277"/>
                    <a:pt x="21498" y="554"/>
                    <a:pt x="21600" y="8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0" y="964787"/>
              <a:ext cx="332740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7" y="20571"/>
                    <a:pt x="934" y="19543"/>
                    <a:pt x="1402" y="18900"/>
                  </a:cubicBezTo>
                  <a:cubicBezTo>
                    <a:pt x="1869" y="18257"/>
                    <a:pt x="2336" y="18000"/>
                    <a:pt x="2796" y="17614"/>
                  </a:cubicBezTo>
                  <a:cubicBezTo>
                    <a:pt x="3256" y="17229"/>
                    <a:pt x="3710" y="16714"/>
                    <a:pt x="4205" y="16071"/>
                  </a:cubicBezTo>
                  <a:cubicBezTo>
                    <a:pt x="4699" y="15429"/>
                    <a:pt x="5235" y="14657"/>
                    <a:pt x="5716" y="14014"/>
                  </a:cubicBezTo>
                  <a:cubicBezTo>
                    <a:pt x="6197" y="13371"/>
                    <a:pt x="6623" y="12857"/>
                    <a:pt x="7049" y="12343"/>
                  </a:cubicBezTo>
                  <a:cubicBezTo>
                    <a:pt x="7475" y="11829"/>
                    <a:pt x="7901" y="11314"/>
                    <a:pt x="8347" y="10800"/>
                  </a:cubicBezTo>
                  <a:cubicBezTo>
                    <a:pt x="8794" y="10286"/>
                    <a:pt x="9261" y="9771"/>
                    <a:pt x="9749" y="9386"/>
                  </a:cubicBezTo>
                  <a:cubicBezTo>
                    <a:pt x="10237" y="9000"/>
                    <a:pt x="10745" y="8743"/>
                    <a:pt x="11226" y="8357"/>
                  </a:cubicBezTo>
                  <a:cubicBezTo>
                    <a:pt x="11707" y="7971"/>
                    <a:pt x="12160" y="7457"/>
                    <a:pt x="12641" y="7071"/>
                  </a:cubicBezTo>
                  <a:cubicBezTo>
                    <a:pt x="13122" y="6686"/>
                    <a:pt x="13631" y="6429"/>
                    <a:pt x="14118" y="6171"/>
                  </a:cubicBezTo>
                  <a:cubicBezTo>
                    <a:pt x="14606" y="5914"/>
                    <a:pt x="15073" y="5657"/>
                    <a:pt x="15637" y="5271"/>
                  </a:cubicBezTo>
                  <a:cubicBezTo>
                    <a:pt x="16200" y="4886"/>
                    <a:pt x="16860" y="4371"/>
                    <a:pt x="17485" y="3857"/>
                  </a:cubicBezTo>
                  <a:cubicBezTo>
                    <a:pt x="18110" y="3343"/>
                    <a:pt x="18701" y="2829"/>
                    <a:pt x="19312" y="2314"/>
                  </a:cubicBezTo>
                  <a:cubicBezTo>
                    <a:pt x="19924" y="1800"/>
                    <a:pt x="20556" y="1286"/>
                    <a:pt x="20940" y="900"/>
                  </a:cubicBezTo>
                  <a:cubicBezTo>
                    <a:pt x="21325" y="514"/>
                    <a:pt x="21463" y="2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1825223" y="1305796"/>
              <a:ext cx="199411" cy="495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498" fill="norm" stroke="1" extrusionOk="0">
                  <a:moveTo>
                    <a:pt x="4430" y="6700"/>
                  </a:moveTo>
                  <a:cubicBezTo>
                    <a:pt x="4430" y="9457"/>
                    <a:pt x="4430" y="12215"/>
                    <a:pt x="4430" y="14467"/>
                  </a:cubicBezTo>
                  <a:cubicBezTo>
                    <a:pt x="4430" y="16718"/>
                    <a:pt x="4430" y="18465"/>
                    <a:pt x="4318" y="19660"/>
                  </a:cubicBezTo>
                  <a:cubicBezTo>
                    <a:pt x="4205" y="20855"/>
                    <a:pt x="3980" y="21498"/>
                    <a:pt x="3643" y="21498"/>
                  </a:cubicBezTo>
                  <a:cubicBezTo>
                    <a:pt x="3305" y="21498"/>
                    <a:pt x="2855" y="20855"/>
                    <a:pt x="2405" y="18741"/>
                  </a:cubicBezTo>
                  <a:cubicBezTo>
                    <a:pt x="1955" y="16627"/>
                    <a:pt x="1505" y="13042"/>
                    <a:pt x="2068" y="9825"/>
                  </a:cubicBezTo>
                  <a:cubicBezTo>
                    <a:pt x="2630" y="6608"/>
                    <a:pt x="4205" y="3758"/>
                    <a:pt x="5442" y="2196"/>
                  </a:cubicBezTo>
                  <a:cubicBezTo>
                    <a:pt x="6680" y="633"/>
                    <a:pt x="7580" y="358"/>
                    <a:pt x="8593" y="174"/>
                  </a:cubicBezTo>
                  <a:cubicBezTo>
                    <a:pt x="9605" y="-10"/>
                    <a:pt x="10730" y="-102"/>
                    <a:pt x="12192" y="174"/>
                  </a:cubicBezTo>
                  <a:cubicBezTo>
                    <a:pt x="13655" y="449"/>
                    <a:pt x="15455" y="1093"/>
                    <a:pt x="17368" y="2839"/>
                  </a:cubicBezTo>
                  <a:cubicBezTo>
                    <a:pt x="19280" y="4586"/>
                    <a:pt x="21305" y="7435"/>
                    <a:pt x="21193" y="10009"/>
                  </a:cubicBezTo>
                  <a:cubicBezTo>
                    <a:pt x="21080" y="12582"/>
                    <a:pt x="18830" y="14880"/>
                    <a:pt x="16018" y="16535"/>
                  </a:cubicBezTo>
                  <a:cubicBezTo>
                    <a:pt x="13205" y="18189"/>
                    <a:pt x="9830" y="19200"/>
                    <a:pt x="7018" y="19706"/>
                  </a:cubicBezTo>
                  <a:cubicBezTo>
                    <a:pt x="4205" y="20211"/>
                    <a:pt x="1955" y="20211"/>
                    <a:pt x="830" y="19981"/>
                  </a:cubicBezTo>
                  <a:cubicBezTo>
                    <a:pt x="-295" y="19752"/>
                    <a:pt x="-295" y="19292"/>
                    <a:pt x="943" y="18878"/>
                  </a:cubicBezTo>
                  <a:cubicBezTo>
                    <a:pt x="2180" y="18465"/>
                    <a:pt x="4655" y="18097"/>
                    <a:pt x="7130" y="177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2044700" y="1669637"/>
              <a:ext cx="762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2095499" y="1701387"/>
              <a:ext cx="698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718"/>
                    <a:pt x="7200" y="11435"/>
                    <a:pt x="3600" y="15035"/>
                  </a:cubicBezTo>
                  <a:cubicBezTo>
                    <a:pt x="0" y="18635"/>
                    <a:pt x="0" y="201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2292350" y="1574387"/>
              <a:ext cx="1143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2298699" y="1682337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2607415" y="1331080"/>
              <a:ext cx="161185" cy="388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422" fill="norm" stroke="1" extrusionOk="0">
                  <a:moveTo>
                    <a:pt x="21362" y="1512"/>
                  </a:moveTo>
                  <a:cubicBezTo>
                    <a:pt x="20520" y="1045"/>
                    <a:pt x="19679" y="578"/>
                    <a:pt x="18557" y="286"/>
                  </a:cubicBezTo>
                  <a:cubicBezTo>
                    <a:pt x="17435" y="-6"/>
                    <a:pt x="16032" y="-123"/>
                    <a:pt x="15050" y="169"/>
                  </a:cubicBezTo>
                  <a:cubicBezTo>
                    <a:pt x="14068" y="461"/>
                    <a:pt x="13507" y="1161"/>
                    <a:pt x="12526" y="2621"/>
                  </a:cubicBezTo>
                  <a:cubicBezTo>
                    <a:pt x="11544" y="4080"/>
                    <a:pt x="10141" y="6299"/>
                    <a:pt x="9019" y="7700"/>
                  </a:cubicBezTo>
                  <a:cubicBezTo>
                    <a:pt x="7897" y="9101"/>
                    <a:pt x="7056" y="9685"/>
                    <a:pt x="5933" y="10035"/>
                  </a:cubicBezTo>
                  <a:cubicBezTo>
                    <a:pt x="4811" y="10385"/>
                    <a:pt x="3409" y="10502"/>
                    <a:pt x="3128" y="10327"/>
                  </a:cubicBezTo>
                  <a:cubicBezTo>
                    <a:pt x="2848" y="10152"/>
                    <a:pt x="3689" y="9685"/>
                    <a:pt x="4811" y="9451"/>
                  </a:cubicBezTo>
                  <a:cubicBezTo>
                    <a:pt x="5933" y="9218"/>
                    <a:pt x="7336" y="9218"/>
                    <a:pt x="8178" y="9509"/>
                  </a:cubicBezTo>
                  <a:cubicBezTo>
                    <a:pt x="9019" y="9801"/>
                    <a:pt x="9300" y="10385"/>
                    <a:pt x="9580" y="11027"/>
                  </a:cubicBezTo>
                  <a:cubicBezTo>
                    <a:pt x="9861" y="11669"/>
                    <a:pt x="10141" y="12370"/>
                    <a:pt x="9019" y="13538"/>
                  </a:cubicBezTo>
                  <a:cubicBezTo>
                    <a:pt x="7897" y="14705"/>
                    <a:pt x="5372" y="16340"/>
                    <a:pt x="3549" y="17449"/>
                  </a:cubicBezTo>
                  <a:cubicBezTo>
                    <a:pt x="1726" y="18558"/>
                    <a:pt x="604" y="19142"/>
                    <a:pt x="183" y="19726"/>
                  </a:cubicBezTo>
                  <a:cubicBezTo>
                    <a:pt x="-238" y="20309"/>
                    <a:pt x="43" y="20893"/>
                    <a:pt x="1305" y="21185"/>
                  </a:cubicBezTo>
                  <a:cubicBezTo>
                    <a:pt x="2567" y="21477"/>
                    <a:pt x="4811" y="21477"/>
                    <a:pt x="6775" y="21302"/>
                  </a:cubicBezTo>
                  <a:cubicBezTo>
                    <a:pt x="8739" y="21127"/>
                    <a:pt x="10422" y="20776"/>
                    <a:pt x="12105" y="204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2844799" y="1402937"/>
              <a:ext cx="1460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948" y="6400"/>
                    <a:pt x="11896" y="12800"/>
                    <a:pt x="15496" y="16400"/>
                  </a:cubicBezTo>
                  <a:cubicBezTo>
                    <a:pt x="19096" y="20000"/>
                    <a:pt x="20348" y="2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2952749" y="1409287"/>
              <a:ext cx="952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2348"/>
                    <a:pt x="12960" y="4696"/>
                    <a:pt x="9360" y="7513"/>
                  </a:cubicBezTo>
                  <a:cubicBezTo>
                    <a:pt x="5760" y="10330"/>
                    <a:pt x="2880" y="13617"/>
                    <a:pt x="1440" y="16043"/>
                  </a:cubicBezTo>
                  <a:cubicBezTo>
                    <a:pt x="0" y="18470"/>
                    <a:pt x="0" y="200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3060700" y="1631537"/>
              <a:ext cx="63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3219449" y="1656937"/>
              <a:ext cx="1206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3549650" y="1637887"/>
              <a:ext cx="635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3892550" y="1352137"/>
              <a:ext cx="1206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95" y="0"/>
                    <a:pt x="3789" y="0"/>
                    <a:pt x="7389" y="3600"/>
                  </a:cubicBezTo>
                  <a:cubicBezTo>
                    <a:pt x="10989" y="7200"/>
                    <a:pt x="16295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3981450" y="1364837"/>
              <a:ext cx="10795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0"/>
                    <a:pt x="17365" y="0"/>
                    <a:pt x="16094" y="441"/>
                  </a:cubicBezTo>
                  <a:cubicBezTo>
                    <a:pt x="14824" y="882"/>
                    <a:pt x="14400" y="1763"/>
                    <a:pt x="12494" y="4335"/>
                  </a:cubicBezTo>
                  <a:cubicBezTo>
                    <a:pt x="10588" y="6906"/>
                    <a:pt x="7200" y="11167"/>
                    <a:pt x="4871" y="14327"/>
                  </a:cubicBezTo>
                  <a:cubicBezTo>
                    <a:pt x="2541" y="17486"/>
                    <a:pt x="1271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4074583" y="1604491"/>
              <a:ext cx="99812" cy="96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038" fill="norm" stroke="1" extrusionOk="0">
                  <a:moveTo>
                    <a:pt x="3150" y="4493"/>
                  </a:moveTo>
                  <a:cubicBezTo>
                    <a:pt x="2700" y="6791"/>
                    <a:pt x="2250" y="9089"/>
                    <a:pt x="1575" y="12076"/>
                  </a:cubicBezTo>
                  <a:cubicBezTo>
                    <a:pt x="900" y="15064"/>
                    <a:pt x="0" y="18740"/>
                    <a:pt x="0" y="19429"/>
                  </a:cubicBezTo>
                  <a:cubicBezTo>
                    <a:pt x="0" y="20119"/>
                    <a:pt x="900" y="17821"/>
                    <a:pt x="2475" y="14144"/>
                  </a:cubicBezTo>
                  <a:cubicBezTo>
                    <a:pt x="4050" y="10468"/>
                    <a:pt x="6300" y="5412"/>
                    <a:pt x="8550" y="2655"/>
                  </a:cubicBezTo>
                  <a:cubicBezTo>
                    <a:pt x="10800" y="-102"/>
                    <a:pt x="13050" y="-562"/>
                    <a:pt x="15300" y="587"/>
                  </a:cubicBezTo>
                  <a:cubicBezTo>
                    <a:pt x="17550" y="1736"/>
                    <a:pt x="19800" y="4493"/>
                    <a:pt x="20700" y="8170"/>
                  </a:cubicBezTo>
                  <a:cubicBezTo>
                    <a:pt x="21600" y="11847"/>
                    <a:pt x="21150" y="16442"/>
                    <a:pt x="20700" y="21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4349750" y="1288587"/>
              <a:ext cx="83707" cy="539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4" h="21518" fill="norm" stroke="1" extrusionOk="0">
                  <a:moveTo>
                    <a:pt x="0" y="256"/>
                  </a:moveTo>
                  <a:cubicBezTo>
                    <a:pt x="2634" y="87"/>
                    <a:pt x="5268" y="-82"/>
                    <a:pt x="7639" y="45"/>
                  </a:cubicBezTo>
                  <a:cubicBezTo>
                    <a:pt x="10010" y="171"/>
                    <a:pt x="12117" y="593"/>
                    <a:pt x="13434" y="1479"/>
                  </a:cubicBezTo>
                  <a:cubicBezTo>
                    <a:pt x="14751" y="2365"/>
                    <a:pt x="15278" y="3715"/>
                    <a:pt x="13961" y="4854"/>
                  </a:cubicBezTo>
                  <a:cubicBezTo>
                    <a:pt x="12644" y="5993"/>
                    <a:pt x="9483" y="6921"/>
                    <a:pt x="8429" y="7849"/>
                  </a:cubicBezTo>
                  <a:cubicBezTo>
                    <a:pt x="7376" y="8777"/>
                    <a:pt x="8429" y="9706"/>
                    <a:pt x="10800" y="10802"/>
                  </a:cubicBezTo>
                  <a:cubicBezTo>
                    <a:pt x="13171" y="11899"/>
                    <a:pt x="16859" y="13165"/>
                    <a:pt x="18966" y="14557"/>
                  </a:cubicBezTo>
                  <a:cubicBezTo>
                    <a:pt x="21073" y="15949"/>
                    <a:pt x="21600" y="17468"/>
                    <a:pt x="19493" y="18649"/>
                  </a:cubicBezTo>
                  <a:cubicBezTo>
                    <a:pt x="17385" y="19831"/>
                    <a:pt x="12644" y="20674"/>
                    <a:pt x="8956" y="21096"/>
                  </a:cubicBezTo>
                  <a:cubicBezTo>
                    <a:pt x="5268" y="21518"/>
                    <a:pt x="2634" y="21518"/>
                    <a:pt x="0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321597" y="1606137"/>
              <a:ext cx="167354" cy="78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071" fill="norm" stroke="1" extrusionOk="0">
                  <a:moveTo>
                    <a:pt x="3527" y="20463"/>
                  </a:moveTo>
                  <a:cubicBezTo>
                    <a:pt x="2177" y="21032"/>
                    <a:pt x="827" y="21600"/>
                    <a:pt x="287" y="20179"/>
                  </a:cubicBezTo>
                  <a:cubicBezTo>
                    <a:pt x="-253" y="18758"/>
                    <a:pt x="17" y="15347"/>
                    <a:pt x="692" y="12505"/>
                  </a:cubicBezTo>
                  <a:cubicBezTo>
                    <a:pt x="1367" y="9663"/>
                    <a:pt x="2447" y="7389"/>
                    <a:pt x="3662" y="5684"/>
                  </a:cubicBezTo>
                  <a:cubicBezTo>
                    <a:pt x="4877" y="3979"/>
                    <a:pt x="6227" y="2842"/>
                    <a:pt x="7307" y="3411"/>
                  </a:cubicBezTo>
                  <a:cubicBezTo>
                    <a:pt x="8387" y="3979"/>
                    <a:pt x="9197" y="6253"/>
                    <a:pt x="10952" y="7389"/>
                  </a:cubicBezTo>
                  <a:cubicBezTo>
                    <a:pt x="12707" y="8526"/>
                    <a:pt x="15407" y="8526"/>
                    <a:pt x="17297" y="7105"/>
                  </a:cubicBezTo>
                  <a:cubicBezTo>
                    <a:pt x="19187" y="5684"/>
                    <a:pt x="20267" y="2842"/>
                    <a:pt x="213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349250" y="1485487"/>
              <a:ext cx="1905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361950" y="1421987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419100" y="1517237"/>
              <a:ext cx="127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450850" y="1434687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484716" y="1306557"/>
              <a:ext cx="79877" cy="288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315" fill="norm" stroke="1" extrusionOk="0">
                  <a:moveTo>
                    <a:pt x="13074" y="13701"/>
                  </a:moveTo>
                  <a:cubicBezTo>
                    <a:pt x="10232" y="13701"/>
                    <a:pt x="7389" y="13701"/>
                    <a:pt x="5400" y="14092"/>
                  </a:cubicBezTo>
                  <a:cubicBezTo>
                    <a:pt x="3411" y="14484"/>
                    <a:pt x="2274" y="15266"/>
                    <a:pt x="1421" y="16127"/>
                  </a:cubicBezTo>
                  <a:cubicBezTo>
                    <a:pt x="568" y="16988"/>
                    <a:pt x="0" y="17927"/>
                    <a:pt x="0" y="18866"/>
                  </a:cubicBezTo>
                  <a:cubicBezTo>
                    <a:pt x="0" y="19805"/>
                    <a:pt x="568" y="20744"/>
                    <a:pt x="2274" y="21136"/>
                  </a:cubicBezTo>
                  <a:cubicBezTo>
                    <a:pt x="3979" y="21527"/>
                    <a:pt x="6821" y="21370"/>
                    <a:pt x="10232" y="19727"/>
                  </a:cubicBezTo>
                  <a:cubicBezTo>
                    <a:pt x="13642" y="18084"/>
                    <a:pt x="17621" y="14953"/>
                    <a:pt x="19611" y="11666"/>
                  </a:cubicBezTo>
                  <a:cubicBezTo>
                    <a:pt x="21600" y="8379"/>
                    <a:pt x="21600" y="4936"/>
                    <a:pt x="21316" y="2823"/>
                  </a:cubicBezTo>
                  <a:cubicBezTo>
                    <a:pt x="21032" y="710"/>
                    <a:pt x="20463" y="-73"/>
                    <a:pt x="19326" y="5"/>
                  </a:cubicBezTo>
                  <a:cubicBezTo>
                    <a:pt x="18189" y="84"/>
                    <a:pt x="16484" y="1023"/>
                    <a:pt x="16200" y="4231"/>
                  </a:cubicBezTo>
                  <a:cubicBezTo>
                    <a:pt x="15916" y="7440"/>
                    <a:pt x="17053" y="12918"/>
                    <a:pt x="18189" y="183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666750" y="1479137"/>
              <a:ext cx="14605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322" y="5280"/>
                    <a:pt x="10643" y="10560"/>
                    <a:pt x="14243" y="14160"/>
                  </a:cubicBezTo>
                  <a:cubicBezTo>
                    <a:pt x="17843" y="17760"/>
                    <a:pt x="19722" y="1968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660400" y="1434687"/>
              <a:ext cx="16510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77" y="2520"/>
                    <a:pt x="14954" y="5040"/>
                    <a:pt x="11492" y="8280"/>
                  </a:cubicBezTo>
                  <a:cubicBezTo>
                    <a:pt x="8031" y="11520"/>
                    <a:pt x="4431" y="15480"/>
                    <a:pt x="2492" y="17820"/>
                  </a:cubicBezTo>
                  <a:cubicBezTo>
                    <a:pt x="554" y="20160"/>
                    <a:pt x="277" y="20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539750" y="1898237"/>
              <a:ext cx="2540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4400"/>
                    <a:pt x="10800" y="7200"/>
                    <a:pt x="14400" y="3600"/>
                  </a:cubicBezTo>
                  <a:cubicBezTo>
                    <a:pt x="18000" y="0"/>
                    <a:pt x="198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603250" y="1980787"/>
              <a:ext cx="146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438655" y="2171287"/>
              <a:ext cx="189995" cy="148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600" fill="norm" stroke="1" extrusionOk="0">
                  <a:moveTo>
                    <a:pt x="663" y="0"/>
                  </a:moveTo>
                  <a:cubicBezTo>
                    <a:pt x="423" y="5246"/>
                    <a:pt x="183" y="10491"/>
                    <a:pt x="63" y="14040"/>
                  </a:cubicBezTo>
                  <a:cubicBezTo>
                    <a:pt x="-57" y="17589"/>
                    <a:pt x="-57" y="19440"/>
                    <a:pt x="543" y="20211"/>
                  </a:cubicBezTo>
                  <a:cubicBezTo>
                    <a:pt x="1143" y="20983"/>
                    <a:pt x="2343" y="20674"/>
                    <a:pt x="3303" y="19749"/>
                  </a:cubicBezTo>
                  <a:cubicBezTo>
                    <a:pt x="4263" y="18823"/>
                    <a:pt x="4983" y="17280"/>
                    <a:pt x="5583" y="15583"/>
                  </a:cubicBezTo>
                  <a:cubicBezTo>
                    <a:pt x="6183" y="13886"/>
                    <a:pt x="6663" y="12034"/>
                    <a:pt x="6903" y="11880"/>
                  </a:cubicBezTo>
                  <a:cubicBezTo>
                    <a:pt x="7143" y="11726"/>
                    <a:pt x="7143" y="13269"/>
                    <a:pt x="7743" y="14194"/>
                  </a:cubicBezTo>
                  <a:cubicBezTo>
                    <a:pt x="8343" y="15120"/>
                    <a:pt x="9543" y="15429"/>
                    <a:pt x="10743" y="14194"/>
                  </a:cubicBezTo>
                  <a:cubicBezTo>
                    <a:pt x="11943" y="12960"/>
                    <a:pt x="13143" y="10183"/>
                    <a:pt x="13743" y="8949"/>
                  </a:cubicBezTo>
                  <a:cubicBezTo>
                    <a:pt x="14343" y="7714"/>
                    <a:pt x="14343" y="8023"/>
                    <a:pt x="14103" y="9874"/>
                  </a:cubicBezTo>
                  <a:cubicBezTo>
                    <a:pt x="13863" y="11726"/>
                    <a:pt x="13383" y="15120"/>
                    <a:pt x="13023" y="17589"/>
                  </a:cubicBezTo>
                  <a:cubicBezTo>
                    <a:pt x="12663" y="20057"/>
                    <a:pt x="12423" y="21600"/>
                    <a:pt x="12423" y="21600"/>
                  </a:cubicBezTo>
                  <a:cubicBezTo>
                    <a:pt x="12423" y="21600"/>
                    <a:pt x="12663" y="20057"/>
                    <a:pt x="13263" y="17434"/>
                  </a:cubicBezTo>
                  <a:cubicBezTo>
                    <a:pt x="13863" y="14811"/>
                    <a:pt x="14823" y="11109"/>
                    <a:pt x="15663" y="8640"/>
                  </a:cubicBezTo>
                  <a:cubicBezTo>
                    <a:pt x="16503" y="6171"/>
                    <a:pt x="17223" y="4937"/>
                    <a:pt x="18063" y="4783"/>
                  </a:cubicBezTo>
                  <a:cubicBezTo>
                    <a:pt x="18903" y="4629"/>
                    <a:pt x="19863" y="5554"/>
                    <a:pt x="20463" y="7869"/>
                  </a:cubicBezTo>
                  <a:cubicBezTo>
                    <a:pt x="21063" y="10183"/>
                    <a:pt x="21303" y="13886"/>
                    <a:pt x="21543" y="175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674042" y="2063337"/>
              <a:ext cx="87958" cy="250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446" fill="norm" stroke="1" extrusionOk="0">
                  <a:moveTo>
                    <a:pt x="4400" y="0"/>
                  </a:moveTo>
                  <a:cubicBezTo>
                    <a:pt x="5428" y="5445"/>
                    <a:pt x="6457" y="10891"/>
                    <a:pt x="6714" y="14067"/>
                  </a:cubicBezTo>
                  <a:cubicBezTo>
                    <a:pt x="6971" y="17244"/>
                    <a:pt x="6457" y="18151"/>
                    <a:pt x="5942" y="19150"/>
                  </a:cubicBezTo>
                  <a:cubicBezTo>
                    <a:pt x="5428" y="20148"/>
                    <a:pt x="4914" y="21237"/>
                    <a:pt x="3628" y="21418"/>
                  </a:cubicBezTo>
                  <a:cubicBezTo>
                    <a:pt x="2342" y="21600"/>
                    <a:pt x="285" y="20874"/>
                    <a:pt x="28" y="19059"/>
                  </a:cubicBezTo>
                  <a:cubicBezTo>
                    <a:pt x="-229" y="17244"/>
                    <a:pt x="1314" y="14339"/>
                    <a:pt x="2857" y="12343"/>
                  </a:cubicBezTo>
                  <a:cubicBezTo>
                    <a:pt x="4400" y="10346"/>
                    <a:pt x="5942" y="9257"/>
                    <a:pt x="8000" y="8803"/>
                  </a:cubicBezTo>
                  <a:cubicBezTo>
                    <a:pt x="10057" y="8350"/>
                    <a:pt x="12628" y="8531"/>
                    <a:pt x="13914" y="9166"/>
                  </a:cubicBezTo>
                  <a:cubicBezTo>
                    <a:pt x="15200" y="9802"/>
                    <a:pt x="15200" y="10891"/>
                    <a:pt x="14942" y="11889"/>
                  </a:cubicBezTo>
                  <a:cubicBezTo>
                    <a:pt x="14685" y="12887"/>
                    <a:pt x="14171" y="13795"/>
                    <a:pt x="12885" y="14612"/>
                  </a:cubicBezTo>
                  <a:cubicBezTo>
                    <a:pt x="11600" y="15429"/>
                    <a:pt x="9542" y="16155"/>
                    <a:pt x="8257" y="16971"/>
                  </a:cubicBezTo>
                  <a:cubicBezTo>
                    <a:pt x="6971" y="17788"/>
                    <a:pt x="6457" y="18696"/>
                    <a:pt x="8771" y="19240"/>
                  </a:cubicBezTo>
                  <a:cubicBezTo>
                    <a:pt x="11085" y="19785"/>
                    <a:pt x="16228" y="19966"/>
                    <a:pt x="21371" y="20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775063" y="2177637"/>
              <a:ext cx="82188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600" fill="norm" stroke="1" extrusionOk="0">
                  <a:moveTo>
                    <a:pt x="9874" y="0"/>
                  </a:moveTo>
                  <a:cubicBezTo>
                    <a:pt x="7105" y="3812"/>
                    <a:pt x="4336" y="7624"/>
                    <a:pt x="2674" y="11435"/>
                  </a:cubicBezTo>
                  <a:cubicBezTo>
                    <a:pt x="1013" y="15247"/>
                    <a:pt x="459" y="19059"/>
                    <a:pt x="182" y="19906"/>
                  </a:cubicBezTo>
                  <a:cubicBezTo>
                    <a:pt x="-95" y="20753"/>
                    <a:pt x="-95" y="18635"/>
                    <a:pt x="459" y="16094"/>
                  </a:cubicBezTo>
                  <a:cubicBezTo>
                    <a:pt x="1013" y="13553"/>
                    <a:pt x="2120" y="10588"/>
                    <a:pt x="3782" y="8471"/>
                  </a:cubicBezTo>
                  <a:cubicBezTo>
                    <a:pt x="5443" y="6353"/>
                    <a:pt x="7659" y="5082"/>
                    <a:pt x="10428" y="6353"/>
                  </a:cubicBezTo>
                  <a:cubicBezTo>
                    <a:pt x="13197" y="7624"/>
                    <a:pt x="16520" y="11435"/>
                    <a:pt x="18459" y="14400"/>
                  </a:cubicBezTo>
                  <a:cubicBezTo>
                    <a:pt x="20397" y="17365"/>
                    <a:pt x="20951" y="19482"/>
                    <a:pt x="215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889793" y="2203037"/>
              <a:ext cx="68049" cy="83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3" h="21198" fill="norm" stroke="1" extrusionOk="0">
                  <a:moveTo>
                    <a:pt x="5646" y="0"/>
                  </a:moveTo>
                  <a:cubicBezTo>
                    <a:pt x="3682" y="2700"/>
                    <a:pt x="1719" y="5400"/>
                    <a:pt x="737" y="8100"/>
                  </a:cubicBezTo>
                  <a:cubicBezTo>
                    <a:pt x="-245" y="10800"/>
                    <a:pt x="-245" y="13500"/>
                    <a:pt x="737" y="15930"/>
                  </a:cubicBezTo>
                  <a:cubicBezTo>
                    <a:pt x="1719" y="18360"/>
                    <a:pt x="3682" y="20520"/>
                    <a:pt x="6300" y="21060"/>
                  </a:cubicBezTo>
                  <a:cubicBezTo>
                    <a:pt x="8919" y="21600"/>
                    <a:pt x="12191" y="20520"/>
                    <a:pt x="14810" y="18360"/>
                  </a:cubicBezTo>
                  <a:cubicBezTo>
                    <a:pt x="17428" y="16200"/>
                    <a:pt x="19391" y="12960"/>
                    <a:pt x="20373" y="9990"/>
                  </a:cubicBezTo>
                  <a:cubicBezTo>
                    <a:pt x="21355" y="7020"/>
                    <a:pt x="21355" y="4320"/>
                    <a:pt x="19719" y="2970"/>
                  </a:cubicBezTo>
                  <a:cubicBezTo>
                    <a:pt x="18082" y="1620"/>
                    <a:pt x="14810" y="1620"/>
                    <a:pt x="12191" y="2970"/>
                  </a:cubicBezTo>
                  <a:cubicBezTo>
                    <a:pt x="9573" y="4320"/>
                    <a:pt x="7610" y="7020"/>
                    <a:pt x="5646" y="9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958850" y="2222087"/>
              <a:ext cx="127000" cy="86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80"/>
                  </a:moveTo>
                  <a:cubicBezTo>
                    <a:pt x="360" y="6849"/>
                    <a:pt x="720" y="12117"/>
                    <a:pt x="1440" y="15805"/>
                  </a:cubicBezTo>
                  <a:cubicBezTo>
                    <a:pt x="2160" y="19493"/>
                    <a:pt x="3240" y="21600"/>
                    <a:pt x="4500" y="21600"/>
                  </a:cubicBezTo>
                  <a:cubicBezTo>
                    <a:pt x="5760" y="21600"/>
                    <a:pt x="7200" y="19493"/>
                    <a:pt x="9180" y="18176"/>
                  </a:cubicBezTo>
                  <a:cubicBezTo>
                    <a:pt x="11160" y="16859"/>
                    <a:pt x="13680" y="16332"/>
                    <a:pt x="15840" y="13434"/>
                  </a:cubicBezTo>
                  <a:cubicBezTo>
                    <a:pt x="18000" y="10537"/>
                    <a:pt x="19800" y="526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1123950" y="2176506"/>
              <a:ext cx="123328" cy="121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0977" fill="norm" stroke="1" extrusionOk="0">
                  <a:moveTo>
                    <a:pt x="0" y="8982"/>
                  </a:moveTo>
                  <a:cubicBezTo>
                    <a:pt x="0" y="10812"/>
                    <a:pt x="0" y="12643"/>
                    <a:pt x="183" y="15022"/>
                  </a:cubicBezTo>
                  <a:cubicBezTo>
                    <a:pt x="366" y="17402"/>
                    <a:pt x="732" y="20331"/>
                    <a:pt x="1281" y="20880"/>
                  </a:cubicBezTo>
                  <a:cubicBezTo>
                    <a:pt x="1831" y="21429"/>
                    <a:pt x="2563" y="19598"/>
                    <a:pt x="3295" y="16487"/>
                  </a:cubicBezTo>
                  <a:cubicBezTo>
                    <a:pt x="4027" y="13375"/>
                    <a:pt x="4759" y="8982"/>
                    <a:pt x="7139" y="5687"/>
                  </a:cubicBezTo>
                  <a:cubicBezTo>
                    <a:pt x="9519" y="2392"/>
                    <a:pt x="13546" y="195"/>
                    <a:pt x="16292" y="12"/>
                  </a:cubicBezTo>
                  <a:cubicBezTo>
                    <a:pt x="19037" y="-171"/>
                    <a:pt x="20502" y="1660"/>
                    <a:pt x="21051" y="5137"/>
                  </a:cubicBezTo>
                  <a:cubicBezTo>
                    <a:pt x="21600" y="8615"/>
                    <a:pt x="21234" y="13741"/>
                    <a:pt x="20868" y="18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4538532" y="1517237"/>
              <a:ext cx="262068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600" fill="norm" stroke="1" extrusionOk="0">
                  <a:moveTo>
                    <a:pt x="2733" y="21600"/>
                  </a:moveTo>
                  <a:cubicBezTo>
                    <a:pt x="1869" y="21600"/>
                    <a:pt x="1005" y="21600"/>
                    <a:pt x="486" y="20084"/>
                  </a:cubicBezTo>
                  <a:cubicBezTo>
                    <a:pt x="-32" y="18568"/>
                    <a:pt x="-205" y="15537"/>
                    <a:pt x="313" y="12505"/>
                  </a:cubicBezTo>
                  <a:cubicBezTo>
                    <a:pt x="832" y="9474"/>
                    <a:pt x="2041" y="6442"/>
                    <a:pt x="3078" y="4737"/>
                  </a:cubicBezTo>
                  <a:cubicBezTo>
                    <a:pt x="4115" y="3032"/>
                    <a:pt x="4979" y="2653"/>
                    <a:pt x="5929" y="3979"/>
                  </a:cubicBezTo>
                  <a:cubicBezTo>
                    <a:pt x="6880" y="5305"/>
                    <a:pt x="7917" y="8337"/>
                    <a:pt x="9472" y="10800"/>
                  </a:cubicBezTo>
                  <a:cubicBezTo>
                    <a:pt x="11027" y="13263"/>
                    <a:pt x="13101" y="15158"/>
                    <a:pt x="15174" y="13263"/>
                  </a:cubicBezTo>
                  <a:cubicBezTo>
                    <a:pt x="17248" y="11368"/>
                    <a:pt x="19321" y="5684"/>
                    <a:pt x="2139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4610100" y="1352137"/>
              <a:ext cx="63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4597400" y="1282287"/>
              <a:ext cx="190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4661405" y="1275937"/>
              <a:ext cx="31246" cy="118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263" fill="norm" stroke="1" extrusionOk="0">
                  <a:moveTo>
                    <a:pt x="3976" y="17053"/>
                  </a:moveTo>
                  <a:cubicBezTo>
                    <a:pt x="2536" y="19326"/>
                    <a:pt x="1096" y="21600"/>
                    <a:pt x="376" y="21221"/>
                  </a:cubicBezTo>
                  <a:cubicBezTo>
                    <a:pt x="-344" y="20842"/>
                    <a:pt x="-344" y="17811"/>
                    <a:pt x="3256" y="13832"/>
                  </a:cubicBezTo>
                  <a:cubicBezTo>
                    <a:pt x="6856" y="9853"/>
                    <a:pt x="14056" y="4926"/>
                    <a:pt x="2125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4694766" y="1143825"/>
              <a:ext cx="159312" cy="294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171" fill="norm" stroke="1" extrusionOk="0">
                  <a:moveTo>
                    <a:pt x="15063" y="13145"/>
                  </a:moveTo>
                  <a:cubicBezTo>
                    <a:pt x="14779" y="12384"/>
                    <a:pt x="14495" y="11624"/>
                    <a:pt x="13642" y="11244"/>
                  </a:cubicBezTo>
                  <a:cubicBezTo>
                    <a:pt x="12789" y="10863"/>
                    <a:pt x="11368" y="10863"/>
                    <a:pt x="9095" y="11852"/>
                  </a:cubicBezTo>
                  <a:cubicBezTo>
                    <a:pt x="6821" y="12841"/>
                    <a:pt x="3695" y="14818"/>
                    <a:pt x="1989" y="16187"/>
                  </a:cubicBezTo>
                  <a:cubicBezTo>
                    <a:pt x="284" y="17556"/>
                    <a:pt x="0" y="18317"/>
                    <a:pt x="0" y="19077"/>
                  </a:cubicBezTo>
                  <a:cubicBezTo>
                    <a:pt x="0" y="19838"/>
                    <a:pt x="284" y="20598"/>
                    <a:pt x="1279" y="20979"/>
                  </a:cubicBezTo>
                  <a:cubicBezTo>
                    <a:pt x="2274" y="21359"/>
                    <a:pt x="3979" y="21359"/>
                    <a:pt x="7247" y="19229"/>
                  </a:cubicBezTo>
                  <a:cubicBezTo>
                    <a:pt x="10516" y="17100"/>
                    <a:pt x="15347" y="12841"/>
                    <a:pt x="17905" y="9798"/>
                  </a:cubicBezTo>
                  <a:cubicBezTo>
                    <a:pt x="20463" y="6756"/>
                    <a:pt x="20747" y="4931"/>
                    <a:pt x="21032" y="3334"/>
                  </a:cubicBezTo>
                  <a:cubicBezTo>
                    <a:pt x="21316" y="1736"/>
                    <a:pt x="21600" y="367"/>
                    <a:pt x="21174" y="63"/>
                  </a:cubicBezTo>
                  <a:cubicBezTo>
                    <a:pt x="20747" y="-241"/>
                    <a:pt x="19611" y="520"/>
                    <a:pt x="18616" y="3105"/>
                  </a:cubicBezTo>
                  <a:cubicBezTo>
                    <a:pt x="17621" y="5691"/>
                    <a:pt x="16768" y="10103"/>
                    <a:pt x="17053" y="12993"/>
                  </a:cubicBezTo>
                  <a:cubicBezTo>
                    <a:pt x="17337" y="15883"/>
                    <a:pt x="18758" y="17252"/>
                    <a:pt x="20179" y="18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5054600" y="1301337"/>
              <a:ext cx="825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5092700" y="1330970"/>
              <a:ext cx="127000" cy="306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490"/>
                  </a:moveTo>
                  <a:cubicBezTo>
                    <a:pt x="21600" y="745"/>
                    <a:pt x="21600" y="0"/>
                    <a:pt x="20700" y="0"/>
                  </a:cubicBezTo>
                  <a:cubicBezTo>
                    <a:pt x="19800" y="0"/>
                    <a:pt x="18000" y="745"/>
                    <a:pt x="15300" y="2830"/>
                  </a:cubicBezTo>
                  <a:cubicBezTo>
                    <a:pt x="12600" y="4916"/>
                    <a:pt x="9000" y="8342"/>
                    <a:pt x="6300" y="11694"/>
                  </a:cubicBezTo>
                  <a:cubicBezTo>
                    <a:pt x="3600" y="15046"/>
                    <a:pt x="1800" y="183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5003800" y="1758537"/>
              <a:ext cx="1651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5060950" y="1828387"/>
              <a:ext cx="1206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4974166" y="1936337"/>
              <a:ext cx="194734" cy="106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0" fill="norm" stroke="1" extrusionOk="0">
                  <a:moveTo>
                    <a:pt x="470" y="0"/>
                  </a:moveTo>
                  <a:cubicBezTo>
                    <a:pt x="235" y="4235"/>
                    <a:pt x="0" y="8471"/>
                    <a:pt x="0" y="11647"/>
                  </a:cubicBezTo>
                  <a:cubicBezTo>
                    <a:pt x="0" y="14824"/>
                    <a:pt x="235" y="16941"/>
                    <a:pt x="1174" y="17576"/>
                  </a:cubicBezTo>
                  <a:cubicBezTo>
                    <a:pt x="2113" y="18212"/>
                    <a:pt x="3757" y="17365"/>
                    <a:pt x="5165" y="16941"/>
                  </a:cubicBezTo>
                  <a:cubicBezTo>
                    <a:pt x="6574" y="16518"/>
                    <a:pt x="7748" y="16518"/>
                    <a:pt x="8687" y="15671"/>
                  </a:cubicBezTo>
                  <a:cubicBezTo>
                    <a:pt x="9626" y="14824"/>
                    <a:pt x="10330" y="13129"/>
                    <a:pt x="10800" y="13341"/>
                  </a:cubicBezTo>
                  <a:cubicBezTo>
                    <a:pt x="11270" y="13553"/>
                    <a:pt x="11504" y="15671"/>
                    <a:pt x="11857" y="15671"/>
                  </a:cubicBezTo>
                  <a:cubicBezTo>
                    <a:pt x="12209" y="15671"/>
                    <a:pt x="12678" y="13553"/>
                    <a:pt x="13383" y="11859"/>
                  </a:cubicBezTo>
                  <a:cubicBezTo>
                    <a:pt x="14087" y="10165"/>
                    <a:pt x="15026" y="8894"/>
                    <a:pt x="15965" y="7624"/>
                  </a:cubicBezTo>
                  <a:cubicBezTo>
                    <a:pt x="16904" y="6353"/>
                    <a:pt x="17843" y="5082"/>
                    <a:pt x="18313" y="5506"/>
                  </a:cubicBezTo>
                  <a:cubicBezTo>
                    <a:pt x="18783" y="5929"/>
                    <a:pt x="18783" y="8047"/>
                    <a:pt x="18783" y="10165"/>
                  </a:cubicBezTo>
                  <a:cubicBezTo>
                    <a:pt x="18783" y="12282"/>
                    <a:pt x="18783" y="14400"/>
                    <a:pt x="18783" y="16518"/>
                  </a:cubicBezTo>
                  <a:cubicBezTo>
                    <a:pt x="18783" y="18635"/>
                    <a:pt x="18783" y="20753"/>
                    <a:pt x="19252" y="21176"/>
                  </a:cubicBezTo>
                  <a:cubicBezTo>
                    <a:pt x="19722" y="21600"/>
                    <a:pt x="20661" y="20329"/>
                    <a:pt x="21600" y="19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5202022" y="1841087"/>
              <a:ext cx="271678" cy="202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500" fill="norm" stroke="1" extrusionOk="0">
                  <a:moveTo>
                    <a:pt x="3407" y="0"/>
                  </a:moveTo>
                  <a:cubicBezTo>
                    <a:pt x="3072" y="4500"/>
                    <a:pt x="2738" y="9000"/>
                    <a:pt x="2486" y="12262"/>
                  </a:cubicBezTo>
                  <a:cubicBezTo>
                    <a:pt x="2235" y="15525"/>
                    <a:pt x="2068" y="17550"/>
                    <a:pt x="1649" y="18900"/>
                  </a:cubicBezTo>
                  <a:cubicBezTo>
                    <a:pt x="1231" y="20250"/>
                    <a:pt x="561" y="20925"/>
                    <a:pt x="226" y="20700"/>
                  </a:cubicBezTo>
                  <a:cubicBezTo>
                    <a:pt x="-109" y="20475"/>
                    <a:pt x="-109" y="19350"/>
                    <a:pt x="477" y="16987"/>
                  </a:cubicBezTo>
                  <a:cubicBezTo>
                    <a:pt x="1063" y="14625"/>
                    <a:pt x="2235" y="11025"/>
                    <a:pt x="3324" y="9000"/>
                  </a:cubicBezTo>
                  <a:cubicBezTo>
                    <a:pt x="4412" y="6975"/>
                    <a:pt x="5417" y="6525"/>
                    <a:pt x="5919" y="6863"/>
                  </a:cubicBezTo>
                  <a:cubicBezTo>
                    <a:pt x="6421" y="7200"/>
                    <a:pt x="6421" y="8325"/>
                    <a:pt x="5835" y="10125"/>
                  </a:cubicBezTo>
                  <a:cubicBezTo>
                    <a:pt x="5249" y="11925"/>
                    <a:pt x="4077" y="14400"/>
                    <a:pt x="3324" y="16200"/>
                  </a:cubicBezTo>
                  <a:cubicBezTo>
                    <a:pt x="2570" y="18000"/>
                    <a:pt x="2235" y="19125"/>
                    <a:pt x="2403" y="20025"/>
                  </a:cubicBezTo>
                  <a:cubicBezTo>
                    <a:pt x="2570" y="20925"/>
                    <a:pt x="3240" y="21600"/>
                    <a:pt x="3993" y="21488"/>
                  </a:cubicBezTo>
                  <a:cubicBezTo>
                    <a:pt x="4747" y="21375"/>
                    <a:pt x="5584" y="20475"/>
                    <a:pt x="6338" y="19238"/>
                  </a:cubicBezTo>
                  <a:cubicBezTo>
                    <a:pt x="7091" y="18000"/>
                    <a:pt x="7761" y="16425"/>
                    <a:pt x="8347" y="15075"/>
                  </a:cubicBezTo>
                  <a:cubicBezTo>
                    <a:pt x="8933" y="13725"/>
                    <a:pt x="9435" y="12600"/>
                    <a:pt x="9603" y="12713"/>
                  </a:cubicBezTo>
                  <a:cubicBezTo>
                    <a:pt x="9770" y="12825"/>
                    <a:pt x="9603" y="14175"/>
                    <a:pt x="9519" y="14738"/>
                  </a:cubicBezTo>
                  <a:cubicBezTo>
                    <a:pt x="9435" y="15300"/>
                    <a:pt x="9435" y="15075"/>
                    <a:pt x="9603" y="14400"/>
                  </a:cubicBezTo>
                  <a:cubicBezTo>
                    <a:pt x="9770" y="13725"/>
                    <a:pt x="10105" y="12600"/>
                    <a:pt x="10691" y="11812"/>
                  </a:cubicBezTo>
                  <a:cubicBezTo>
                    <a:pt x="11277" y="11025"/>
                    <a:pt x="12114" y="10575"/>
                    <a:pt x="12868" y="11475"/>
                  </a:cubicBezTo>
                  <a:cubicBezTo>
                    <a:pt x="13621" y="12375"/>
                    <a:pt x="14291" y="14625"/>
                    <a:pt x="14542" y="16312"/>
                  </a:cubicBezTo>
                  <a:cubicBezTo>
                    <a:pt x="14793" y="18000"/>
                    <a:pt x="14626" y="19125"/>
                    <a:pt x="14961" y="19463"/>
                  </a:cubicBezTo>
                  <a:cubicBezTo>
                    <a:pt x="15296" y="19800"/>
                    <a:pt x="16133" y="19350"/>
                    <a:pt x="16970" y="18113"/>
                  </a:cubicBezTo>
                  <a:cubicBezTo>
                    <a:pt x="17807" y="16875"/>
                    <a:pt x="18644" y="14850"/>
                    <a:pt x="19231" y="13275"/>
                  </a:cubicBezTo>
                  <a:cubicBezTo>
                    <a:pt x="19817" y="11700"/>
                    <a:pt x="20151" y="10575"/>
                    <a:pt x="19900" y="10350"/>
                  </a:cubicBezTo>
                  <a:cubicBezTo>
                    <a:pt x="19649" y="10125"/>
                    <a:pt x="18812" y="10800"/>
                    <a:pt x="18226" y="11812"/>
                  </a:cubicBezTo>
                  <a:cubicBezTo>
                    <a:pt x="17640" y="12825"/>
                    <a:pt x="17305" y="14175"/>
                    <a:pt x="17138" y="15637"/>
                  </a:cubicBezTo>
                  <a:cubicBezTo>
                    <a:pt x="16970" y="17100"/>
                    <a:pt x="16970" y="18675"/>
                    <a:pt x="17389" y="19350"/>
                  </a:cubicBezTo>
                  <a:cubicBezTo>
                    <a:pt x="17807" y="20025"/>
                    <a:pt x="18644" y="19800"/>
                    <a:pt x="19147" y="18900"/>
                  </a:cubicBezTo>
                  <a:cubicBezTo>
                    <a:pt x="19649" y="18000"/>
                    <a:pt x="19817" y="16425"/>
                    <a:pt x="20151" y="15188"/>
                  </a:cubicBezTo>
                  <a:cubicBezTo>
                    <a:pt x="20486" y="13950"/>
                    <a:pt x="20989" y="13050"/>
                    <a:pt x="21491" y="121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5503079" y="1904587"/>
              <a:ext cx="161121" cy="112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175" fill="norm" stroke="1" extrusionOk="0">
                  <a:moveTo>
                    <a:pt x="1997" y="7200"/>
                  </a:moveTo>
                  <a:cubicBezTo>
                    <a:pt x="1436" y="9200"/>
                    <a:pt x="875" y="11200"/>
                    <a:pt x="454" y="13200"/>
                  </a:cubicBezTo>
                  <a:cubicBezTo>
                    <a:pt x="34" y="15200"/>
                    <a:pt x="-247" y="17200"/>
                    <a:pt x="314" y="18600"/>
                  </a:cubicBezTo>
                  <a:cubicBezTo>
                    <a:pt x="875" y="20000"/>
                    <a:pt x="2278" y="20800"/>
                    <a:pt x="3821" y="20000"/>
                  </a:cubicBezTo>
                  <a:cubicBezTo>
                    <a:pt x="5363" y="19200"/>
                    <a:pt x="7047" y="16800"/>
                    <a:pt x="7888" y="16800"/>
                  </a:cubicBezTo>
                  <a:cubicBezTo>
                    <a:pt x="8730" y="16800"/>
                    <a:pt x="8730" y="19200"/>
                    <a:pt x="9431" y="20400"/>
                  </a:cubicBezTo>
                  <a:cubicBezTo>
                    <a:pt x="10132" y="21600"/>
                    <a:pt x="11535" y="21600"/>
                    <a:pt x="13218" y="19000"/>
                  </a:cubicBezTo>
                  <a:cubicBezTo>
                    <a:pt x="14901" y="16400"/>
                    <a:pt x="16865" y="11200"/>
                    <a:pt x="18267" y="7600"/>
                  </a:cubicBezTo>
                  <a:cubicBezTo>
                    <a:pt x="19670" y="4000"/>
                    <a:pt x="20511" y="2000"/>
                    <a:pt x="2135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5676899" y="1918229"/>
              <a:ext cx="98245" cy="113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422" fill="norm" stroke="1" extrusionOk="0">
                  <a:moveTo>
                    <a:pt x="0" y="2222"/>
                  </a:moveTo>
                  <a:cubicBezTo>
                    <a:pt x="0" y="4222"/>
                    <a:pt x="0" y="6222"/>
                    <a:pt x="230" y="8422"/>
                  </a:cubicBezTo>
                  <a:cubicBezTo>
                    <a:pt x="460" y="10622"/>
                    <a:pt x="919" y="13022"/>
                    <a:pt x="2068" y="12822"/>
                  </a:cubicBezTo>
                  <a:cubicBezTo>
                    <a:pt x="3217" y="12622"/>
                    <a:pt x="5055" y="9822"/>
                    <a:pt x="6894" y="7622"/>
                  </a:cubicBezTo>
                  <a:cubicBezTo>
                    <a:pt x="8732" y="5422"/>
                    <a:pt x="10570" y="3822"/>
                    <a:pt x="12409" y="2422"/>
                  </a:cubicBezTo>
                  <a:cubicBezTo>
                    <a:pt x="14247" y="1022"/>
                    <a:pt x="16085" y="-178"/>
                    <a:pt x="17694" y="22"/>
                  </a:cubicBezTo>
                  <a:cubicBezTo>
                    <a:pt x="19302" y="222"/>
                    <a:pt x="20681" y="1822"/>
                    <a:pt x="21140" y="5622"/>
                  </a:cubicBezTo>
                  <a:cubicBezTo>
                    <a:pt x="21600" y="9422"/>
                    <a:pt x="21140" y="15422"/>
                    <a:pt x="20681" y="2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3765550" y="3072987"/>
              <a:ext cx="196850" cy="207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58" y="2424"/>
                    <a:pt x="3716" y="4849"/>
                    <a:pt x="5342" y="8155"/>
                  </a:cubicBezTo>
                  <a:cubicBezTo>
                    <a:pt x="6968" y="11461"/>
                    <a:pt x="8361" y="15649"/>
                    <a:pt x="9406" y="18184"/>
                  </a:cubicBezTo>
                  <a:cubicBezTo>
                    <a:pt x="10452" y="20718"/>
                    <a:pt x="11148" y="21600"/>
                    <a:pt x="11961" y="21600"/>
                  </a:cubicBezTo>
                  <a:cubicBezTo>
                    <a:pt x="12774" y="21600"/>
                    <a:pt x="13703" y="20718"/>
                    <a:pt x="14632" y="17853"/>
                  </a:cubicBezTo>
                  <a:cubicBezTo>
                    <a:pt x="15561" y="14988"/>
                    <a:pt x="16490" y="10139"/>
                    <a:pt x="17071" y="6833"/>
                  </a:cubicBezTo>
                  <a:cubicBezTo>
                    <a:pt x="17652" y="3527"/>
                    <a:pt x="17884" y="1763"/>
                    <a:pt x="18581" y="882"/>
                  </a:cubicBezTo>
                  <a:cubicBezTo>
                    <a:pt x="19277" y="0"/>
                    <a:pt x="2043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4000987" y="3020836"/>
              <a:ext cx="74791" cy="268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1370" fill="norm" stroke="1" extrusionOk="0">
                  <a:moveTo>
                    <a:pt x="15217" y="5170"/>
                  </a:moveTo>
                  <a:cubicBezTo>
                    <a:pt x="15785" y="4326"/>
                    <a:pt x="16354" y="3482"/>
                    <a:pt x="16354" y="2639"/>
                  </a:cubicBezTo>
                  <a:cubicBezTo>
                    <a:pt x="16354" y="1795"/>
                    <a:pt x="15785" y="951"/>
                    <a:pt x="13796" y="445"/>
                  </a:cubicBezTo>
                  <a:cubicBezTo>
                    <a:pt x="11806" y="-61"/>
                    <a:pt x="8396" y="-230"/>
                    <a:pt x="5269" y="445"/>
                  </a:cubicBezTo>
                  <a:cubicBezTo>
                    <a:pt x="2143" y="1120"/>
                    <a:pt x="-699" y="2639"/>
                    <a:pt x="154" y="4579"/>
                  </a:cubicBezTo>
                  <a:cubicBezTo>
                    <a:pt x="1006" y="6520"/>
                    <a:pt x="5554" y="8883"/>
                    <a:pt x="9817" y="10739"/>
                  </a:cubicBezTo>
                  <a:cubicBezTo>
                    <a:pt x="14080" y="12595"/>
                    <a:pt x="18059" y="13945"/>
                    <a:pt x="19480" y="15379"/>
                  </a:cubicBezTo>
                  <a:cubicBezTo>
                    <a:pt x="20901" y="16814"/>
                    <a:pt x="19764" y="18333"/>
                    <a:pt x="16638" y="19345"/>
                  </a:cubicBezTo>
                  <a:cubicBezTo>
                    <a:pt x="13512" y="20358"/>
                    <a:pt x="8396" y="20864"/>
                    <a:pt x="3280" y="21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4184650" y="3219037"/>
              <a:ext cx="317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5529121" y="2868655"/>
              <a:ext cx="197297" cy="369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543" fill="norm" stroke="1" extrusionOk="0">
                  <a:moveTo>
                    <a:pt x="2914" y="1177"/>
                  </a:moveTo>
                  <a:cubicBezTo>
                    <a:pt x="3142" y="560"/>
                    <a:pt x="3369" y="-57"/>
                    <a:pt x="3596" y="5"/>
                  </a:cubicBezTo>
                  <a:cubicBezTo>
                    <a:pt x="3824" y="66"/>
                    <a:pt x="4051" y="807"/>
                    <a:pt x="4051" y="3399"/>
                  </a:cubicBezTo>
                  <a:cubicBezTo>
                    <a:pt x="4051" y="5991"/>
                    <a:pt x="3824" y="10434"/>
                    <a:pt x="3596" y="13026"/>
                  </a:cubicBezTo>
                  <a:cubicBezTo>
                    <a:pt x="3369" y="15618"/>
                    <a:pt x="3142" y="16359"/>
                    <a:pt x="2914" y="17038"/>
                  </a:cubicBezTo>
                  <a:cubicBezTo>
                    <a:pt x="2687" y="17717"/>
                    <a:pt x="2459" y="18334"/>
                    <a:pt x="2005" y="18272"/>
                  </a:cubicBezTo>
                  <a:cubicBezTo>
                    <a:pt x="1550" y="18210"/>
                    <a:pt x="868" y="17470"/>
                    <a:pt x="413" y="16544"/>
                  </a:cubicBezTo>
                  <a:cubicBezTo>
                    <a:pt x="-42" y="15618"/>
                    <a:pt x="-269" y="14508"/>
                    <a:pt x="527" y="13952"/>
                  </a:cubicBezTo>
                  <a:cubicBezTo>
                    <a:pt x="1323" y="13397"/>
                    <a:pt x="3142" y="13397"/>
                    <a:pt x="5529" y="12656"/>
                  </a:cubicBezTo>
                  <a:cubicBezTo>
                    <a:pt x="7916" y="11916"/>
                    <a:pt x="10872" y="10434"/>
                    <a:pt x="13146" y="8398"/>
                  </a:cubicBezTo>
                  <a:cubicBezTo>
                    <a:pt x="15419" y="6361"/>
                    <a:pt x="17011" y="3769"/>
                    <a:pt x="18262" y="2288"/>
                  </a:cubicBezTo>
                  <a:cubicBezTo>
                    <a:pt x="19512" y="807"/>
                    <a:pt x="20422" y="437"/>
                    <a:pt x="20876" y="622"/>
                  </a:cubicBezTo>
                  <a:cubicBezTo>
                    <a:pt x="21331" y="807"/>
                    <a:pt x="21331" y="1548"/>
                    <a:pt x="20649" y="3584"/>
                  </a:cubicBezTo>
                  <a:cubicBezTo>
                    <a:pt x="19967" y="5621"/>
                    <a:pt x="18603" y="8953"/>
                    <a:pt x="17352" y="12162"/>
                  </a:cubicBezTo>
                  <a:cubicBezTo>
                    <a:pt x="16102" y="15372"/>
                    <a:pt x="14965" y="18457"/>
                    <a:pt x="13828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5753100" y="3155537"/>
              <a:ext cx="63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5892800" y="3022187"/>
              <a:ext cx="127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5899150" y="3155537"/>
              <a:ext cx="254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6281061" y="2882487"/>
              <a:ext cx="18703" cy="318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4" h="21391" fill="norm" stroke="1" extrusionOk="0">
                  <a:moveTo>
                    <a:pt x="12030" y="0"/>
                  </a:moveTo>
                  <a:cubicBezTo>
                    <a:pt x="16350" y="3126"/>
                    <a:pt x="20670" y="6253"/>
                    <a:pt x="18510" y="9379"/>
                  </a:cubicBezTo>
                  <a:cubicBezTo>
                    <a:pt x="16350" y="12505"/>
                    <a:pt x="7710" y="15632"/>
                    <a:pt x="3390" y="17763"/>
                  </a:cubicBezTo>
                  <a:cubicBezTo>
                    <a:pt x="-930" y="19895"/>
                    <a:pt x="-930" y="21032"/>
                    <a:pt x="2310" y="21316"/>
                  </a:cubicBezTo>
                  <a:cubicBezTo>
                    <a:pt x="5550" y="21600"/>
                    <a:pt x="12030" y="21032"/>
                    <a:pt x="18510" y="20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6337300" y="3092037"/>
              <a:ext cx="63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6356350" y="3003137"/>
              <a:ext cx="190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6389040" y="3018237"/>
              <a:ext cx="110455" cy="17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308" fill="norm" stroke="1" extrusionOk="0">
                  <a:moveTo>
                    <a:pt x="7155" y="4337"/>
                  </a:moveTo>
                  <a:cubicBezTo>
                    <a:pt x="5525" y="6908"/>
                    <a:pt x="3894" y="9479"/>
                    <a:pt x="2672" y="11922"/>
                  </a:cubicBezTo>
                  <a:cubicBezTo>
                    <a:pt x="1449" y="14365"/>
                    <a:pt x="634" y="16679"/>
                    <a:pt x="227" y="16937"/>
                  </a:cubicBezTo>
                  <a:cubicBezTo>
                    <a:pt x="-181" y="17194"/>
                    <a:pt x="-181" y="15394"/>
                    <a:pt x="1449" y="12437"/>
                  </a:cubicBezTo>
                  <a:cubicBezTo>
                    <a:pt x="3079" y="9479"/>
                    <a:pt x="6340" y="5365"/>
                    <a:pt x="9193" y="2922"/>
                  </a:cubicBezTo>
                  <a:cubicBezTo>
                    <a:pt x="12045" y="479"/>
                    <a:pt x="14491" y="-292"/>
                    <a:pt x="16325" y="94"/>
                  </a:cubicBezTo>
                  <a:cubicBezTo>
                    <a:pt x="18159" y="479"/>
                    <a:pt x="19381" y="2022"/>
                    <a:pt x="20196" y="5108"/>
                  </a:cubicBezTo>
                  <a:cubicBezTo>
                    <a:pt x="21011" y="8194"/>
                    <a:pt x="21419" y="12822"/>
                    <a:pt x="21215" y="15779"/>
                  </a:cubicBezTo>
                  <a:cubicBezTo>
                    <a:pt x="21011" y="18737"/>
                    <a:pt x="20196" y="20022"/>
                    <a:pt x="19381" y="21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6544692" y="3045508"/>
              <a:ext cx="192659" cy="132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0799" fill="norm" stroke="1" extrusionOk="0">
                  <a:moveTo>
                    <a:pt x="240" y="10296"/>
                  </a:moveTo>
                  <a:cubicBezTo>
                    <a:pt x="240" y="8634"/>
                    <a:pt x="240" y="6973"/>
                    <a:pt x="827" y="6142"/>
                  </a:cubicBezTo>
                  <a:cubicBezTo>
                    <a:pt x="1413" y="5311"/>
                    <a:pt x="2587" y="5311"/>
                    <a:pt x="3761" y="5145"/>
                  </a:cubicBezTo>
                  <a:cubicBezTo>
                    <a:pt x="4935" y="4979"/>
                    <a:pt x="6109" y="4647"/>
                    <a:pt x="6813" y="3650"/>
                  </a:cubicBezTo>
                  <a:cubicBezTo>
                    <a:pt x="7518" y="2653"/>
                    <a:pt x="7753" y="991"/>
                    <a:pt x="7283" y="327"/>
                  </a:cubicBezTo>
                  <a:cubicBezTo>
                    <a:pt x="6813" y="-338"/>
                    <a:pt x="5640" y="-6"/>
                    <a:pt x="4348" y="1490"/>
                  </a:cubicBezTo>
                  <a:cubicBezTo>
                    <a:pt x="3057" y="2985"/>
                    <a:pt x="1648" y="5644"/>
                    <a:pt x="827" y="8800"/>
                  </a:cubicBezTo>
                  <a:cubicBezTo>
                    <a:pt x="5" y="11957"/>
                    <a:pt x="-230" y="15613"/>
                    <a:pt x="240" y="17939"/>
                  </a:cubicBezTo>
                  <a:cubicBezTo>
                    <a:pt x="709" y="20265"/>
                    <a:pt x="1883" y="21262"/>
                    <a:pt x="4583" y="20597"/>
                  </a:cubicBezTo>
                  <a:cubicBezTo>
                    <a:pt x="7283" y="19933"/>
                    <a:pt x="11509" y="17607"/>
                    <a:pt x="13974" y="15613"/>
                  </a:cubicBezTo>
                  <a:cubicBezTo>
                    <a:pt x="16440" y="13619"/>
                    <a:pt x="17144" y="11957"/>
                    <a:pt x="17144" y="10462"/>
                  </a:cubicBezTo>
                  <a:cubicBezTo>
                    <a:pt x="17144" y="8967"/>
                    <a:pt x="16440" y="7637"/>
                    <a:pt x="15618" y="7471"/>
                  </a:cubicBezTo>
                  <a:cubicBezTo>
                    <a:pt x="14796" y="7305"/>
                    <a:pt x="13857" y="8302"/>
                    <a:pt x="13035" y="9465"/>
                  </a:cubicBezTo>
                  <a:cubicBezTo>
                    <a:pt x="12213" y="10628"/>
                    <a:pt x="11509" y="11957"/>
                    <a:pt x="11509" y="13287"/>
                  </a:cubicBezTo>
                  <a:cubicBezTo>
                    <a:pt x="11509" y="14616"/>
                    <a:pt x="12213" y="15945"/>
                    <a:pt x="13270" y="16610"/>
                  </a:cubicBezTo>
                  <a:cubicBezTo>
                    <a:pt x="14327" y="17274"/>
                    <a:pt x="15735" y="17274"/>
                    <a:pt x="17144" y="15779"/>
                  </a:cubicBezTo>
                  <a:cubicBezTo>
                    <a:pt x="18553" y="14284"/>
                    <a:pt x="19961" y="11293"/>
                    <a:pt x="21370" y="8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6743700" y="2886720"/>
              <a:ext cx="307429" cy="423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481" fill="norm" stroke="1" extrusionOk="0">
                  <a:moveTo>
                    <a:pt x="0" y="9779"/>
                  </a:moveTo>
                  <a:cubicBezTo>
                    <a:pt x="1479" y="10424"/>
                    <a:pt x="2959" y="11069"/>
                    <a:pt x="3847" y="11928"/>
                  </a:cubicBezTo>
                  <a:cubicBezTo>
                    <a:pt x="4734" y="12788"/>
                    <a:pt x="5030" y="13863"/>
                    <a:pt x="4956" y="14615"/>
                  </a:cubicBezTo>
                  <a:cubicBezTo>
                    <a:pt x="4882" y="15367"/>
                    <a:pt x="4438" y="15797"/>
                    <a:pt x="3995" y="15797"/>
                  </a:cubicBezTo>
                  <a:cubicBezTo>
                    <a:pt x="3551" y="15797"/>
                    <a:pt x="3107" y="15367"/>
                    <a:pt x="3255" y="14239"/>
                  </a:cubicBezTo>
                  <a:cubicBezTo>
                    <a:pt x="3403" y="13110"/>
                    <a:pt x="4142" y="11284"/>
                    <a:pt x="5622" y="9403"/>
                  </a:cubicBezTo>
                  <a:cubicBezTo>
                    <a:pt x="7101" y="7522"/>
                    <a:pt x="9321" y="5588"/>
                    <a:pt x="10874" y="4191"/>
                  </a:cubicBezTo>
                  <a:cubicBezTo>
                    <a:pt x="12427" y="2794"/>
                    <a:pt x="13315" y="1934"/>
                    <a:pt x="14055" y="1236"/>
                  </a:cubicBezTo>
                  <a:cubicBezTo>
                    <a:pt x="14795" y="537"/>
                    <a:pt x="15386" y="0"/>
                    <a:pt x="15682" y="0"/>
                  </a:cubicBezTo>
                  <a:cubicBezTo>
                    <a:pt x="15978" y="0"/>
                    <a:pt x="15978" y="537"/>
                    <a:pt x="15460" y="2149"/>
                  </a:cubicBezTo>
                  <a:cubicBezTo>
                    <a:pt x="14942" y="3761"/>
                    <a:pt x="13907" y="6448"/>
                    <a:pt x="13241" y="8113"/>
                  </a:cubicBezTo>
                  <a:cubicBezTo>
                    <a:pt x="12575" y="9779"/>
                    <a:pt x="12279" y="10424"/>
                    <a:pt x="12132" y="11015"/>
                  </a:cubicBezTo>
                  <a:cubicBezTo>
                    <a:pt x="11984" y="11606"/>
                    <a:pt x="11984" y="12143"/>
                    <a:pt x="12353" y="12197"/>
                  </a:cubicBezTo>
                  <a:cubicBezTo>
                    <a:pt x="12723" y="12251"/>
                    <a:pt x="13463" y="11821"/>
                    <a:pt x="14055" y="11337"/>
                  </a:cubicBezTo>
                  <a:cubicBezTo>
                    <a:pt x="14647" y="10854"/>
                    <a:pt x="15090" y="10316"/>
                    <a:pt x="15164" y="10316"/>
                  </a:cubicBezTo>
                  <a:cubicBezTo>
                    <a:pt x="15238" y="10316"/>
                    <a:pt x="14942" y="10854"/>
                    <a:pt x="15016" y="11337"/>
                  </a:cubicBezTo>
                  <a:cubicBezTo>
                    <a:pt x="15090" y="11821"/>
                    <a:pt x="15534" y="12251"/>
                    <a:pt x="16126" y="12304"/>
                  </a:cubicBezTo>
                  <a:cubicBezTo>
                    <a:pt x="16718" y="12358"/>
                    <a:pt x="17458" y="12036"/>
                    <a:pt x="18197" y="11767"/>
                  </a:cubicBezTo>
                  <a:cubicBezTo>
                    <a:pt x="18937" y="11499"/>
                    <a:pt x="19677" y="11284"/>
                    <a:pt x="20195" y="11606"/>
                  </a:cubicBezTo>
                  <a:cubicBezTo>
                    <a:pt x="20712" y="11928"/>
                    <a:pt x="21008" y="12788"/>
                    <a:pt x="21230" y="14078"/>
                  </a:cubicBezTo>
                  <a:cubicBezTo>
                    <a:pt x="21452" y="15367"/>
                    <a:pt x="21600" y="17087"/>
                    <a:pt x="21378" y="18430"/>
                  </a:cubicBezTo>
                  <a:cubicBezTo>
                    <a:pt x="21156" y="19773"/>
                    <a:pt x="20564" y="20740"/>
                    <a:pt x="19751" y="21170"/>
                  </a:cubicBezTo>
                  <a:cubicBezTo>
                    <a:pt x="18937" y="21600"/>
                    <a:pt x="17901" y="21493"/>
                    <a:pt x="16866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7447043" y="3030654"/>
              <a:ext cx="168501" cy="176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204" fill="norm" stroke="1" extrusionOk="0">
                  <a:moveTo>
                    <a:pt x="11251" y="5845"/>
                  </a:moveTo>
                  <a:cubicBezTo>
                    <a:pt x="10988" y="4574"/>
                    <a:pt x="10724" y="3304"/>
                    <a:pt x="10198" y="2160"/>
                  </a:cubicBezTo>
                  <a:cubicBezTo>
                    <a:pt x="9671" y="1016"/>
                    <a:pt x="8881" y="0"/>
                    <a:pt x="7827" y="0"/>
                  </a:cubicBezTo>
                  <a:cubicBezTo>
                    <a:pt x="6773" y="0"/>
                    <a:pt x="5456" y="1016"/>
                    <a:pt x="4007" y="4066"/>
                  </a:cubicBezTo>
                  <a:cubicBezTo>
                    <a:pt x="2559" y="7115"/>
                    <a:pt x="978" y="12198"/>
                    <a:pt x="320" y="15374"/>
                  </a:cubicBezTo>
                  <a:cubicBezTo>
                    <a:pt x="-339" y="18551"/>
                    <a:pt x="-76" y="19821"/>
                    <a:pt x="2032" y="20584"/>
                  </a:cubicBezTo>
                  <a:cubicBezTo>
                    <a:pt x="4139" y="21346"/>
                    <a:pt x="8090" y="21600"/>
                    <a:pt x="11383" y="20202"/>
                  </a:cubicBezTo>
                  <a:cubicBezTo>
                    <a:pt x="14676" y="18805"/>
                    <a:pt x="17310" y="15755"/>
                    <a:pt x="18759" y="13468"/>
                  </a:cubicBezTo>
                  <a:cubicBezTo>
                    <a:pt x="20207" y="11181"/>
                    <a:pt x="20471" y="9656"/>
                    <a:pt x="19681" y="9021"/>
                  </a:cubicBezTo>
                  <a:cubicBezTo>
                    <a:pt x="18890" y="8386"/>
                    <a:pt x="17046" y="8640"/>
                    <a:pt x="15334" y="9911"/>
                  </a:cubicBezTo>
                  <a:cubicBezTo>
                    <a:pt x="13622" y="11181"/>
                    <a:pt x="12041" y="13468"/>
                    <a:pt x="11251" y="15247"/>
                  </a:cubicBezTo>
                  <a:cubicBezTo>
                    <a:pt x="10461" y="17026"/>
                    <a:pt x="10461" y="18296"/>
                    <a:pt x="11120" y="19313"/>
                  </a:cubicBezTo>
                  <a:cubicBezTo>
                    <a:pt x="11778" y="20329"/>
                    <a:pt x="13095" y="21092"/>
                    <a:pt x="14939" y="21092"/>
                  </a:cubicBezTo>
                  <a:cubicBezTo>
                    <a:pt x="16783" y="21092"/>
                    <a:pt x="19154" y="20329"/>
                    <a:pt x="20207" y="18424"/>
                  </a:cubicBezTo>
                  <a:cubicBezTo>
                    <a:pt x="21261" y="16518"/>
                    <a:pt x="20998" y="13468"/>
                    <a:pt x="20734" y="10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7677150" y="3056064"/>
              <a:ext cx="234950" cy="161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8" fill="norm" stroke="1" extrusionOk="0">
                  <a:moveTo>
                    <a:pt x="0" y="3876"/>
                  </a:moveTo>
                  <a:cubicBezTo>
                    <a:pt x="778" y="3045"/>
                    <a:pt x="1557" y="2214"/>
                    <a:pt x="2238" y="2491"/>
                  </a:cubicBezTo>
                  <a:cubicBezTo>
                    <a:pt x="2919" y="2768"/>
                    <a:pt x="3503" y="4153"/>
                    <a:pt x="4184" y="6507"/>
                  </a:cubicBezTo>
                  <a:cubicBezTo>
                    <a:pt x="4865" y="8860"/>
                    <a:pt x="5643" y="12184"/>
                    <a:pt x="6032" y="14537"/>
                  </a:cubicBezTo>
                  <a:cubicBezTo>
                    <a:pt x="6422" y="16891"/>
                    <a:pt x="6422" y="18276"/>
                    <a:pt x="6032" y="19384"/>
                  </a:cubicBezTo>
                  <a:cubicBezTo>
                    <a:pt x="5643" y="20491"/>
                    <a:pt x="4865" y="21322"/>
                    <a:pt x="4184" y="21045"/>
                  </a:cubicBezTo>
                  <a:cubicBezTo>
                    <a:pt x="3503" y="20768"/>
                    <a:pt x="2919" y="19384"/>
                    <a:pt x="3016" y="16337"/>
                  </a:cubicBezTo>
                  <a:cubicBezTo>
                    <a:pt x="3114" y="13291"/>
                    <a:pt x="3892" y="8584"/>
                    <a:pt x="5254" y="5537"/>
                  </a:cubicBezTo>
                  <a:cubicBezTo>
                    <a:pt x="6616" y="2491"/>
                    <a:pt x="8562" y="1107"/>
                    <a:pt x="10022" y="414"/>
                  </a:cubicBezTo>
                  <a:cubicBezTo>
                    <a:pt x="11481" y="-278"/>
                    <a:pt x="12454" y="-278"/>
                    <a:pt x="13427" y="1799"/>
                  </a:cubicBezTo>
                  <a:cubicBezTo>
                    <a:pt x="14400" y="3876"/>
                    <a:pt x="15373" y="8030"/>
                    <a:pt x="15568" y="11353"/>
                  </a:cubicBezTo>
                  <a:cubicBezTo>
                    <a:pt x="15762" y="14676"/>
                    <a:pt x="15178" y="17168"/>
                    <a:pt x="14692" y="17445"/>
                  </a:cubicBezTo>
                  <a:cubicBezTo>
                    <a:pt x="14205" y="17722"/>
                    <a:pt x="13816" y="15784"/>
                    <a:pt x="13914" y="13291"/>
                  </a:cubicBezTo>
                  <a:cubicBezTo>
                    <a:pt x="14011" y="10799"/>
                    <a:pt x="14595" y="7753"/>
                    <a:pt x="15957" y="5537"/>
                  </a:cubicBezTo>
                  <a:cubicBezTo>
                    <a:pt x="17319" y="3322"/>
                    <a:pt x="19459" y="1937"/>
                    <a:pt x="21600" y="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7945827" y="2914353"/>
              <a:ext cx="417124" cy="285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135" fill="norm" stroke="1" extrusionOk="0">
                  <a:moveTo>
                    <a:pt x="880" y="15018"/>
                  </a:moveTo>
                  <a:cubicBezTo>
                    <a:pt x="1643" y="13922"/>
                    <a:pt x="2407" y="12826"/>
                    <a:pt x="2953" y="11731"/>
                  </a:cubicBezTo>
                  <a:cubicBezTo>
                    <a:pt x="3498" y="10635"/>
                    <a:pt x="3825" y="9539"/>
                    <a:pt x="3716" y="9148"/>
                  </a:cubicBezTo>
                  <a:cubicBezTo>
                    <a:pt x="3607" y="8757"/>
                    <a:pt x="3062" y="9070"/>
                    <a:pt x="2353" y="10635"/>
                  </a:cubicBezTo>
                  <a:cubicBezTo>
                    <a:pt x="1643" y="12200"/>
                    <a:pt x="771" y="15018"/>
                    <a:pt x="334" y="16974"/>
                  </a:cubicBezTo>
                  <a:cubicBezTo>
                    <a:pt x="-102" y="18931"/>
                    <a:pt x="-102" y="20026"/>
                    <a:pt x="280" y="20652"/>
                  </a:cubicBezTo>
                  <a:cubicBezTo>
                    <a:pt x="662" y="21278"/>
                    <a:pt x="1425" y="21435"/>
                    <a:pt x="2625" y="20261"/>
                  </a:cubicBezTo>
                  <a:cubicBezTo>
                    <a:pt x="3825" y="19087"/>
                    <a:pt x="5462" y="16583"/>
                    <a:pt x="7098" y="13296"/>
                  </a:cubicBezTo>
                  <a:cubicBezTo>
                    <a:pt x="8734" y="10009"/>
                    <a:pt x="10371" y="5939"/>
                    <a:pt x="11243" y="3513"/>
                  </a:cubicBezTo>
                  <a:cubicBezTo>
                    <a:pt x="12116" y="1087"/>
                    <a:pt x="12225" y="305"/>
                    <a:pt x="11953" y="70"/>
                  </a:cubicBezTo>
                  <a:cubicBezTo>
                    <a:pt x="11680" y="-165"/>
                    <a:pt x="11025" y="148"/>
                    <a:pt x="10207" y="1713"/>
                  </a:cubicBezTo>
                  <a:cubicBezTo>
                    <a:pt x="9389" y="3278"/>
                    <a:pt x="8407" y="6096"/>
                    <a:pt x="7807" y="8757"/>
                  </a:cubicBezTo>
                  <a:cubicBezTo>
                    <a:pt x="7207" y="11418"/>
                    <a:pt x="6989" y="13922"/>
                    <a:pt x="6989" y="15565"/>
                  </a:cubicBezTo>
                  <a:cubicBezTo>
                    <a:pt x="6989" y="17209"/>
                    <a:pt x="7207" y="17992"/>
                    <a:pt x="7589" y="18461"/>
                  </a:cubicBezTo>
                  <a:cubicBezTo>
                    <a:pt x="7971" y="18931"/>
                    <a:pt x="8516" y="19087"/>
                    <a:pt x="9062" y="19009"/>
                  </a:cubicBezTo>
                  <a:cubicBezTo>
                    <a:pt x="9607" y="18931"/>
                    <a:pt x="10153" y="18618"/>
                    <a:pt x="10698" y="18226"/>
                  </a:cubicBezTo>
                  <a:cubicBezTo>
                    <a:pt x="11243" y="17835"/>
                    <a:pt x="11789" y="17365"/>
                    <a:pt x="12280" y="16818"/>
                  </a:cubicBezTo>
                  <a:cubicBezTo>
                    <a:pt x="12771" y="16270"/>
                    <a:pt x="13207" y="15644"/>
                    <a:pt x="13153" y="15252"/>
                  </a:cubicBezTo>
                  <a:cubicBezTo>
                    <a:pt x="13098" y="14861"/>
                    <a:pt x="12553" y="14705"/>
                    <a:pt x="12007" y="15018"/>
                  </a:cubicBezTo>
                  <a:cubicBezTo>
                    <a:pt x="11462" y="15331"/>
                    <a:pt x="10916" y="16113"/>
                    <a:pt x="10643" y="16896"/>
                  </a:cubicBezTo>
                  <a:cubicBezTo>
                    <a:pt x="10371" y="17678"/>
                    <a:pt x="10371" y="18461"/>
                    <a:pt x="10589" y="19087"/>
                  </a:cubicBezTo>
                  <a:cubicBezTo>
                    <a:pt x="10807" y="19713"/>
                    <a:pt x="11243" y="20183"/>
                    <a:pt x="11734" y="20339"/>
                  </a:cubicBezTo>
                  <a:cubicBezTo>
                    <a:pt x="12225" y="20496"/>
                    <a:pt x="12771" y="20339"/>
                    <a:pt x="14025" y="19087"/>
                  </a:cubicBezTo>
                  <a:cubicBezTo>
                    <a:pt x="15280" y="17835"/>
                    <a:pt x="17243" y="15487"/>
                    <a:pt x="18607" y="13765"/>
                  </a:cubicBezTo>
                  <a:cubicBezTo>
                    <a:pt x="19971" y="12044"/>
                    <a:pt x="20734" y="10948"/>
                    <a:pt x="21498" y="98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8285619" y="2881357"/>
              <a:ext cx="474433" cy="345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387" fill="norm" stroke="1" extrusionOk="0">
                  <a:moveTo>
                    <a:pt x="5235" y="7139"/>
                  </a:moveTo>
                  <a:cubicBezTo>
                    <a:pt x="6003" y="5306"/>
                    <a:pt x="6771" y="3474"/>
                    <a:pt x="7203" y="2164"/>
                  </a:cubicBezTo>
                  <a:cubicBezTo>
                    <a:pt x="7635" y="855"/>
                    <a:pt x="7731" y="70"/>
                    <a:pt x="7491" y="4"/>
                  </a:cubicBezTo>
                  <a:cubicBezTo>
                    <a:pt x="7251" y="-61"/>
                    <a:pt x="6675" y="594"/>
                    <a:pt x="5667" y="2623"/>
                  </a:cubicBezTo>
                  <a:cubicBezTo>
                    <a:pt x="4659" y="4652"/>
                    <a:pt x="3219" y="8055"/>
                    <a:pt x="2403" y="10608"/>
                  </a:cubicBezTo>
                  <a:cubicBezTo>
                    <a:pt x="1587" y="13161"/>
                    <a:pt x="1395" y="14863"/>
                    <a:pt x="1539" y="16303"/>
                  </a:cubicBezTo>
                  <a:cubicBezTo>
                    <a:pt x="1683" y="17743"/>
                    <a:pt x="2163" y="18921"/>
                    <a:pt x="2835" y="19183"/>
                  </a:cubicBezTo>
                  <a:cubicBezTo>
                    <a:pt x="3507" y="19444"/>
                    <a:pt x="4371" y="18790"/>
                    <a:pt x="4707" y="17743"/>
                  </a:cubicBezTo>
                  <a:cubicBezTo>
                    <a:pt x="5043" y="16695"/>
                    <a:pt x="4851" y="15255"/>
                    <a:pt x="4131" y="14143"/>
                  </a:cubicBezTo>
                  <a:cubicBezTo>
                    <a:pt x="3411" y="13030"/>
                    <a:pt x="2163" y="12244"/>
                    <a:pt x="1299" y="11786"/>
                  </a:cubicBezTo>
                  <a:cubicBezTo>
                    <a:pt x="435" y="11328"/>
                    <a:pt x="-45" y="11197"/>
                    <a:pt x="3" y="11328"/>
                  </a:cubicBezTo>
                  <a:cubicBezTo>
                    <a:pt x="51" y="11459"/>
                    <a:pt x="627" y="11852"/>
                    <a:pt x="1923" y="12244"/>
                  </a:cubicBezTo>
                  <a:cubicBezTo>
                    <a:pt x="3219" y="12637"/>
                    <a:pt x="5235" y="13030"/>
                    <a:pt x="6627" y="13095"/>
                  </a:cubicBezTo>
                  <a:cubicBezTo>
                    <a:pt x="8019" y="13161"/>
                    <a:pt x="8787" y="12899"/>
                    <a:pt x="8883" y="12703"/>
                  </a:cubicBezTo>
                  <a:cubicBezTo>
                    <a:pt x="8979" y="12506"/>
                    <a:pt x="8403" y="12375"/>
                    <a:pt x="7875" y="12441"/>
                  </a:cubicBezTo>
                  <a:cubicBezTo>
                    <a:pt x="7347" y="12506"/>
                    <a:pt x="6867" y="12768"/>
                    <a:pt x="6483" y="13226"/>
                  </a:cubicBezTo>
                  <a:cubicBezTo>
                    <a:pt x="6099" y="13684"/>
                    <a:pt x="5811" y="14339"/>
                    <a:pt x="5571" y="15190"/>
                  </a:cubicBezTo>
                  <a:cubicBezTo>
                    <a:pt x="5331" y="16041"/>
                    <a:pt x="5139" y="17088"/>
                    <a:pt x="5427" y="17808"/>
                  </a:cubicBezTo>
                  <a:cubicBezTo>
                    <a:pt x="5715" y="18528"/>
                    <a:pt x="6483" y="18921"/>
                    <a:pt x="7875" y="18855"/>
                  </a:cubicBezTo>
                  <a:cubicBezTo>
                    <a:pt x="9267" y="18790"/>
                    <a:pt x="11283" y="18266"/>
                    <a:pt x="12531" y="17874"/>
                  </a:cubicBezTo>
                  <a:cubicBezTo>
                    <a:pt x="13779" y="17481"/>
                    <a:pt x="14259" y="17219"/>
                    <a:pt x="14691" y="16892"/>
                  </a:cubicBezTo>
                  <a:cubicBezTo>
                    <a:pt x="15123" y="16564"/>
                    <a:pt x="15507" y="16172"/>
                    <a:pt x="15555" y="15714"/>
                  </a:cubicBezTo>
                  <a:cubicBezTo>
                    <a:pt x="15603" y="15255"/>
                    <a:pt x="15315" y="14732"/>
                    <a:pt x="14931" y="14601"/>
                  </a:cubicBezTo>
                  <a:cubicBezTo>
                    <a:pt x="14547" y="14470"/>
                    <a:pt x="14067" y="14732"/>
                    <a:pt x="13299" y="15648"/>
                  </a:cubicBezTo>
                  <a:cubicBezTo>
                    <a:pt x="12531" y="16564"/>
                    <a:pt x="11475" y="18135"/>
                    <a:pt x="10947" y="19248"/>
                  </a:cubicBezTo>
                  <a:cubicBezTo>
                    <a:pt x="10419" y="20361"/>
                    <a:pt x="10419" y="21015"/>
                    <a:pt x="10707" y="21277"/>
                  </a:cubicBezTo>
                  <a:cubicBezTo>
                    <a:pt x="10995" y="21539"/>
                    <a:pt x="11571" y="21408"/>
                    <a:pt x="12675" y="20034"/>
                  </a:cubicBezTo>
                  <a:cubicBezTo>
                    <a:pt x="13779" y="18659"/>
                    <a:pt x="15411" y="16041"/>
                    <a:pt x="16947" y="12768"/>
                  </a:cubicBezTo>
                  <a:cubicBezTo>
                    <a:pt x="18483" y="9495"/>
                    <a:pt x="19923" y="5568"/>
                    <a:pt x="20691" y="3277"/>
                  </a:cubicBezTo>
                  <a:cubicBezTo>
                    <a:pt x="21459" y="986"/>
                    <a:pt x="21555" y="332"/>
                    <a:pt x="21507" y="332"/>
                  </a:cubicBezTo>
                  <a:cubicBezTo>
                    <a:pt x="21459" y="332"/>
                    <a:pt x="21267" y="986"/>
                    <a:pt x="20547" y="3408"/>
                  </a:cubicBezTo>
                  <a:cubicBezTo>
                    <a:pt x="19827" y="5830"/>
                    <a:pt x="18579" y="10019"/>
                    <a:pt x="17763" y="12899"/>
                  </a:cubicBezTo>
                  <a:cubicBezTo>
                    <a:pt x="16947" y="15779"/>
                    <a:pt x="16563" y="17350"/>
                    <a:pt x="16179" y="189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6453978" y="3487838"/>
              <a:ext cx="166628" cy="327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3" h="21423" fill="norm" stroke="1" extrusionOk="0">
                  <a:moveTo>
                    <a:pt x="5111" y="6094"/>
                  </a:moveTo>
                  <a:cubicBezTo>
                    <a:pt x="6397" y="6232"/>
                    <a:pt x="7683" y="6371"/>
                    <a:pt x="9740" y="5748"/>
                  </a:cubicBezTo>
                  <a:cubicBezTo>
                    <a:pt x="11797" y="5125"/>
                    <a:pt x="14626" y="3740"/>
                    <a:pt x="16040" y="2632"/>
                  </a:cubicBezTo>
                  <a:cubicBezTo>
                    <a:pt x="17454" y="1525"/>
                    <a:pt x="17454" y="694"/>
                    <a:pt x="16168" y="278"/>
                  </a:cubicBezTo>
                  <a:cubicBezTo>
                    <a:pt x="14883" y="-137"/>
                    <a:pt x="12311" y="-137"/>
                    <a:pt x="9097" y="625"/>
                  </a:cubicBezTo>
                  <a:cubicBezTo>
                    <a:pt x="5883" y="1386"/>
                    <a:pt x="2026" y="2909"/>
                    <a:pt x="611" y="4432"/>
                  </a:cubicBezTo>
                  <a:cubicBezTo>
                    <a:pt x="-803" y="5955"/>
                    <a:pt x="226" y="7478"/>
                    <a:pt x="3826" y="9278"/>
                  </a:cubicBezTo>
                  <a:cubicBezTo>
                    <a:pt x="7426" y="11078"/>
                    <a:pt x="13597" y="13155"/>
                    <a:pt x="16940" y="14540"/>
                  </a:cubicBezTo>
                  <a:cubicBezTo>
                    <a:pt x="20283" y="15925"/>
                    <a:pt x="20797" y="16617"/>
                    <a:pt x="19768" y="17655"/>
                  </a:cubicBezTo>
                  <a:cubicBezTo>
                    <a:pt x="18740" y="18694"/>
                    <a:pt x="16168" y="20078"/>
                    <a:pt x="14240" y="20771"/>
                  </a:cubicBezTo>
                  <a:cubicBezTo>
                    <a:pt x="12311" y="21463"/>
                    <a:pt x="11026" y="21463"/>
                    <a:pt x="9740" y="21394"/>
                  </a:cubicBezTo>
                  <a:cubicBezTo>
                    <a:pt x="8454" y="21325"/>
                    <a:pt x="7168" y="21186"/>
                    <a:pt x="6397" y="20840"/>
                  </a:cubicBezTo>
                  <a:cubicBezTo>
                    <a:pt x="5626" y="20494"/>
                    <a:pt x="5368" y="19940"/>
                    <a:pt x="5111" y="19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6635750" y="3733387"/>
              <a:ext cx="76200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6661150" y="3720687"/>
              <a:ext cx="10160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333"/>
                    <a:pt x="7200" y="10667"/>
                    <a:pt x="3600" y="14267"/>
                  </a:cubicBezTo>
                  <a:cubicBezTo>
                    <a:pt x="0" y="17867"/>
                    <a:pt x="0" y="197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6731000" y="3841337"/>
              <a:ext cx="317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6858000" y="3727037"/>
              <a:ext cx="698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6889749" y="3790537"/>
              <a:ext cx="635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60" y="3273"/>
                    <a:pt x="11520" y="6545"/>
                    <a:pt x="7920" y="10145"/>
                  </a:cubicBezTo>
                  <a:cubicBezTo>
                    <a:pt x="4320" y="13745"/>
                    <a:pt x="2160" y="176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7200899" y="3688937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7207250" y="3739737"/>
              <a:ext cx="2095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64" y="18720"/>
                    <a:pt x="8727" y="15840"/>
                    <a:pt x="12327" y="12240"/>
                  </a:cubicBezTo>
                  <a:cubicBezTo>
                    <a:pt x="15927" y="8640"/>
                    <a:pt x="18764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7301936" y="3574637"/>
              <a:ext cx="102164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600" fill="norm" stroke="1" extrusionOk="0">
                  <a:moveTo>
                    <a:pt x="21276" y="0"/>
                  </a:moveTo>
                  <a:cubicBezTo>
                    <a:pt x="19072" y="327"/>
                    <a:pt x="16868" y="655"/>
                    <a:pt x="14003" y="2209"/>
                  </a:cubicBezTo>
                  <a:cubicBezTo>
                    <a:pt x="11137" y="3764"/>
                    <a:pt x="7611" y="6545"/>
                    <a:pt x="4966" y="9164"/>
                  </a:cubicBezTo>
                  <a:cubicBezTo>
                    <a:pt x="2321" y="11782"/>
                    <a:pt x="558" y="14236"/>
                    <a:pt x="117" y="16282"/>
                  </a:cubicBezTo>
                  <a:cubicBezTo>
                    <a:pt x="-324" y="18327"/>
                    <a:pt x="558" y="19964"/>
                    <a:pt x="14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7472746" y="3630126"/>
              <a:ext cx="163216" cy="183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0796" fill="norm" stroke="1" extrusionOk="0">
                  <a:moveTo>
                    <a:pt x="12619" y="188"/>
                  </a:moveTo>
                  <a:cubicBezTo>
                    <a:pt x="11235" y="-52"/>
                    <a:pt x="9850" y="-292"/>
                    <a:pt x="8050" y="1028"/>
                  </a:cubicBezTo>
                  <a:cubicBezTo>
                    <a:pt x="6250" y="2348"/>
                    <a:pt x="4035" y="5228"/>
                    <a:pt x="2512" y="8468"/>
                  </a:cubicBezTo>
                  <a:cubicBezTo>
                    <a:pt x="989" y="11708"/>
                    <a:pt x="158" y="15308"/>
                    <a:pt x="19" y="17708"/>
                  </a:cubicBezTo>
                  <a:cubicBezTo>
                    <a:pt x="-119" y="20108"/>
                    <a:pt x="435" y="21308"/>
                    <a:pt x="3758" y="20588"/>
                  </a:cubicBezTo>
                  <a:cubicBezTo>
                    <a:pt x="7081" y="19868"/>
                    <a:pt x="13173" y="17228"/>
                    <a:pt x="16773" y="13868"/>
                  </a:cubicBezTo>
                  <a:cubicBezTo>
                    <a:pt x="20373" y="10508"/>
                    <a:pt x="21481" y="6428"/>
                    <a:pt x="21343" y="4148"/>
                  </a:cubicBezTo>
                  <a:cubicBezTo>
                    <a:pt x="21204" y="1868"/>
                    <a:pt x="19819" y="1388"/>
                    <a:pt x="17189" y="1628"/>
                  </a:cubicBezTo>
                  <a:cubicBezTo>
                    <a:pt x="14558" y="1868"/>
                    <a:pt x="10681" y="2828"/>
                    <a:pt x="6804" y="37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804" name="Drawing"/>
          <p:cNvGrpSpPr/>
          <p:nvPr/>
        </p:nvGrpSpPr>
        <p:grpSpPr>
          <a:xfrm>
            <a:off x="802504" y="2413951"/>
            <a:ext cx="12018146" cy="7192602"/>
            <a:chOff x="0" y="0"/>
            <a:chExt cx="12018145" cy="7192600"/>
          </a:xfrm>
        </p:grpSpPr>
        <p:sp>
          <p:nvSpPr>
            <p:cNvPr id="1597" name="Line"/>
            <p:cNvSpPr/>
            <p:nvPr/>
          </p:nvSpPr>
          <p:spPr>
            <a:xfrm>
              <a:off x="1829" y="0"/>
              <a:ext cx="160859" cy="453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5" h="21515" fill="norm" stroke="1" extrusionOk="0">
                  <a:moveTo>
                    <a:pt x="277" y="7188"/>
                  </a:moveTo>
                  <a:cubicBezTo>
                    <a:pt x="554" y="10202"/>
                    <a:pt x="831" y="13216"/>
                    <a:pt x="969" y="15025"/>
                  </a:cubicBezTo>
                  <a:cubicBezTo>
                    <a:pt x="1108" y="16833"/>
                    <a:pt x="1108" y="17436"/>
                    <a:pt x="1246" y="18039"/>
                  </a:cubicBezTo>
                  <a:cubicBezTo>
                    <a:pt x="1385" y="18642"/>
                    <a:pt x="1662" y="19244"/>
                    <a:pt x="1662" y="19244"/>
                  </a:cubicBezTo>
                  <a:cubicBezTo>
                    <a:pt x="1662" y="19244"/>
                    <a:pt x="1385" y="18642"/>
                    <a:pt x="969" y="16431"/>
                  </a:cubicBezTo>
                  <a:cubicBezTo>
                    <a:pt x="554" y="14221"/>
                    <a:pt x="0" y="10403"/>
                    <a:pt x="0" y="7540"/>
                  </a:cubicBezTo>
                  <a:cubicBezTo>
                    <a:pt x="0" y="4677"/>
                    <a:pt x="554" y="2768"/>
                    <a:pt x="1385" y="1613"/>
                  </a:cubicBezTo>
                  <a:cubicBezTo>
                    <a:pt x="2215" y="457"/>
                    <a:pt x="3323" y="55"/>
                    <a:pt x="5538" y="5"/>
                  </a:cubicBezTo>
                  <a:cubicBezTo>
                    <a:pt x="7754" y="-45"/>
                    <a:pt x="11077" y="256"/>
                    <a:pt x="14123" y="1914"/>
                  </a:cubicBezTo>
                  <a:cubicBezTo>
                    <a:pt x="17169" y="3572"/>
                    <a:pt x="19938" y="6586"/>
                    <a:pt x="20769" y="9348"/>
                  </a:cubicBezTo>
                  <a:cubicBezTo>
                    <a:pt x="21600" y="12111"/>
                    <a:pt x="20492" y="14623"/>
                    <a:pt x="18277" y="16582"/>
                  </a:cubicBezTo>
                  <a:cubicBezTo>
                    <a:pt x="16062" y="18541"/>
                    <a:pt x="12738" y="19948"/>
                    <a:pt x="10246" y="20701"/>
                  </a:cubicBezTo>
                  <a:cubicBezTo>
                    <a:pt x="7754" y="21455"/>
                    <a:pt x="6092" y="21555"/>
                    <a:pt x="4569" y="21505"/>
                  </a:cubicBezTo>
                  <a:cubicBezTo>
                    <a:pt x="3046" y="21455"/>
                    <a:pt x="1662" y="21254"/>
                    <a:pt x="1662" y="20701"/>
                  </a:cubicBezTo>
                  <a:cubicBezTo>
                    <a:pt x="1662" y="20148"/>
                    <a:pt x="3046" y="19244"/>
                    <a:pt x="4292" y="18642"/>
                  </a:cubicBezTo>
                  <a:cubicBezTo>
                    <a:pt x="5538" y="18039"/>
                    <a:pt x="6646" y="17737"/>
                    <a:pt x="7754" y="174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213495" y="380048"/>
              <a:ext cx="889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232545" y="386398"/>
              <a:ext cx="698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327" y="576"/>
                    <a:pt x="15055" y="1152"/>
                    <a:pt x="11455" y="4752"/>
                  </a:cubicBezTo>
                  <a:cubicBezTo>
                    <a:pt x="7855" y="8352"/>
                    <a:pt x="3927" y="1497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442095" y="233998"/>
              <a:ext cx="825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448445" y="303848"/>
              <a:ext cx="1016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636638" y="4910"/>
              <a:ext cx="122958" cy="367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455" fill="norm" stroke="1" extrusionOk="0">
                  <a:moveTo>
                    <a:pt x="21267" y="1139"/>
                  </a:moveTo>
                  <a:cubicBezTo>
                    <a:pt x="19803" y="646"/>
                    <a:pt x="18338" y="152"/>
                    <a:pt x="15959" y="28"/>
                  </a:cubicBezTo>
                  <a:cubicBezTo>
                    <a:pt x="13579" y="-95"/>
                    <a:pt x="10284" y="152"/>
                    <a:pt x="8087" y="1386"/>
                  </a:cubicBezTo>
                  <a:cubicBezTo>
                    <a:pt x="5891" y="2620"/>
                    <a:pt x="4792" y="4842"/>
                    <a:pt x="4975" y="6879"/>
                  </a:cubicBezTo>
                  <a:cubicBezTo>
                    <a:pt x="5159" y="8915"/>
                    <a:pt x="6623" y="10767"/>
                    <a:pt x="6623" y="12495"/>
                  </a:cubicBezTo>
                  <a:cubicBezTo>
                    <a:pt x="6623" y="14223"/>
                    <a:pt x="5159" y="15827"/>
                    <a:pt x="3877" y="16938"/>
                  </a:cubicBezTo>
                  <a:cubicBezTo>
                    <a:pt x="2596" y="18049"/>
                    <a:pt x="1498" y="18666"/>
                    <a:pt x="765" y="19345"/>
                  </a:cubicBezTo>
                  <a:cubicBezTo>
                    <a:pt x="33" y="20024"/>
                    <a:pt x="-333" y="20764"/>
                    <a:pt x="399" y="21135"/>
                  </a:cubicBezTo>
                  <a:cubicBezTo>
                    <a:pt x="1131" y="21505"/>
                    <a:pt x="2962" y="21505"/>
                    <a:pt x="5525" y="21382"/>
                  </a:cubicBezTo>
                  <a:cubicBezTo>
                    <a:pt x="8087" y="21258"/>
                    <a:pt x="11382" y="21011"/>
                    <a:pt x="14677" y="20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854845" y="87948"/>
              <a:ext cx="889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57" y="4745"/>
                    <a:pt x="11314" y="9491"/>
                    <a:pt x="14400" y="12518"/>
                  </a:cubicBezTo>
                  <a:cubicBezTo>
                    <a:pt x="17486" y="15545"/>
                    <a:pt x="18000" y="16855"/>
                    <a:pt x="18257" y="18000"/>
                  </a:cubicBezTo>
                  <a:cubicBezTo>
                    <a:pt x="18514" y="19145"/>
                    <a:pt x="18514" y="20127"/>
                    <a:pt x="19029" y="20700"/>
                  </a:cubicBezTo>
                  <a:cubicBezTo>
                    <a:pt x="19543" y="21273"/>
                    <a:pt x="20571" y="214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872002" y="87948"/>
              <a:ext cx="122544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600" fill="norm" stroke="1" extrusionOk="0">
                  <a:moveTo>
                    <a:pt x="21195" y="0"/>
                  </a:moveTo>
                  <a:cubicBezTo>
                    <a:pt x="17168" y="2592"/>
                    <a:pt x="13141" y="5184"/>
                    <a:pt x="9480" y="8352"/>
                  </a:cubicBezTo>
                  <a:cubicBezTo>
                    <a:pt x="5819" y="11520"/>
                    <a:pt x="2524" y="15264"/>
                    <a:pt x="1059" y="17568"/>
                  </a:cubicBezTo>
                  <a:cubicBezTo>
                    <a:pt x="-405" y="19872"/>
                    <a:pt x="-39" y="20736"/>
                    <a:pt x="32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1013595" y="310198"/>
              <a:ext cx="63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1134245" y="329248"/>
              <a:ext cx="127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1381895" y="329248"/>
              <a:ext cx="635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1800995" y="79998"/>
              <a:ext cx="177801" cy="2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0" y="131"/>
                  </a:moveTo>
                  <a:cubicBezTo>
                    <a:pt x="1286" y="-42"/>
                    <a:pt x="2571" y="-215"/>
                    <a:pt x="4500" y="822"/>
                  </a:cubicBezTo>
                  <a:cubicBezTo>
                    <a:pt x="6429" y="1859"/>
                    <a:pt x="9000" y="4105"/>
                    <a:pt x="11957" y="7734"/>
                  </a:cubicBezTo>
                  <a:cubicBezTo>
                    <a:pt x="14914" y="11363"/>
                    <a:pt x="18257" y="16374"/>
                    <a:pt x="21600" y="21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1859492" y="56198"/>
              <a:ext cx="138354" cy="331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536" fill="norm" stroke="1" extrusionOk="0">
                  <a:moveTo>
                    <a:pt x="21073" y="0"/>
                  </a:moveTo>
                  <a:cubicBezTo>
                    <a:pt x="17849" y="2339"/>
                    <a:pt x="14625" y="4678"/>
                    <a:pt x="11240" y="7980"/>
                  </a:cubicBezTo>
                  <a:cubicBezTo>
                    <a:pt x="7855" y="11282"/>
                    <a:pt x="4309" y="15546"/>
                    <a:pt x="2213" y="18092"/>
                  </a:cubicBezTo>
                  <a:cubicBezTo>
                    <a:pt x="118" y="20637"/>
                    <a:pt x="-527" y="21462"/>
                    <a:pt x="440" y="21531"/>
                  </a:cubicBezTo>
                  <a:cubicBezTo>
                    <a:pt x="1407" y="21600"/>
                    <a:pt x="3986" y="20912"/>
                    <a:pt x="6566" y="20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2055501" y="266695"/>
              <a:ext cx="94481" cy="145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460" fill="norm" stroke="1" extrusionOk="0">
                  <a:moveTo>
                    <a:pt x="4205" y="5495"/>
                  </a:moveTo>
                  <a:cubicBezTo>
                    <a:pt x="3245" y="9564"/>
                    <a:pt x="2285" y="13634"/>
                    <a:pt x="1565" y="16451"/>
                  </a:cubicBezTo>
                  <a:cubicBezTo>
                    <a:pt x="845" y="19269"/>
                    <a:pt x="365" y="20834"/>
                    <a:pt x="125" y="20834"/>
                  </a:cubicBezTo>
                  <a:cubicBezTo>
                    <a:pt x="-115" y="20834"/>
                    <a:pt x="-115" y="19269"/>
                    <a:pt x="1085" y="15982"/>
                  </a:cubicBezTo>
                  <a:cubicBezTo>
                    <a:pt x="2285" y="12695"/>
                    <a:pt x="4685" y="7686"/>
                    <a:pt x="7085" y="4556"/>
                  </a:cubicBezTo>
                  <a:cubicBezTo>
                    <a:pt x="9485" y="1425"/>
                    <a:pt x="11885" y="173"/>
                    <a:pt x="14045" y="17"/>
                  </a:cubicBezTo>
                  <a:cubicBezTo>
                    <a:pt x="16205" y="-140"/>
                    <a:pt x="18125" y="799"/>
                    <a:pt x="19325" y="3617"/>
                  </a:cubicBezTo>
                  <a:cubicBezTo>
                    <a:pt x="20525" y="6434"/>
                    <a:pt x="21005" y="11130"/>
                    <a:pt x="21245" y="14260"/>
                  </a:cubicBezTo>
                  <a:cubicBezTo>
                    <a:pt x="21485" y="17390"/>
                    <a:pt x="21485" y="18956"/>
                    <a:pt x="21245" y="19895"/>
                  </a:cubicBezTo>
                  <a:cubicBezTo>
                    <a:pt x="21005" y="20834"/>
                    <a:pt x="20525" y="21147"/>
                    <a:pt x="20045" y="21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2283595" y="15981"/>
              <a:ext cx="108670" cy="389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483" fill="norm" stroke="1" extrusionOk="0">
                  <a:moveTo>
                    <a:pt x="0" y="117"/>
                  </a:moveTo>
                  <a:cubicBezTo>
                    <a:pt x="2038" y="0"/>
                    <a:pt x="4075" y="-117"/>
                    <a:pt x="6113" y="233"/>
                  </a:cubicBezTo>
                  <a:cubicBezTo>
                    <a:pt x="8151" y="584"/>
                    <a:pt x="10189" y="1401"/>
                    <a:pt x="9985" y="2744"/>
                  </a:cubicBezTo>
                  <a:cubicBezTo>
                    <a:pt x="9781" y="4086"/>
                    <a:pt x="7336" y="5954"/>
                    <a:pt x="5502" y="7180"/>
                  </a:cubicBezTo>
                  <a:cubicBezTo>
                    <a:pt x="3668" y="8406"/>
                    <a:pt x="2445" y="8990"/>
                    <a:pt x="2445" y="9574"/>
                  </a:cubicBezTo>
                  <a:cubicBezTo>
                    <a:pt x="2445" y="10158"/>
                    <a:pt x="3668" y="10741"/>
                    <a:pt x="6928" y="11851"/>
                  </a:cubicBezTo>
                  <a:cubicBezTo>
                    <a:pt x="10189" y="12960"/>
                    <a:pt x="15487" y="14594"/>
                    <a:pt x="18340" y="15762"/>
                  </a:cubicBezTo>
                  <a:cubicBezTo>
                    <a:pt x="21192" y="16929"/>
                    <a:pt x="21600" y="17630"/>
                    <a:pt x="19970" y="18506"/>
                  </a:cubicBezTo>
                  <a:cubicBezTo>
                    <a:pt x="18340" y="19381"/>
                    <a:pt x="14672" y="20432"/>
                    <a:pt x="11004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1070745" y="1561148"/>
              <a:ext cx="127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788"/>
                    <a:pt x="14400" y="11576"/>
                    <a:pt x="18000" y="15176"/>
                  </a:cubicBezTo>
                  <a:cubicBezTo>
                    <a:pt x="21600" y="18776"/>
                    <a:pt x="21600" y="2018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1070745" y="1605238"/>
              <a:ext cx="203201" cy="298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5" fill="norm" stroke="1" extrusionOk="0">
                  <a:moveTo>
                    <a:pt x="0" y="13975"/>
                  </a:moveTo>
                  <a:cubicBezTo>
                    <a:pt x="0" y="13075"/>
                    <a:pt x="0" y="12175"/>
                    <a:pt x="562" y="11875"/>
                  </a:cubicBezTo>
                  <a:cubicBezTo>
                    <a:pt x="1125" y="11575"/>
                    <a:pt x="2250" y="11875"/>
                    <a:pt x="4050" y="11800"/>
                  </a:cubicBezTo>
                  <a:cubicBezTo>
                    <a:pt x="5850" y="11725"/>
                    <a:pt x="8325" y="11275"/>
                    <a:pt x="10575" y="10075"/>
                  </a:cubicBezTo>
                  <a:cubicBezTo>
                    <a:pt x="12825" y="8875"/>
                    <a:pt x="14850" y="6925"/>
                    <a:pt x="16425" y="4900"/>
                  </a:cubicBezTo>
                  <a:cubicBezTo>
                    <a:pt x="18000" y="2875"/>
                    <a:pt x="19125" y="775"/>
                    <a:pt x="19687" y="175"/>
                  </a:cubicBezTo>
                  <a:cubicBezTo>
                    <a:pt x="20250" y="-425"/>
                    <a:pt x="20250" y="475"/>
                    <a:pt x="20138" y="3475"/>
                  </a:cubicBezTo>
                  <a:cubicBezTo>
                    <a:pt x="20025" y="6475"/>
                    <a:pt x="19800" y="11575"/>
                    <a:pt x="20025" y="14875"/>
                  </a:cubicBezTo>
                  <a:cubicBezTo>
                    <a:pt x="20250" y="18175"/>
                    <a:pt x="20925" y="19675"/>
                    <a:pt x="21600" y="21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1328185" y="1815148"/>
              <a:ext cx="50355" cy="128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4" h="21204" fill="norm" stroke="1" extrusionOk="0">
                  <a:moveTo>
                    <a:pt x="6372" y="8361"/>
                  </a:moveTo>
                  <a:cubicBezTo>
                    <a:pt x="3780" y="10103"/>
                    <a:pt x="1188" y="11845"/>
                    <a:pt x="324" y="13935"/>
                  </a:cubicBezTo>
                  <a:cubicBezTo>
                    <a:pt x="-540" y="16026"/>
                    <a:pt x="324" y="18465"/>
                    <a:pt x="2916" y="19858"/>
                  </a:cubicBezTo>
                  <a:cubicBezTo>
                    <a:pt x="5508" y="21252"/>
                    <a:pt x="9828" y="21600"/>
                    <a:pt x="13284" y="20729"/>
                  </a:cubicBezTo>
                  <a:cubicBezTo>
                    <a:pt x="16740" y="19858"/>
                    <a:pt x="19332" y="17768"/>
                    <a:pt x="20196" y="14110"/>
                  </a:cubicBezTo>
                  <a:cubicBezTo>
                    <a:pt x="21060" y="10452"/>
                    <a:pt x="20196" y="5226"/>
                    <a:pt x="1933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1489845" y="1688148"/>
              <a:ext cx="6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1521595" y="1853248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1798463" y="1693831"/>
              <a:ext cx="116833" cy="185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084" fill="norm" stroke="1" extrusionOk="0">
                  <a:moveTo>
                    <a:pt x="3933" y="2236"/>
                  </a:moveTo>
                  <a:cubicBezTo>
                    <a:pt x="2776" y="7516"/>
                    <a:pt x="1619" y="12796"/>
                    <a:pt x="1040" y="16156"/>
                  </a:cubicBezTo>
                  <a:cubicBezTo>
                    <a:pt x="461" y="19516"/>
                    <a:pt x="461" y="20956"/>
                    <a:pt x="269" y="21076"/>
                  </a:cubicBezTo>
                  <a:cubicBezTo>
                    <a:pt x="76" y="21196"/>
                    <a:pt x="-310" y="19996"/>
                    <a:pt x="461" y="16996"/>
                  </a:cubicBezTo>
                  <a:cubicBezTo>
                    <a:pt x="1233" y="13996"/>
                    <a:pt x="3161" y="9196"/>
                    <a:pt x="5090" y="6076"/>
                  </a:cubicBezTo>
                  <a:cubicBezTo>
                    <a:pt x="7019" y="2956"/>
                    <a:pt x="8947" y="1516"/>
                    <a:pt x="11069" y="676"/>
                  </a:cubicBezTo>
                  <a:cubicBezTo>
                    <a:pt x="13190" y="-164"/>
                    <a:pt x="15504" y="-404"/>
                    <a:pt x="17047" y="1036"/>
                  </a:cubicBezTo>
                  <a:cubicBezTo>
                    <a:pt x="18590" y="2476"/>
                    <a:pt x="19361" y="5596"/>
                    <a:pt x="19940" y="9196"/>
                  </a:cubicBezTo>
                  <a:cubicBezTo>
                    <a:pt x="20519" y="12796"/>
                    <a:pt x="20904" y="16876"/>
                    <a:pt x="21290" y="209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1969958" y="1681798"/>
              <a:ext cx="79814" cy="1808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2" h="20971" fill="norm" stroke="1" extrusionOk="0">
                  <a:moveTo>
                    <a:pt x="10355" y="8100"/>
                  </a:moveTo>
                  <a:cubicBezTo>
                    <a:pt x="10895" y="6873"/>
                    <a:pt x="11435" y="5645"/>
                    <a:pt x="10625" y="5523"/>
                  </a:cubicBezTo>
                  <a:cubicBezTo>
                    <a:pt x="9815" y="5400"/>
                    <a:pt x="7655" y="6382"/>
                    <a:pt x="5495" y="8345"/>
                  </a:cubicBezTo>
                  <a:cubicBezTo>
                    <a:pt x="3335" y="10309"/>
                    <a:pt x="1175" y="13255"/>
                    <a:pt x="365" y="15464"/>
                  </a:cubicBezTo>
                  <a:cubicBezTo>
                    <a:pt x="-445" y="17673"/>
                    <a:pt x="95" y="19145"/>
                    <a:pt x="1985" y="20127"/>
                  </a:cubicBezTo>
                  <a:cubicBezTo>
                    <a:pt x="3875" y="21109"/>
                    <a:pt x="7115" y="21600"/>
                    <a:pt x="10895" y="19514"/>
                  </a:cubicBezTo>
                  <a:cubicBezTo>
                    <a:pt x="14675" y="17427"/>
                    <a:pt x="18995" y="12764"/>
                    <a:pt x="20075" y="9082"/>
                  </a:cubicBezTo>
                  <a:cubicBezTo>
                    <a:pt x="21155" y="5400"/>
                    <a:pt x="18995" y="2700"/>
                    <a:pt x="1683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2132107" y="1543259"/>
              <a:ext cx="24489" cy="329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387" fill="norm" stroke="1" extrusionOk="0">
                  <a:moveTo>
                    <a:pt x="4625" y="1163"/>
                  </a:moveTo>
                  <a:cubicBezTo>
                    <a:pt x="8225" y="475"/>
                    <a:pt x="11825" y="-213"/>
                    <a:pt x="13625" y="62"/>
                  </a:cubicBezTo>
                  <a:cubicBezTo>
                    <a:pt x="15425" y="337"/>
                    <a:pt x="15425" y="1576"/>
                    <a:pt x="12725" y="4396"/>
                  </a:cubicBezTo>
                  <a:cubicBezTo>
                    <a:pt x="10025" y="7216"/>
                    <a:pt x="4625" y="11619"/>
                    <a:pt x="1925" y="14508"/>
                  </a:cubicBezTo>
                  <a:cubicBezTo>
                    <a:pt x="-775" y="17397"/>
                    <a:pt x="-775" y="18773"/>
                    <a:pt x="2825" y="19667"/>
                  </a:cubicBezTo>
                  <a:cubicBezTo>
                    <a:pt x="6425" y="20562"/>
                    <a:pt x="13625" y="20974"/>
                    <a:pt x="20825" y="21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2099445" y="1707198"/>
              <a:ext cx="133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2524895" y="1539981"/>
              <a:ext cx="25401" cy="319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430"/>
                  </a:moveTo>
                  <a:cubicBezTo>
                    <a:pt x="19800" y="715"/>
                    <a:pt x="18000" y="0"/>
                    <a:pt x="17100" y="0"/>
                  </a:cubicBezTo>
                  <a:cubicBezTo>
                    <a:pt x="16200" y="0"/>
                    <a:pt x="16200" y="715"/>
                    <a:pt x="13500" y="3505"/>
                  </a:cubicBezTo>
                  <a:cubicBezTo>
                    <a:pt x="10800" y="6294"/>
                    <a:pt x="5400" y="11158"/>
                    <a:pt x="2700" y="14519"/>
                  </a:cubicBezTo>
                  <a:cubicBezTo>
                    <a:pt x="0" y="17881"/>
                    <a:pt x="0" y="197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2576704" y="1643698"/>
              <a:ext cx="30742" cy="174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182" fill="norm" stroke="1" extrusionOk="0">
                  <a:moveTo>
                    <a:pt x="7954" y="11571"/>
                  </a:moveTo>
                  <a:cubicBezTo>
                    <a:pt x="9394" y="12857"/>
                    <a:pt x="10834" y="14143"/>
                    <a:pt x="9394" y="16071"/>
                  </a:cubicBezTo>
                  <a:cubicBezTo>
                    <a:pt x="7954" y="18000"/>
                    <a:pt x="3634" y="20571"/>
                    <a:pt x="1474" y="21086"/>
                  </a:cubicBezTo>
                  <a:cubicBezTo>
                    <a:pt x="-686" y="21600"/>
                    <a:pt x="-686" y="20057"/>
                    <a:pt x="2914" y="16200"/>
                  </a:cubicBezTo>
                  <a:cubicBezTo>
                    <a:pt x="6514" y="12343"/>
                    <a:pt x="13714" y="6171"/>
                    <a:pt x="209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2652690" y="1681291"/>
              <a:ext cx="82979" cy="146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365" fill="norm" stroke="1" extrusionOk="0">
                  <a:moveTo>
                    <a:pt x="4657" y="74"/>
                  </a:moveTo>
                  <a:cubicBezTo>
                    <a:pt x="4117" y="5319"/>
                    <a:pt x="3577" y="10565"/>
                    <a:pt x="2767" y="13959"/>
                  </a:cubicBezTo>
                  <a:cubicBezTo>
                    <a:pt x="1957" y="17354"/>
                    <a:pt x="877" y="18896"/>
                    <a:pt x="337" y="18434"/>
                  </a:cubicBezTo>
                  <a:cubicBezTo>
                    <a:pt x="-203" y="17971"/>
                    <a:pt x="-203" y="15502"/>
                    <a:pt x="1147" y="12262"/>
                  </a:cubicBezTo>
                  <a:cubicBezTo>
                    <a:pt x="2497" y="9022"/>
                    <a:pt x="5197" y="5011"/>
                    <a:pt x="8167" y="2696"/>
                  </a:cubicBezTo>
                  <a:cubicBezTo>
                    <a:pt x="11137" y="382"/>
                    <a:pt x="14377" y="-235"/>
                    <a:pt x="16807" y="74"/>
                  </a:cubicBezTo>
                  <a:cubicBezTo>
                    <a:pt x="19237" y="382"/>
                    <a:pt x="20857" y="1616"/>
                    <a:pt x="21127" y="5319"/>
                  </a:cubicBezTo>
                  <a:cubicBezTo>
                    <a:pt x="21397" y="9022"/>
                    <a:pt x="20317" y="15194"/>
                    <a:pt x="19237" y="213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2778895" y="1650048"/>
              <a:ext cx="311151" cy="173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4" fill="norm" stroke="1" extrusionOk="0">
                  <a:moveTo>
                    <a:pt x="0" y="12343"/>
                  </a:moveTo>
                  <a:cubicBezTo>
                    <a:pt x="1910" y="10543"/>
                    <a:pt x="3820" y="8743"/>
                    <a:pt x="4922" y="7200"/>
                  </a:cubicBezTo>
                  <a:cubicBezTo>
                    <a:pt x="6024" y="5657"/>
                    <a:pt x="6318" y="4371"/>
                    <a:pt x="6098" y="3857"/>
                  </a:cubicBezTo>
                  <a:cubicBezTo>
                    <a:pt x="5878" y="3343"/>
                    <a:pt x="5143" y="3600"/>
                    <a:pt x="4335" y="4886"/>
                  </a:cubicBezTo>
                  <a:cubicBezTo>
                    <a:pt x="3527" y="6171"/>
                    <a:pt x="2645" y="8486"/>
                    <a:pt x="2131" y="11186"/>
                  </a:cubicBezTo>
                  <a:cubicBezTo>
                    <a:pt x="1616" y="13886"/>
                    <a:pt x="1469" y="16971"/>
                    <a:pt x="1690" y="18900"/>
                  </a:cubicBezTo>
                  <a:cubicBezTo>
                    <a:pt x="1910" y="20829"/>
                    <a:pt x="2498" y="21600"/>
                    <a:pt x="4261" y="20829"/>
                  </a:cubicBezTo>
                  <a:cubicBezTo>
                    <a:pt x="6024" y="20057"/>
                    <a:pt x="8963" y="17743"/>
                    <a:pt x="10653" y="15814"/>
                  </a:cubicBezTo>
                  <a:cubicBezTo>
                    <a:pt x="12343" y="13886"/>
                    <a:pt x="12784" y="12343"/>
                    <a:pt x="13224" y="10929"/>
                  </a:cubicBezTo>
                  <a:cubicBezTo>
                    <a:pt x="13665" y="9514"/>
                    <a:pt x="14106" y="8229"/>
                    <a:pt x="13886" y="7714"/>
                  </a:cubicBezTo>
                  <a:cubicBezTo>
                    <a:pt x="13665" y="7200"/>
                    <a:pt x="12784" y="7457"/>
                    <a:pt x="12049" y="8100"/>
                  </a:cubicBezTo>
                  <a:cubicBezTo>
                    <a:pt x="11314" y="8743"/>
                    <a:pt x="10727" y="9771"/>
                    <a:pt x="10286" y="10929"/>
                  </a:cubicBezTo>
                  <a:cubicBezTo>
                    <a:pt x="9845" y="12086"/>
                    <a:pt x="9551" y="13371"/>
                    <a:pt x="9624" y="14529"/>
                  </a:cubicBezTo>
                  <a:cubicBezTo>
                    <a:pt x="9698" y="15686"/>
                    <a:pt x="10139" y="16714"/>
                    <a:pt x="10653" y="16586"/>
                  </a:cubicBezTo>
                  <a:cubicBezTo>
                    <a:pt x="11167" y="16457"/>
                    <a:pt x="11755" y="15171"/>
                    <a:pt x="12637" y="13757"/>
                  </a:cubicBezTo>
                  <a:cubicBezTo>
                    <a:pt x="13518" y="12343"/>
                    <a:pt x="14694" y="10800"/>
                    <a:pt x="15576" y="9643"/>
                  </a:cubicBezTo>
                  <a:cubicBezTo>
                    <a:pt x="16457" y="8486"/>
                    <a:pt x="17045" y="7714"/>
                    <a:pt x="17486" y="7971"/>
                  </a:cubicBezTo>
                  <a:cubicBezTo>
                    <a:pt x="17927" y="8229"/>
                    <a:pt x="18220" y="9514"/>
                    <a:pt x="18441" y="10800"/>
                  </a:cubicBezTo>
                  <a:cubicBezTo>
                    <a:pt x="18661" y="12086"/>
                    <a:pt x="18808" y="13371"/>
                    <a:pt x="18882" y="14786"/>
                  </a:cubicBezTo>
                  <a:cubicBezTo>
                    <a:pt x="18955" y="16200"/>
                    <a:pt x="18955" y="17743"/>
                    <a:pt x="18661" y="18900"/>
                  </a:cubicBezTo>
                  <a:cubicBezTo>
                    <a:pt x="18367" y="20057"/>
                    <a:pt x="17780" y="20829"/>
                    <a:pt x="17412" y="20314"/>
                  </a:cubicBezTo>
                  <a:cubicBezTo>
                    <a:pt x="17045" y="19800"/>
                    <a:pt x="16898" y="18000"/>
                    <a:pt x="17192" y="14914"/>
                  </a:cubicBezTo>
                  <a:cubicBezTo>
                    <a:pt x="17486" y="11829"/>
                    <a:pt x="18220" y="7457"/>
                    <a:pt x="19029" y="4757"/>
                  </a:cubicBezTo>
                  <a:cubicBezTo>
                    <a:pt x="19837" y="2057"/>
                    <a:pt x="20718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3129325" y="1491298"/>
              <a:ext cx="157571" cy="475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555" fill="norm" stroke="1" extrusionOk="0">
                  <a:moveTo>
                    <a:pt x="9344" y="0"/>
                  </a:moveTo>
                  <a:cubicBezTo>
                    <a:pt x="7328" y="2304"/>
                    <a:pt x="5312" y="4608"/>
                    <a:pt x="3728" y="6624"/>
                  </a:cubicBezTo>
                  <a:cubicBezTo>
                    <a:pt x="2144" y="8640"/>
                    <a:pt x="992" y="10368"/>
                    <a:pt x="416" y="11520"/>
                  </a:cubicBezTo>
                  <a:cubicBezTo>
                    <a:pt x="-160" y="12672"/>
                    <a:pt x="-160" y="13248"/>
                    <a:pt x="560" y="13488"/>
                  </a:cubicBezTo>
                  <a:cubicBezTo>
                    <a:pt x="1280" y="13728"/>
                    <a:pt x="2720" y="13632"/>
                    <a:pt x="4160" y="13056"/>
                  </a:cubicBezTo>
                  <a:cubicBezTo>
                    <a:pt x="5600" y="12480"/>
                    <a:pt x="7040" y="11424"/>
                    <a:pt x="7904" y="10656"/>
                  </a:cubicBezTo>
                  <a:cubicBezTo>
                    <a:pt x="8768" y="9888"/>
                    <a:pt x="9056" y="9408"/>
                    <a:pt x="9776" y="9504"/>
                  </a:cubicBezTo>
                  <a:cubicBezTo>
                    <a:pt x="10496" y="9600"/>
                    <a:pt x="11648" y="10272"/>
                    <a:pt x="12944" y="10512"/>
                  </a:cubicBezTo>
                  <a:cubicBezTo>
                    <a:pt x="14240" y="10752"/>
                    <a:pt x="15680" y="10560"/>
                    <a:pt x="16832" y="10800"/>
                  </a:cubicBezTo>
                  <a:cubicBezTo>
                    <a:pt x="17984" y="11040"/>
                    <a:pt x="18848" y="11712"/>
                    <a:pt x="19712" y="12864"/>
                  </a:cubicBezTo>
                  <a:cubicBezTo>
                    <a:pt x="20576" y="14016"/>
                    <a:pt x="21440" y="15648"/>
                    <a:pt x="21440" y="16992"/>
                  </a:cubicBezTo>
                  <a:cubicBezTo>
                    <a:pt x="21440" y="18336"/>
                    <a:pt x="20576" y="19392"/>
                    <a:pt x="18704" y="20208"/>
                  </a:cubicBezTo>
                  <a:cubicBezTo>
                    <a:pt x="16832" y="21024"/>
                    <a:pt x="13952" y="21600"/>
                    <a:pt x="11216" y="21552"/>
                  </a:cubicBezTo>
                  <a:cubicBezTo>
                    <a:pt x="8480" y="21504"/>
                    <a:pt x="5888" y="20832"/>
                    <a:pt x="3296" y="20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3676627" y="1660631"/>
              <a:ext cx="194469" cy="155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377" fill="norm" stroke="1" extrusionOk="0">
                  <a:moveTo>
                    <a:pt x="8100" y="2919"/>
                  </a:moveTo>
                  <a:cubicBezTo>
                    <a:pt x="7636" y="1459"/>
                    <a:pt x="7171" y="0"/>
                    <a:pt x="6358" y="0"/>
                  </a:cubicBezTo>
                  <a:cubicBezTo>
                    <a:pt x="5545" y="0"/>
                    <a:pt x="4384" y="1459"/>
                    <a:pt x="3107" y="4816"/>
                  </a:cubicBezTo>
                  <a:cubicBezTo>
                    <a:pt x="1829" y="8173"/>
                    <a:pt x="436" y="13427"/>
                    <a:pt x="87" y="16638"/>
                  </a:cubicBezTo>
                  <a:cubicBezTo>
                    <a:pt x="-261" y="19849"/>
                    <a:pt x="436" y="21016"/>
                    <a:pt x="2178" y="21308"/>
                  </a:cubicBezTo>
                  <a:cubicBezTo>
                    <a:pt x="3920" y="21600"/>
                    <a:pt x="6707" y="21016"/>
                    <a:pt x="9610" y="18681"/>
                  </a:cubicBezTo>
                  <a:cubicBezTo>
                    <a:pt x="12513" y="16346"/>
                    <a:pt x="15533" y="12259"/>
                    <a:pt x="17158" y="9486"/>
                  </a:cubicBezTo>
                  <a:cubicBezTo>
                    <a:pt x="18784" y="6714"/>
                    <a:pt x="19016" y="5254"/>
                    <a:pt x="18436" y="4816"/>
                  </a:cubicBezTo>
                  <a:cubicBezTo>
                    <a:pt x="17855" y="4378"/>
                    <a:pt x="16462" y="4962"/>
                    <a:pt x="15068" y="6714"/>
                  </a:cubicBezTo>
                  <a:cubicBezTo>
                    <a:pt x="13674" y="8465"/>
                    <a:pt x="12281" y="11384"/>
                    <a:pt x="11700" y="13719"/>
                  </a:cubicBezTo>
                  <a:cubicBezTo>
                    <a:pt x="11120" y="16054"/>
                    <a:pt x="11352" y="17805"/>
                    <a:pt x="12629" y="19119"/>
                  </a:cubicBezTo>
                  <a:cubicBezTo>
                    <a:pt x="13907" y="20432"/>
                    <a:pt x="16229" y="21308"/>
                    <a:pt x="17855" y="19995"/>
                  </a:cubicBezTo>
                  <a:cubicBezTo>
                    <a:pt x="19481" y="18681"/>
                    <a:pt x="20410" y="15178"/>
                    <a:pt x="20874" y="12405"/>
                  </a:cubicBezTo>
                  <a:cubicBezTo>
                    <a:pt x="21339" y="9632"/>
                    <a:pt x="21339" y="7589"/>
                    <a:pt x="21339" y="5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3909195" y="1669098"/>
              <a:ext cx="88901" cy="135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0" fill="norm" stroke="1" extrusionOk="0">
                  <a:moveTo>
                    <a:pt x="0" y="1994"/>
                  </a:moveTo>
                  <a:cubicBezTo>
                    <a:pt x="2571" y="1662"/>
                    <a:pt x="5143" y="1329"/>
                    <a:pt x="7200" y="1994"/>
                  </a:cubicBezTo>
                  <a:cubicBezTo>
                    <a:pt x="9257" y="2658"/>
                    <a:pt x="10800" y="4320"/>
                    <a:pt x="12343" y="6812"/>
                  </a:cubicBezTo>
                  <a:cubicBezTo>
                    <a:pt x="13886" y="9305"/>
                    <a:pt x="15429" y="12628"/>
                    <a:pt x="15943" y="15120"/>
                  </a:cubicBezTo>
                  <a:cubicBezTo>
                    <a:pt x="16457" y="17612"/>
                    <a:pt x="15943" y="19274"/>
                    <a:pt x="14400" y="20271"/>
                  </a:cubicBezTo>
                  <a:cubicBezTo>
                    <a:pt x="12857" y="21268"/>
                    <a:pt x="10286" y="21600"/>
                    <a:pt x="8486" y="20769"/>
                  </a:cubicBezTo>
                  <a:cubicBezTo>
                    <a:pt x="6686" y="19938"/>
                    <a:pt x="5657" y="17945"/>
                    <a:pt x="6171" y="14954"/>
                  </a:cubicBezTo>
                  <a:cubicBezTo>
                    <a:pt x="6686" y="11963"/>
                    <a:pt x="8743" y="7975"/>
                    <a:pt x="11571" y="5317"/>
                  </a:cubicBezTo>
                  <a:cubicBezTo>
                    <a:pt x="14400" y="2658"/>
                    <a:pt x="18000" y="13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4017145" y="1662748"/>
              <a:ext cx="1143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4070"/>
                    <a:pt x="7200" y="8139"/>
                    <a:pt x="9200" y="11113"/>
                  </a:cubicBezTo>
                  <a:cubicBezTo>
                    <a:pt x="11200" y="14087"/>
                    <a:pt x="11600" y="15965"/>
                    <a:pt x="11600" y="17843"/>
                  </a:cubicBezTo>
                  <a:cubicBezTo>
                    <a:pt x="11600" y="19722"/>
                    <a:pt x="11200" y="21600"/>
                    <a:pt x="11000" y="21600"/>
                  </a:cubicBezTo>
                  <a:cubicBezTo>
                    <a:pt x="10800" y="21600"/>
                    <a:pt x="10800" y="19722"/>
                    <a:pt x="12600" y="16122"/>
                  </a:cubicBezTo>
                  <a:cubicBezTo>
                    <a:pt x="14400" y="12522"/>
                    <a:pt x="18000" y="7200"/>
                    <a:pt x="21600" y="18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4141658" y="1651612"/>
              <a:ext cx="148538" cy="133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0327" fill="norm" stroke="1" extrusionOk="0">
                  <a:moveTo>
                    <a:pt x="4008" y="7499"/>
                  </a:moveTo>
                  <a:cubicBezTo>
                    <a:pt x="5529" y="7499"/>
                    <a:pt x="7050" y="7499"/>
                    <a:pt x="8267" y="6048"/>
                  </a:cubicBezTo>
                  <a:cubicBezTo>
                    <a:pt x="9484" y="4597"/>
                    <a:pt x="10397" y="1696"/>
                    <a:pt x="9941" y="567"/>
                  </a:cubicBezTo>
                  <a:cubicBezTo>
                    <a:pt x="9484" y="-561"/>
                    <a:pt x="7659" y="84"/>
                    <a:pt x="5834" y="1696"/>
                  </a:cubicBezTo>
                  <a:cubicBezTo>
                    <a:pt x="4008" y="3308"/>
                    <a:pt x="2183" y="5887"/>
                    <a:pt x="1118" y="8949"/>
                  </a:cubicBezTo>
                  <a:cubicBezTo>
                    <a:pt x="53" y="12012"/>
                    <a:pt x="-251" y="15558"/>
                    <a:pt x="205" y="17815"/>
                  </a:cubicBezTo>
                  <a:cubicBezTo>
                    <a:pt x="662" y="20072"/>
                    <a:pt x="1879" y="21039"/>
                    <a:pt x="5529" y="19749"/>
                  </a:cubicBezTo>
                  <a:cubicBezTo>
                    <a:pt x="9180" y="18460"/>
                    <a:pt x="15264" y="14914"/>
                    <a:pt x="21349" y="11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4309245" y="1478598"/>
              <a:ext cx="381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749"/>
                    <a:pt x="14400" y="5498"/>
                    <a:pt x="11400" y="8640"/>
                  </a:cubicBezTo>
                  <a:cubicBezTo>
                    <a:pt x="8400" y="11782"/>
                    <a:pt x="6000" y="15316"/>
                    <a:pt x="4200" y="17542"/>
                  </a:cubicBezTo>
                  <a:cubicBezTo>
                    <a:pt x="2400" y="19767"/>
                    <a:pt x="1200" y="206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4379153" y="1477301"/>
              <a:ext cx="257207" cy="291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064" fill="norm" stroke="1" extrusionOk="0">
                  <a:moveTo>
                    <a:pt x="8425" y="16179"/>
                  </a:moveTo>
                  <a:cubicBezTo>
                    <a:pt x="7722" y="15719"/>
                    <a:pt x="7020" y="15260"/>
                    <a:pt x="5703" y="15336"/>
                  </a:cubicBezTo>
                  <a:cubicBezTo>
                    <a:pt x="4386" y="15413"/>
                    <a:pt x="2454" y="16025"/>
                    <a:pt x="1313" y="16715"/>
                  </a:cubicBezTo>
                  <a:cubicBezTo>
                    <a:pt x="171" y="17404"/>
                    <a:pt x="-180" y="18170"/>
                    <a:pt x="83" y="18553"/>
                  </a:cubicBezTo>
                  <a:cubicBezTo>
                    <a:pt x="347" y="18936"/>
                    <a:pt x="1225" y="18936"/>
                    <a:pt x="2015" y="18706"/>
                  </a:cubicBezTo>
                  <a:cubicBezTo>
                    <a:pt x="2805" y="18477"/>
                    <a:pt x="3508" y="18017"/>
                    <a:pt x="4210" y="18400"/>
                  </a:cubicBezTo>
                  <a:cubicBezTo>
                    <a:pt x="4913" y="18783"/>
                    <a:pt x="5615" y="20008"/>
                    <a:pt x="6405" y="20621"/>
                  </a:cubicBezTo>
                  <a:cubicBezTo>
                    <a:pt x="7196" y="21234"/>
                    <a:pt x="8074" y="21234"/>
                    <a:pt x="9040" y="20468"/>
                  </a:cubicBezTo>
                  <a:cubicBezTo>
                    <a:pt x="10005" y="19702"/>
                    <a:pt x="11059" y="18170"/>
                    <a:pt x="12815" y="15336"/>
                  </a:cubicBezTo>
                  <a:cubicBezTo>
                    <a:pt x="14571" y="12502"/>
                    <a:pt x="17030" y="8366"/>
                    <a:pt x="18698" y="5455"/>
                  </a:cubicBezTo>
                  <a:cubicBezTo>
                    <a:pt x="20366" y="2545"/>
                    <a:pt x="21244" y="860"/>
                    <a:pt x="21332" y="247"/>
                  </a:cubicBezTo>
                  <a:cubicBezTo>
                    <a:pt x="21420" y="-366"/>
                    <a:pt x="20718" y="94"/>
                    <a:pt x="19400" y="2391"/>
                  </a:cubicBezTo>
                  <a:cubicBezTo>
                    <a:pt x="18083" y="4689"/>
                    <a:pt x="16152" y="8825"/>
                    <a:pt x="15010" y="11889"/>
                  </a:cubicBezTo>
                  <a:cubicBezTo>
                    <a:pt x="13869" y="14953"/>
                    <a:pt x="13518" y="16945"/>
                    <a:pt x="13430" y="18400"/>
                  </a:cubicBezTo>
                  <a:cubicBezTo>
                    <a:pt x="13342" y="19855"/>
                    <a:pt x="13518" y="20774"/>
                    <a:pt x="13957" y="20928"/>
                  </a:cubicBezTo>
                  <a:cubicBezTo>
                    <a:pt x="14396" y="21081"/>
                    <a:pt x="15098" y="20468"/>
                    <a:pt x="15800" y="19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4544195" y="1427928"/>
              <a:ext cx="429685" cy="369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13247"/>
                  </a:moveTo>
                  <a:cubicBezTo>
                    <a:pt x="2554" y="13370"/>
                    <a:pt x="5107" y="13493"/>
                    <a:pt x="6650" y="13431"/>
                  </a:cubicBezTo>
                  <a:cubicBezTo>
                    <a:pt x="8193" y="13370"/>
                    <a:pt x="8725" y="13125"/>
                    <a:pt x="8672" y="12940"/>
                  </a:cubicBezTo>
                  <a:cubicBezTo>
                    <a:pt x="8619" y="12756"/>
                    <a:pt x="7980" y="12634"/>
                    <a:pt x="7129" y="13125"/>
                  </a:cubicBezTo>
                  <a:cubicBezTo>
                    <a:pt x="6278" y="13615"/>
                    <a:pt x="5214" y="14720"/>
                    <a:pt x="4629" y="15640"/>
                  </a:cubicBezTo>
                  <a:cubicBezTo>
                    <a:pt x="4043" y="16561"/>
                    <a:pt x="3937" y="17297"/>
                    <a:pt x="4043" y="17911"/>
                  </a:cubicBezTo>
                  <a:cubicBezTo>
                    <a:pt x="4150" y="18525"/>
                    <a:pt x="4469" y="19015"/>
                    <a:pt x="4895" y="19261"/>
                  </a:cubicBezTo>
                  <a:cubicBezTo>
                    <a:pt x="5320" y="19506"/>
                    <a:pt x="5852" y="19506"/>
                    <a:pt x="6703" y="19322"/>
                  </a:cubicBezTo>
                  <a:cubicBezTo>
                    <a:pt x="7555" y="19138"/>
                    <a:pt x="8725" y="18770"/>
                    <a:pt x="9789" y="18218"/>
                  </a:cubicBezTo>
                  <a:cubicBezTo>
                    <a:pt x="10853" y="17665"/>
                    <a:pt x="11811" y="16929"/>
                    <a:pt x="12449" y="16315"/>
                  </a:cubicBezTo>
                  <a:cubicBezTo>
                    <a:pt x="13088" y="15702"/>
                    <a:pt x="13407" y="15211"/>
                    <a:pt x="13300" y="15027"/>
                  </a:cubicBezTo>
                  <a:cubicBezTo>
                    <a:pt x="13194" y="14843"/>
                    <a:pt x="12662" y="14965"/>
                    <a:pt x="12130" y="15579"/>
                  </a:cubicBezTo>
                  <a:cubicBezTo>
                    <a:pt x="11598" y="16193"/>
                    <a:pt x="11066" y="17297"/>
                    <a:pt x="10747" y="18218"/>
                  </a:cubicBezTo>
                  <a:cubicBezTo>
                    <a:pt x="10428" y="19138"/>
                    <a:pt x="10321" y="19875"/>
                    <a:pt x="10481" y="20427"/>
                  </a:cubicBezTo>
                  <a:cubicBezTo>
                    <a:pt x="10640" y="20979"/>
                    <a:pt x="11066" y="21347"/>
                    <a:pt x="11545" y="21409"/>
                  </a:cubicBezTo>
                  <a:cubicBezTo>
                    <a:pt x="12024" y="21470"/>
                    <a:pt x="12556" y="21225"/>
                    <a:pt x="13620" y="19936"/>
                  </a:cubicBezTo>
                  <a:cubicBezTo>
                    <a:pt x="14684" y="18647"/>
                    <a:pt x="16280" y="16315"/>
                    <a:pt x="17663" y="13615"/>
                  </a:cubicBezTo>
                  <a:cubicBezTo>
                    <a:pt x="19046" y="10915"/>
                    <a:pt x="20217" y="7847"/>
                    <a:pt x="20855" y="5761"/>
                  </a:cubicBezTo>
                  <a:cubicBezTo>
                    <a:pt x="21494" y="3675"/>
                    <a:pt x="21600" y="2570"/>
                    <a:pt x="21600" y="1711"/>
                  </a:cubicBezTo>
                  <a:cubicBezTo>
                    <a:pt x="21600" y="852"/>
                    <a:pt x="21494" y="238"/>
                    <a:pt x="21174" y="54"/>
                  </a:cubicBezTo>
                  <a:cubicBezTo>
                    <a:pt x="20855" y="-130"/>
                    <a:pt x="20323" y="115"/>
                    <a:pt x="19578" y="1465"/>
                  </a:cubicBezTo>
                  <a:cubicBezTo>
                    <a:pt x="18833" y="2815"/>
                    <a:pt x="17876" y="5270"/>
                    <a:pt x="17237" y="8093"/>
                  </a:cubicBezTo>
                  <a:cubicBezTo>
                    <a:pt x="16599" y="10915"/>
                    <a:pt x="16280" y="14106"/>
                    <a:pt x="15961" y="17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1810544" y="2157632"/>
              <a:ext cx="159886" cy="343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3" h="21233" fill="norm" stroke="1" extrusionOk="0">
                  <a:moveTo>
                    <a:pt x="7789" y="4739"/>
                  </a:moveTo>
                  <a:cubicBezTo>
                    <a:pt x="10797" y="4869"/>
                    <a:pt x="13804" y="5000"/>
                    <a:pt x="15991" y="4804"/>
                  </a:cubicBezTo>
                  <a:cubicBezTo>
                    <a:pt x="18179" y="4608"/>
                    <a:pt x="19546" y="4084"/>
                    <a:pt x="20229" y="3168"/>
                  </a:cubicBezTo>
                  <a:cubicBezTo>
                    <a:pt x="20913" y="2251"/>
                    <a:pt x="20913" y="942"/>
                    <a:pt x="19136" y="353"/>
                  </a:cubicBezTo>
                  <a:cubicBezTo>
                    <a:pt x="17359" y="-236"/>
                    <a:pt x="13804" y="-105"/>
                    <a:pt x="10113" y="877"/>
                  </a:cubicBezTo>
                  <a:cubicBezTo>
                    <a:pt x="6422" y="1859"/>
                    <a:pt x="2594" y="3691"/>
                    <a:pt x="954" y="5328"/>
                  </a:cubicBezTo>
                  <a:cubicBezTo>
                    <a:pt x="-687" y="6964"/>
                    <a:pt x="-140" y="8404"/>
                    <a:pt x="2047" y="9648"/>
                  </a:cubicBezTo>
                  <a:cubicBezTo>
                    <a:pt x="4235" y="10891"/>
                    <a:pt x="8062" y="11939"/>
                    <a:pt x="11343" y="12986"/>
                  </a:cubicBezTo>
                  <a:cubicBezTo>
                    <a:pt x="14624" y="14033"/>
                    <a:pt x="17359" y="15080"/>
                    <a:pt x="18862" y="16062"/>
                  </a:cubicBezTo>
                  <a:cubicBezTo>
                    <a:pt x="20366" y="17044"/>
                    <a:pt x="20640" y="17960"/>
                    <a:pt x="20229" y="18746"/>
                  </a:cubicBezTo>
                  <a:cubicBezTo>
                    <a:pt x="19819" y="19531"/>
                    <a:pt x="18726" y="20186"/>
                    <a:pt x="17359" y="20644"/>
                  </a:cubicBezTo>
                  <a:cubicBezTo>
                    <a:pt x="15991" y="21102"/>
                    <a:pt x="14351" y="21364"/>
                    <a:pt x="13121" y="21168"/>
                  </a:cubicBezTo>
                  <a:cubicBezTo>
                    <a:pt x="11890" y="20971"/>
                    <a:pt x="11070" y="20317"/>
                    <a:pt x="10250" y="19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1972445" y="2450148"/>
              <a:ext cx="889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1997845" y="2445622"/>
              <a:ext cx="114301" cy="1696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0" fill="norm" stroke="1" extrusionOk="0">
                  <a:moveTo>
                    <a:pt x="21600" y="564"/>
                  </a:moveTo>
                  <a:cubicBezTo>
                    <a:pt x="19200" y="37"/>
                    <a:pt x="16800" y="-490"/>
                    <a:pt x="14200" y="827"/>
                  </a:cubicBezTo>
                  <a:cubicBezTo>
                    <a:pt x="11600" y="2144"/>
                    <a:pt x="8800" y="5305"/>
                    <a:pt x="6400" y="8993"/>
                  </a:cubicBezTo>
                  <a:cubicBezTo>
                    <a:pt x="4000" y="12681"/>
                    <a:pt x="2000" y="16895"/>
                    <a:pt x="0" y="21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2093095" y="2551748"/>
              <a:ext cx="381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2207395" y="2437448"/>
              <a:ext cx="698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2258195" y="2481898"/>
              <a:ext cx="571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00" y="982"/>
                    <a:pt x="13600" y="1964"/>
                    <a:pt x="10000" y="5564"/>
                  </a:cubicBezTo>
                  <a:cubicBezTo>
                    <a:pt x="6400" y="9164"/>
                    <a:pt x="3200" y="153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2556645" y="2342198"/>
              <a:ext cx="76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0800"/>
                    <a:pt x="4800" y="0"/>
                    <a:pt x="8400" y="0"/>
                  </a:cubicBezTo>
                  <a:cubicBezTo>
                    <a:pt x="12000" y="0"/>
                    <a:pt x="168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2518545" y="2437448"/>
              <a:ext cx="146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2777002" y="2272348"/>
              <a:ext cx="171577" cy="208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9" h="21502" fill="norm" stroke="1" extrusionOk="0">
                  <a:moveTo>
                    <a:pt x="16237" y="3927"/>
                  </a:moveTo>
                  <a:cubicBezTo>
                    <a:pt x="12933" y="4582"/>
                    <a:pt x="9630" y="5236"/>
                    <a:pt x="6707" y="7855"/>
                  </a:cubicBezTo>
                  <a:cubicBezTo>
                    <a:pt x="3785" y="10473"/>
                    <a:pt x="1244" y="15055"/>
                    <a:pt x="354" y="17782"/>
                  </a:cubicBezTo>
                  <a:cubicBezTo>
                    <a:pt x="-535" y="20509"/>
                    <a:pt x="227" y="21382"/>
                    <a:pt x="2896" y="21491"/>
                  </a:cubicBezTo>
                  <a:cubicBezTo>
                    <a:pt x="5564" y="21600"/>
                    <a:pt x="10138" y="20945"/>
                    <a:pt x="13696" y="18218"/>
                  </a:cubicBezTo>
                  <a:cubicBezTo>
                    <a:pt x="17253" y="15491"/>
                    <a:pt x="19794" y="10691"/>
                    <a:pt x="20430" y="7309"/>
                  </a:cubicBezTo>
                  <a:cubicBezTo>
                    <a:pt x="21065" y="3927"/>
                    <a:pt x="19794" y="1964"/>
                    <a:pt x="1852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1026295" y="3186748"/>
              <a:ext cx="75882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813"/>
                  </a:moveTo>
                  <a:cubicBezTo>
                    <a:pt x="187" y="6740"/>
                    <a:pt x="374" y="5668"/>
                    <a:pt x="587" y="5055"/>
                  </a:cubicBezTo>
                  <a:cubicBezTo>
                    <a:pt x="801" y="4443"/>
                    <a:pt x="1042" y="4289"/>
                    <a:pt x="1268" y="4213"/>
                  </a:cubicBezTo>
                  <a:cubicBezTo>
                    <a:pt x="1494" y="4136"/>
                    <a:pt x="1705" y="4136"/>
                    <a:pt x="1898" y="3983"/>
                  </a:cubicBezTo>
                  <a:cubicBezTo>
                    <a:pt x="2091" y="3830"/>
                    <a:pt x="2265" y="3523"/>
                    <a:pt x="2452" y="3294"/>
                  </a:cubicBezTo>
                  <a:cubicBezTo>
                    <a:pt x="2639" y="3064"/>
                    <a:pt x="2838" y="2911"/>
                    <a:pt x="3064" y="2604"/>
                  </a:cubicBezTo>
                  <a:cubicBezTo>
                    <a:pt x="3290" y="2298"/>
                    <a:pt x="3543" y="1838"/>
                    <a:pt x="3736" y="1532"/>
                  </a:cubicBezTo>
                  <a:cubicBezTo>
                    <a:pt x="3928" y="1226"/>
                    <a:pt x="4061" y="1072"/>
                    <a:pt x="4199" y="996"/>
                  </a:cubicBezTo>
                  <a:cubicBezTo>
                    <a:pt x="4338" y="919"/>
                    <a:pt x="4483" y="919"/>
                    <a:pt x="4621" y="843"/>
                  </a:cubicBezTo>
                  <a:cubicBezTo>
                    <a:pt x="4760" y="766"/>
                    <a:pt x="4892" y="613"/>
                    <a:pt x="5040" y="460"/>
                  </a:cubicBezTo>
                  <a:cubicBezTo>
                    <a:pt x="5188" y="306"/>
                    <a:pt x="5350" y="153"/>
                    <a:pt x="5519" y="77"/>
                  </a:cubicBezTo>
                  <a:cubicBezTo>
                    <a:pt x="5688" y="0"/>
                    <a:pt x="5862" y="0"/>
                    <a:pt x="6034" y="0"/>
                  </a:cubicBezTo>
                  <a:cubicBezTo>
                    <a:pt x="6206" y="0"/>
                    <a:pt x="6375" y="0"/>
                    <a:pt x="6537" y="0"/>
                  </a:cubicBezTo>
                  <a:cubicBezTo>
                    <a:pt x="6700" y="0"/>
                    <a:pt x="6857" y="0"/>
                    <a:pt x="7028" y="0"/>
                  </a:cubicBezTo>
                  <a:cubicBezTo>
                    <a:pt x="7200" y="0"/>
                    <a:pt x="7387" y="0"/>
                    <a:pt x="7571" y="0"/>
                  </a:cubicBezTo>
                  <a:cubicBezTo>
                    <a:pt x="7754" y="0"/>
                    <a:pt x="7935" y="0"/>
                    <a:pt x="8119" y="0"/>
                  </a:cubicBezTo>
                  <a:cubicBezTo>
                    <a:pt x="8303" y="0"/>
                    <a:pt x="8489" y="0"/>
                    <a:pt x="8670" y="77"/>
                  </a:cubicBezTo>
                  <a:cubicBezTo>
                    <a:pt x="8851" y="153"/>
                    <a:pt x="9026" y="306"/>
                    <a:pt x="9215" y="460"/>
                  </a:cubicBezTo>
                  <a:cubicBezTo>
                    <a:pt x="9405" y="613"/>
                    <a:pt x="9610" y="766"/>
                    <a:pt x="9905" y="1149"/>
                  </a:cubicBezTo>
                  <a:cubicBezTo>
                    <a:pt x="10201" y="1532"/>
                    <a:pt x="10586" y="2145"/>
                    <a:pt x="10866" y="2528"/>
                  </a:cubicBezTo>
                  <a:cubicBezTo>
                    <a:pt x="11146" y="2911"/>
                    <a:pt x="11321" y="3064"/>
                    <a:pt x="11508" y="3294"/>
                  </a:cubicBezTo>
                  <a:cubicBezTo>
                    <a:pt x="11695" y="3523"/>
                    <a:pt x="11894" y="3830"/>
                    <a:pt x="12086" y="4136"/>
                  </a:cubicBezTo>
                  <a:cubicBezTo>
                    <a:pt x="12279" y="4443"/>
                    <a:pt x="12466" y="4749"/>
                    <a:pt x="12743" y="5132"/>
                  </a:cubicBezTo>
                  <a:cubicBezTo>
                    <a:pt x="13020" y="5515"/>
                    <a:pt x="13388" y="5974"/>
                    <a:pt x="13668" y="6357"/>
                  </a:cubicBezTo>
                  <a:cubicBezTo>
                    <a:pt x="13948" y="6740"/>
                    <a:pt x="14141" y="7047"/>
                    <a:pt x="14331" y="7353"/>
                  </a:cubicBezTo>
                  <a:cubicBezTo>
                    <a:pt x="14521" y="7660"/>
                    <a:pt x="14707" y="7966"/>
                    <a:pt x="14975" y="8426"/>
                  </a:cubicBezTo>
                  <a:cubicBezTo>
                    <a:pt x="15244" y="8885"/>
                    <a:pt x="15593" y="9498"/>
                    <a:pt x="15858" y="9957"/>
                  </a:cubicBezTo>
                  <a:cubicBezTo>
                    <a:pt x="16123" y="10417"/>
                    <a:pt x="16304" y="10723"/>
                    <a:pt x="16479" y="11030"/>
                  </a:cubicBezTo>
                  <a:cubicBezTo>
                    <a:pt x="16653" y="11336"/>
                    <a:pt x="16822" y="11643"/>
                    <a:pt x="17057" y="12102"/>
                  </a:cubicBezTo>
                  <a:cubicBezTo>
                    <a:pt x="17292" y="12562"/>
                    <a:pt x="17593" y="13174"/>
                    <a:pt x="17901" y="13787"/>
                  </a:cubicBezTo>
                  <a:cubicBezTo>
                    <a:pt x="18208" y="14400"/>
                    <a:pt x="18521" y="15013"/>
                    <a:pt x="18810" y="15549"/>
                  </a:cubicBezTo>
                  <a:cubicBezTo>
                    <a:pt x="19100" y="16085"/>
                    <a:pt x="19365" y="16545"/>
                    <a:pt x="19618" y="17004"/>
                  </a:cubicBezTo>
                  <a:cubicBezTo>
                    <a:pt x="19871" y="17464"/>
                    <a:pt x="20112" y="17923"/>
                    <a:pt x="20404" y="18536"/>
                  </a:cubicBezTo>
                  <a:cubicBezTo>
                    <a:pt x="20696" y="19149"/>
                    <a:pt x="21040" y="19915"/>
                    <a:pt x="21248" y="20451"/>
                  </a:cubicBezTo>
                  <a:cubicBezTo>
                    <a:pt x="21455" y="20987"/>
                    <a:pt x="21528" y="2129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21864" y="3601379"/>
              <a:ext cx="110655" cy="355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1" h="21349" fill="norm" stroke="1" extrusionOk="0">
                  <a:moveTo>
                    <a:pt x="14614" y="1412"/>
                  </a:moveTo>
                  <a:cubicBezTo>
                    <a:pt x="13414" y="903"/>
                    <a:pt x="12214" y="395"/>
                    <a:pt x="10414" y="141"/>
                  </a:cubicBezTo>
                  <a:cubicBezTo>
                    <a:pt x="8614" y="-113"/>
                    <a:pt x="6214" y="-113"/>
                    <a:pt x="4014" y="903"/>
                  </a:cubicBezTo>
                  <a:cubicBezTo>
                    <a:pt x="1814" y="1920"/>
                    <a:pt x="-186" y="3953"/>
                    <a:pt x="14" y="5732"/>
                  </a:cubicBezTo>
                  <a:cubicBezTo>
                    <a:pt x="214" y="7511"/>
                    <a:pt x="2614" y="9035"/>
                    <a:pt x="6414" y="10623"/>
                  </a:cubicBezTo>
                  <a:cubicBezTo>
                    <a:pt x="10214" y="12212"/>
                    <a:pt x="15414" y="13863"/>
                    <a:pt x="18214" y="15325"/>
                  </a:cubicBezTo>
                  <a:cubicBezTo>
                    <a:pt x="21014" y="16786"/>
                    <a:pt x="21414" y="18056"/>
                    <a:pt x="20414" y="19009"/>
                  </a:cubicBezTo>
                  <a:cubicBezTo>
                    <a:pt x="19414" y="19962"/>
                    <a:pt x="17014" y="20598"/>
                    <a:pt x="14814" y="20979"/>
                  </a:cubicBezTo>
                  <a:cubicBezTo>
                    <a:pt x="12614" y="21360"/>
                    <a:pt x="10614" y="21487"/>
                    <a:pt x="9414" y="21169"/>
                  </a:cubicBezTo>
                  <a:cubicBezTo>
                    <a:pt x="8214" y="20852"/>
                    <a:pt x="7814" y="20089"/>
                    <a:pt x="7414" y="19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226990" y="3586798"/>
              <a:ext cx="81756" cy="380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77" fill="norm" stroke="1" extrusionOk="0">
                  <a:moveTo>
                    <a:pt x="8100" y="0"/>
                  </a:moveTo>
                  <a:cubicBezTo>
                    <a:pt x="5330" y="3580"/>
                    <a:pt x="2561" y="7160"/>
                    <a:pt x="1177" y="10502"/>
                  </a:cubicBezTo>
                  <a:cubicBezTo>
                    <a:pt x="-208" y="13843"/>
                    <a:pt x="-208" y="16946"/>
                    <a:pt x="346" y="18796"/>
                  </a:cubicBezTo>
                  <a:cubicBezTo>
                    <a:pt x="900" y="20645"/>
                    <a:pt x="2007" y="21242"/>
                    <a:pt x="3946" y="21421"/>
                  </a:cubicBezTo>
                  <a:cubicBezTo>
                    <a:pt x="5884" y="21600"/>
                    <a:pt x="8654" y="21361"/>
                    <a:pt x="11700" y="20526"/>
                  </a:cubicBezTo>
                  <a:cubicBezTo>
                    <a:pt x="14746" y="19691"/>
                    <a:pt x="18069" y="18259"/>
                    <a:pt x="21392" y="16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231414" y="3781098"/>
              <a:ext cx="217032" cy="133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0984" fill="norm" stroke="1" extrusionOk="0">
                  <a:moveTo>
                    <a:pt x="1999" y="4388"/>
                  </a:moveTo>
                  <a:cubicBezTo>
                    <a:pt x="951" y="4721"/>
                    <a:pt x="-98" y="5053"/>
                    <a:pt x="7" y="5385"/>
                  </a:cubicBezTo>
                  <a:cubicBezTo>
                    <a:pt x="112" y="5718"/>
                    <a:pt x="1370" y="6050"/>
                    <a:pt x="3782" y="5884"/>
                  </a:cubicBezTo>
                  <a:cubicBezTo>
                    <a:pt x="6193" y="5718"/>
                    <a:pt x="9758" y="5053"/>
                    <a:pt x="11855" y="4056"/>
                  </a:cubicBezTo>
                  <a:cubicBezTo>
                    <a:pt x="13952" y="3059"/>
                    <a:pt x="14582" y="1730"/>
                    <a:pt x="14372" y="899"/>
                  </a:cubicBezTo>
                  <a:cubicBezTo>
                    <a:pt x="14162" y="68"/>
                    <a:pt x="13114" y="-264"/>
                    <a:pt x="12275" y="234"/>
                  </a:cubicBezTo>
                  <a:cubicBezTo>
                    <a:pt x="11436" y="733"/>
                    <a:pt x="10807" y="2062"/>
                    <a:pt x="10283" y="4388"/>
                  </a:cubicBezTo>
                  <a:cubicBezTo>
                    <a:pt x="9758" y="6714"/>
                    <a:pt x="9339" y="10038"/>
                    <a:pt x="9129" y="13028"/>
                  </a:cubicBezTo>
                  <a:cubicBezTo>
                    <a:pt x="8919" y="16019"/>
                    <a:pt x="8919" y="18678"/>
                    <a:pt x="9444" y="20007"/>
                  </a:cubicBezTo>
                  <a:cubicBezTo>
                    <a:pt x="9968" y="21336"/>
                    <a:pt x="11017" y="21336"/>
                    <a:pt x="13114" y="19841"/>
                  </a:cubicBezTo>
                  <a:cubicBezTo>
                    <a:pt x="15211" y="18345"/>
                    <a:pt x="18356" y="15354"/>
                    <a:pt x="21502" y="12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480195" y="3725991"/>
              <a:ext cx="128084" cy="413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1516" fill="norm" stroke="1" extrusionOk="0">
                  <a:moveTo>
                    <a:pt x="2090" y="3663"/>
                  </a:moveTo>
                  <a:cubicBezTo>
                    <a:pt x="1394" y="6859"/>
                    <a:pt x="697" y="10055"/>
                    <a:pt x="348" y="12810"/>
                  </a:cubicBezTo>
                  <a:cubicBezTo>
                    <a:pt x="0" y="15565"/>
                    <a:pt x="0" y="17879"/>
                    <a:pt x="0" y="19367"/>
                  </a:cubicBezTo>
                  <a:cubicBezTo>
                    <a:pt x="0" y="20855"/>
                    <a:pt x="0" y="21516"/>
                    <a:pt x="0" y="21516"/>
                  </a:cubicBezTo>
                  <a:cubicBezTo>
                    <a:pt x="0" y="21516"/>
                    <a:pt x="0" y="20855"/>
                    <a:pt x="348" y="18816"/>
                  </a:cubicBezTo>
                  <a:cubicBezTo>
                    <a:pt x="697" y="16777"/>
                    <a:pt x="1394" y="13361"/>
                    <a:pt x="2439" y="10165"/>
                  </a:cubicBezTo>
                  <a:cubicBezTo>
                    <a:pt x="3484" y="6969"/>
                    <a:pt x="4877" y="3994"/>
                    <a:pt x="6097" y="2285"/>
                  </a:cubicBezTo>
                  <a:cubicBezTo>
                    <a:pt x="7316" y="577"/>
                    <a:pt x="8361" y="136"/>
                    <a:pt x="9755" y="26"/>
                  </a:cubicBezTo>
                  <a:cubicBezTo>
                    <a:pt x="11148" y="-84"/>
                    <a:pt x="12890" y="136"/>
                    <a:pt x="14806" y="963"/>
                  </a:cubicBezTo>
                  <a:cubicBezTo>
                    <a:pt x="16723" y="1789"/>
                    <a:pt x="18813" y="3222"/>
                    <a:pt x="20032" y="4214"/>
                  </a:cubicBezTo>
                  <a:cubicBezTo>
                    <a:pt x="21252" y="5206"/>
                    <a:pt x="21600" y="5757"/>
                    <a:pt x="20032" y="6473"/>
                  </a:cubicBezTo>
                  <a:cubicBezTo>
                    <a:pt x="18465" y="7189"/>
                    <a:pt x="14981" y="8071"/>
                    <a:pt x="11323" y="8457"/>
                  </a:cubicBezTo>
                  <a:cubicBezTo>
                    <a:pt x="7665" y="8843"/>
                    <a:pt x="3832" y="8732"/>
                    <a:pt x="0" y="86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842145" y="3637598"/>
              <a:ext cx="317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4800"/>
                    <a:pt x="2880" y="9600"/>
                    <a:pt x="6480" y="13200"/>
                  </a:cubicBezTo>
                  <a:cubicBezTo>
                    <a:pt x="10080" y="16800"/>
                    <a:pt x="1584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1007245" y="3618548"/>
              <a:ext cx="89539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5" h="21600" fill="norm" stroke="1" extrusionOk="0">
                  <a:moveTo>
                    <a:pt x="0" y="0"/>
                  </a:moveTo>
                  <a:cubicBezTo>
                    <a:pt x="6240" y="1575"/>
                    <a:pt x="12480" y="3150"/>
                    <a:pt x="16320" y="5456"/>
                  </a:cubicBezTo>
                  <a:cubicBezTo>
                    <a:pt x="20160" y="7762"/>
                    <a:pt x="21600" y="10800"/>
                    <a:pt x="18960" y="13612"/>
                  </a:cubicBezTo>
                  <a:cubicBezTo>
                    <a:pt x="16320" y="16425"/>
                    <a:pt x="9600" y="19012"/>
                    <a:pt x="28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1809300" y="3663082"/>
              <a:ext cx="110531" cy="365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7" h="21425" fill="norm" stroke="1" extrusionOk="0">
                  <a:moveTo>
                    <a:pt x="831" y="4837"/>
                  </a:moveTo>
                  <a:cubicBezTo>
                    <a:pt x="2431" y="5209"/>
                    <a:pt x="4031" y="5581"/>
                    <a:pt x="5831" y="5643"/>
                  </a:cubicBezTo>
                  <a:cubicBezTo>
                    <a:pt x="7631" y="5705"/>
                    <a:pt x="9631" y="5457"/>
                    <a:pt x="11831" y="4712"/>
                  </a:cubicBezTo>
                  <a:cubicBezTo>
                    <a:pt x="14031" y="3968"/>
                    <a:pt x="16431" y="2726"/>
                    <a:pt x="17431" y="1795"/>
                  </a:cubicBezTo>
                  <a:cubicBezTo>
                    <a:pt x="18431" y="864"/>
                    <a:pt x="18031" y="243"/>
                    <a:pt x="16031" y="57"/>
                  </a:cubicBezTo>
                  <a:cubicBezTo>
                    <a:pt x="14031" y="-129"/>
                    <a:pt x="10431" y="119"/>
                    <a:pt x="6831" y="1112"/>
                  </a:cubicBezTo>
                  <a:cubicBezTo>
                    <a:pt x="3231" y="2105"/>
                    <a:pt x="-369" y="3843"/>
                    <a:pt x="31" y="5705"/>
                  </a:cubicBezTo>
                  <a:cubicBezTo>
                    <a:pt x="431" y="7568"/>
                    <a:pt x="4831" y="9554"/>
                    <a:pt x="9031" y="11354"/>
                  </a:cubicBezTo>
                  <a:cubicBezTo>
                    <a:pt x="13231" y="13154"/>
                    <a:pt x="17231" y="14768"/>
                    <a:pt x="19231" y="16195"/>
                  </a:cubicBezTo>
                  <a:cubicBezTo>
                    <a:pt x="21231" y="17623"/>
                    <a:pt x="21231" y="18864"/>
                    <a:pt x="20231" y="19671"/>
                  </a:cubicBezTo>
                  <a:cubicBezTo>
                    <a:pt x="19231" y="20478"/>
                    <a:pt x="17231" y="20850"/>
                    <a:pt x="14631" y="21099"/>
                  </a:cubicBezTo>
                  <a:cubicBezTo>
                    <a:pt x="12031" y="21347"/>
                    <a:pt x="8831" y="21471"/>
                    <a:pt x="6031" y="21409"/>
                  </a:cubicBezTo>
                  <a:cubicBezTo>
                    <a:pt x="3231" y="21347"/>
                    <a:pt x="831" y="21099"/>
                    <a:pt x="1231" y="20726"/>
                  </a:cubicBezTo>
                  <a:cubicBezTo>
                    <a:pt x="1631" y="20354"/>
                    <a:pt x="4831" y="19857"/>
                    <a:pt x="8031" y="193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1991495" y="3955098"/>
              <a:ext cx="1016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00" y="5040"/>
                    <a:pt x="12600" y="10080"/>
                    <a:pt x="16200" y="13680"/>
                  </a:cubicBezTo>
                  <a:cubicBezTo>
                    <a:pt x="19800" y="17280"/>
                    <a:pt x="20700" y="194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2015683" y="3953552"/>
              <a:ext cx="115513" cy="153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229" fill="norm" stroke="1" extrusionOk="0">
                  <a:moveTo>
                    <a:pt x="21432" y="213"/>
                  </a:moveTo>
                  <a:cubicBezTo>
                    <a:pt x="19468" y="-79"/>
                    <a:pt x="17505" y="-371"/>
                    <a:pt x="14167" y="1526"/>
                  </a:cubicBezTo>
                  <a:cubicBezTo>
                    <a:pt x="10828" y="3424"/>
                    <a:pt x="6116" y="7510"/>
                    <a:pt x="3367" y="10429"/>
                  </a:cubicBezTo>
                  <a:cubicBezTo>
                    <a:pt x="617" y="13348"/>
                    <a:pt x="-168" y="15099"/>
                    <a:pt x="28" y="16705"/>
                  </a:cubicBezTo>
                  <a:cubicBezTo>
                    <a:pt x="225" y="18310"/>
                    <a:pt x="1403" y="19770"/>
                    <a:pt x="2581" y="21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2156595" y="4056698"/>
              <a:ext cx="381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2296295" y="3916998"/>
              <a:ext cx="952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2347095" y="3936048"/>
              <a:ext cx="1016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950"/>
                    <a:pt x="10800" y="9900"/>
                    <a:pt x="7200" y="13500"/>
                  </a:cubicBezTo>
                  <a:cubicBezTo>
                    <a:pt x="3600" y="17100"/>
                    <a:pt x="1800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1966095" y="3328564"/>
              <a:ext cx="234951" cy="213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73" y="21386"/>
                    <a:pt x="1946" y="21172"/>
                    <a:pt x="3211" y="19354"/>
                  </a:cubicBezTo>
                  <a:cubicBezTo>
                    <a:pt x="4476" y="17537"/>
                    <a:pt x="6032" y="14115"/>
                    <a:pt x="7395" y="10907"/>
                  </a:cubicBezTo>
                  <a:cubicBezTo>
                    <a:pt x="8757" y="7699"/>
                    <a:pt x="9924" y="4705"/>
                    <a:pt x="10800" y="2780"/>
                  </a:cubicBezTo>
                  <a:cubicBezTo>
                    <a:pt x="11676" y="855"/>
                    <a:pt x="12259" y="0"/>
                    <a:pt x="12941" y="0"/>
                  </a:cubicBezTo>
                  <a:cubicBezTo>
                    <a:pt x="13622" y="0"/>
                    <a:pt x="14400" y="855"/>
                    <a:pt x="14984" y="3422"/>
                  </a:cubicBezTo>
                  <a:cubicBezTo>
                    <a:pt x="15568" y="5988"/>
                    <a:pt x="15957" y="10265"/>
                    <a:pt x="16346" y="13046"/>
                  </a:cubicBezTo>
                  <a:cubicBezTo>
                    <a:pt x="16735" y="15826"/>
                    <a:pt x="17124" y="17109"/>
                    <a:pt x="17903" y="17644"/>
                  </a:cubicBezTo>
                  <a:cubicBezTo>
                    <a:pt x="18681" y="18178"/>
                    <a:pt x="19849" y="17964"/>
                    <a:pt x="20530" y="17750"/>
                  </a:cubicBezTo>
                  <a:cubicBezTo>
                    <a:pt x="21211" y="17537"/>
                    <a:pt x="21405" y="17323"/>
                    <a:pt x="21600" y="171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-1" y="4787559"/>
              <a:ext cx="137297" cy="274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379" fill="norm" stroke="1" extrusionOk="0">
                  <a:moveTo>
                    <a:pt x="21228" y="2920"/>
                  </a:moveTo>
                  <a:cubicBezTo>
                    <a:pt x="21228" y="2096"/>
                    <a:pt x="21228" y="1271"/>
                    <a:pt x="20410" y="776"/>
                  </a:cubicBezTo>
                  <a:cubicBezTo>
                    <a:pt x="19592" y="282"/>
                    <a:pt x="17955" y="117"/>
                    <a:pt x="15173" y="34"/>
                  </a:cubicBezTo>
                  <a:cubicBezTo>
                    <a:pt x="12392" y="-48"/>
                    <a:pt x="8464" y="-48"/>
                    <a:pt x="5519" y="776"/>
                  </a:cubicBezTo>
                  <a:cubicBezTo>
                    <a:pt x="2573" y="1601"/>
                    <a:pt x="610" y="3250"/>
                    <a:pt x="119" y="4981"/>
                  </a:cubicBezTo>
                  <a:cubicBezTo>
                    <a:pt x="-372" y="6712"/>
                    <a:pt x="610" y="8526"/>
                    <a:pt x="3883" y="10175"/>
                  </a:cubicBezTo>
                  <a:cubicBezTo>
                    <a:pt x="7155" y="11824"/>
                    <a:pt x="12719" y="13308"/>
                    <a:pt x="15992" y="14792"/>
                  </a:cubicBezTo>
                  <a:cubicBezTo>
                    <a:pt x="19264" y="16276"/>
                    <a:pt x="20246" y="17760"/>
                    <a:pt x="19919" y="18831"/>
                  </a:cubicBezTo>
                  <a:cubicBezTo>
                    <a:pt x="19592" y="19903"/>
                    <a:pt x="17955" y="20563"/>
                    <a:pt x="16319" y="20975"/>
                  </a:cubicBezTo>
                  <a:cubicBezTo>
                    <a:pt x="14683" y="21387"/>
                    <a:pt x="13046" y="21552"/>
                    <a:pt x="12392" y="21140"/>
                  </a:cubicBezTo>
                  <a:cubicBezTo>
                    <a:pt x="11737" y="20728"/>
                    <a:pt x="12064" y="19738"/>
                    <a:pt x="12392" y="18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284668" y="4741368"/>
              <a:ext cx="339931" cy="464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434" fill="norm" stroke="1" extrusionOk="0">
                  <a:moveTo>
                    <a:pt x="317" y="1225"/>
                  </a:moveTo>
                  <a:cubicBezTo>
                    <a:pt x="850" y="638"/>
                    <a:pt x="1384" y="52"/>
                    <a:pt x="1650" y="3"/>
                  </a:cubicBezTo>
                  <a:cubicBezTo>
                    <a:pt x="1917" y="-46"/>
                    <a:pt x="1917" y="443"/>
                    <a:pt x="1584" y="2006"/>
                  </a:cubicBezTo>
                  <a:cubicBezTo>
                    <a:pt x="1250" y="3570"/>
                    <a:pt x="584" y="6209"/>
                    <a:pt x="250" y="8311"/>
                  </a:cubicBezTo>
                  <a:cubicBezTo>
                    <a:pt x="-83" y="10412"/>
                    <a:pt x="-83" y="11976"/>
                    <a:pt x="250" y="12904"/>
                  </a:cubicBezTo>
                  <a:cubicBezTo>
                    <a:pt x="584" y="13833"/>
                    <a:pt x="1250" y="14126"/>
                    <a:pt x="1784" y="14077"/>
                  </a:cubicBezTo>
                  <a:cubicBezTo>
                    <a:pt x="2317" y="14028"/>
                    <a:pt x="2717" y="13637"/>
                    <a:pt x="2717" y="12953"/>
                  </a:cubicBezTo>
                  <a:cubicBezTo>
                    <a:pt x="2717" y="12269"/>
                    <a:pt x="2317" y="11292"/>
                    <a:pt x="1850" y="10607"/>
                  </a:cubicBezTo>
                  <a:cubicBezTo>
                    <a:pt x="1384" y="9923"/>
                    <a:pt x="850" y="9532"/>
                    <a:pt x="917" y="9239"/>
                  </a:cubicBezTo>
                  <a:cubicBezTo>
                    <a:pt x="984" y="8946"/>
                    <a:pt x="1650" y="8750"/>
                    <a:pt x="2717" y="8555"/>
                  </a:cubicBezTo>
                  <a:cubicBezTo>
                    <a:pt x="3784" y="8359"/>
                    <a:pt x="5250" y="8164"/>
                    <a:pt x="6384" y="7968"/>
                  </a:cubicBezTo>
                  <a:cubicBezTo>
                    <a:pt x="7517" y="7773"/>
                    <a:pt x="8317" y="7578"/>
                    <a:pt x="8384" y="7480"/>
                  </a:cubicBezTo>
                  <a:cubicBezTo>
                    <a:pt x="8450" y="7382"/>
                    <a:pt x="7784" y="7382"/>
                    <a:pt x="7184" y="7529"/>
                  </a:cubicBezTo>
                  <a:cubicBezTo>
                    <a:pt x="6584" y="7675"/>
                    <a:pt x="6050" y="7968"/>
                    <a:pt x="5717" y="8359"/>
                  </a:cubicBezTo>
                  <a:cubicBezTo>
                    <a:pt x="5384" y="8750"/>
                    <a:pt x="5250" y="9239"/>
                    <a:pt x="5250" y="9728"/>
                  </a:cubicBezTo>
                  <a:cubicBezTo>
                    <a:pt x="5250" y="10216"/>
                    <a:pt x="5384" y="10705"/>
                    <a:pt x="5784" y="10998"/>
                  </a:cubicBezTo>
                  <a:cubicBezTo>
                    <a:pt x="6184" y="11292"/>
                    <a:pt x="6850" y="11389"/>
                    <a:pt x="7850" y="11243"/>
                  </a:cubicBezTo>
                  <a:cubicBezTo>
                    <a:pt x="8850" y="11096"/>
                    <a:pt x="10184" y="10705"/>
                    <a:pt x="11117" y="10314"/>
                  </a:cubicBezTo>
                  <a:cubicBezTo>
                    <a:pt x="12050" y="9923"/>
                    <a:pt x="12584" y="9532"/>
                    <a:pt x="13117" y="9190"/>
                  </a:cubicBezTo>
                  <a:cubicBezTo>
                    <a:pt x="13650" y="8848"/>
                    <a:pt x="14184" y="8555"/>
                    <a:pt x="14384" y="8750"/>
                  </a:cubicBezTo>
                  <a:cubicBezTo>
                    <a:pt x="14584" y="8946"/>
                    <a:pt x="14450" y="9630"/>
                    <a:pt x="14184" y="11438"/>
                  </a:cubicBezTo>
                  <a:cubicBezTo>
                    <a:pt x="13917" y="13246"/>
                    <a:pt x="13517" y="16178"/>
                    <a:pt x="13317" y="17889"/>
                  </a:cubicBezTo>
                  <a:cubicBezTo>
                    <a:pt x="13117" y="19599"/>
                    <a:pt x="13117" y="20088"/>
                    <a:pt x="13117" y="20577"/>
                  </a:cubicBezTo>
                  <a:cubicBezTo>
                    <a:pt x="13117" y="21065"/>
                    <a:pt x="13117" y="21554"/>
                    <a:pt x="13117" y="21407"/>
                  </a:cubicBezTo>
                  <a:cubicBezTo>
                    <a:pt x="13117" y="21261"/>
                    <a:pt x="13117" y="20479"/>
                    <a:pt x="13317" y="18426"/>
                  </a:cubicBezTo>
                  <a:cubicBezTo>
                    <a:pt x="13517" y="16374"/>
                    <a:pt x="13917" y="13051"/>
                    <a:pt x="14384" y="10754"/>
                  </a:cubicBezTo>
                  <a:cubicBezTo>
                    <a:pt x="14850" y="8457"/>
                    <a:pt x="15384" y="7187"/>
                    <a:pt x="15984" y="6258"/>
                  </a:cubicBezTo>
                  <a:cubicBezTo>
                    <a:pt x="16584" y="5330"/>
                    <a:pt x="17250" y="4743"/>
                    <a:pt x="17917" y="4499"/>
                  </a:cubicBezTo>
                  <a:cubicBezTo>
                    <a:pt x="18584" y="4254"/>
                    <a:pt x="19250" y="4352"/>
                    <a:pt x="19850" y="4645"/>
                  </a:cubicBezTo>
                  <a:cubicBezTo>
                    <a:pt x="20450" y="4939"/>
                    <a:pt x="20984" y="5427"/>
                    <a:pt x="21250" y="6209"/>
                  </a:cubicBezTo>
                  <a:cubicBezTo>
                    <a:pt x="21517" y="6991"/>
                    <a:pt x="21517" y="8066"/>
                    <a:pt x="20784" y="9190"/>
                  </a:cubicBezTo>
                  <a:cubicBezTo>
                    <a:pt x="20050" y="10314"/>
                    <a:pt x="18584" y="11487"/>
                    <a:pt x="17450" y="12073"/>
                  </a:cubicBezTo>
                  <a:cubicBezTo>
                    <a:pt x="16317" y="12660"/>
                    <a:pt x="15517" y="12660"/>
                    <a:pt x="14717" y="126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880245" y="4765583"/>
              <a:ext cx="196851" cy="194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0" fill="norm" stroke="1" extrusionOk="0">
                  <a:moveTo>
                    <a:pt x="0" y="2320"/>
                  </a:moveTo>
                  <a:cubicBezTo>
                    <a:pt x="697" y="1401"/>
                    <a:pt x="1394" y="481"/>
                    <a:pt x="2439" y="137"/>
                  </a:cubicBezTo>
                  <a:cubicBezTo>
                    <a:pt x="3484" y="-208"/>
                    <a:pt x="4877" y="22"/>
                    <a:pt x="6735" y="1745"/>
                  </a:cubicBezTo>
                  <a:cubicBezTo>
                    <a:pt x="8594" y="3469"/>
                    <a:pt x="10916" y="6686"/>
                    <a:pt x="11497" y="9558"/>
                  </a:cubicBezTo>
                  <a:cubicBezTo>
                    <a:pt x="12077" y="12430"/>
                    <a:pt x="10916" y="14958"/>
                    <a:pt x="9523" y="17026"/>
                  </a:cubicBezTo>
                  <a:cubicBezTo>
                    <a:pt x="8129" y="19094"/>
                    <a:pt x="6503" y="20703"/>
                    <a:pt x="6968" y="21047"/>
                  </a:cubicBezTo>
                  <a:cubicBezTo>
                    <a:pt x="7432" y="21392"/>
                    <a:pt x="9987" y="20473"/>
                    <a:pt x="12774" y="19324"/>
                  </a:cubicBezTo>
                  <a:cubicBezTo>
                    <a:pt x="15561" y="18175"/>
                    <a:pt x="18581" y="16796"/>
                    <a:pt x="21600" y="15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1108845" y="4736148"/>
              <a:ext cx="8404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600" fill="norm" stroke="1" extrusionOk="0">
                  <a:moveTo>
                    <a:pt x="0" y="0"/>
                  </a:moveTo>
                  <a:cubicBezTo>
                    <a:pt x="4741" y="655"/>
                    <a:pt x="9483" y="1309"/>
                    <a:pt x="13698" y="3142"/>
                  </a:cubicBezTo>
                  <a:cubicBezTo>
                    <a:pt x="17912" y="4975"/>
                    <a:pt x="21600" y="7985"/>
                    <a:pt x="20810" y="11062"/>
                  </a:cubicBezTo>
                  <a:cubicBezTo>
                    <a:pt x="20020" y="14138"/>
                    <a:pt x="14751" y="17280"/>
                    <a:pt x="10800" y="19047"/>
                  </a:cubicBezTo>
                  <a:cubicBezTo>
                    <a:pt x="6849" y="20815"/>
                    <a:pt x="4215" y="21207"/>
                    <a:pt x="15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1837520" y="4724392"/>
              <a:ext cx="414326" cy="560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508" fill="norm" stroke="1" extrusionOk="0">
                  <a:moveTo>
                    <a:pt x="3042" y="2400"/>
                  </a:moveTo>
                  <a:cubicBezTo>
                    <a:pt x="2713" y="2725"/>
                    <a:pt x="2384" y="3050"/>
                    <a:pt x="1836" y="3415"/>
                  </a:cubicBezTo>
                  <a:cubicBezTo>
                    <a:pt x="1287" y="3781"/>
                    <a:pt x="520" y="4187"/>
                    <a:pt x="191" y="4105"/>
                  </a:cubicBezTo>
                  <a:cubicBezTo>
                    <a:pt x="-138" y="4024"/>
                    <a:pt x="-28" y="3456"/>
                    <a:pt x="410" y="2847"/>
                  </a:cubicBezTo>
                  <a:cubicBezTo>
                    <a:pt x="849" y="2238"/>
                    <a:pt x="1616" y="1588"/>
                    <a:pt x="2219" y="1141"/>
                  </a:cubicBezTo>
                  <a:cubicBezTo>
                    <a:pt x="2822" y="695"/>
                    <a:pt x="3261" y="451"/>
                    <a:pt x="3754" y="451"/>
                  </a:cubicBezTo>
                  <a:cubicBezTo>
                    <a:pt x="4248" y="451"/>
                    <a:pt x="4796" y="695"/>
                    <a:pt x="5235" y="1507"/>
                  </a:cubicBezTo>
                  <a:cubicBezTo>
                    <a:pt x="5673" y="2319"/>
                    <a:pt x="6002" y="3699"/>
                    <a:pt x="5947" y="5405"/>
                  </a:cubicBezTo>
                  <a:cubicBezTo>
                    <a:pt x="5892" y="7110"/>
                    <a:pt x="5454" y="9140"/>
                    <a:pt x="4906" y="10480"/>
                  </a:cubicBezTo>
                  <a:cubicBezTo>
                    <a:pt x="4357" y="11820"/>
                    <a:pt x="3700" y="12469"/>
                    <a:pt x="3097" y="12794"/>
                  </a:cubicBezTo>
                  <a:cubicBezTo>
                    <a:pt x="2493" y="13119"/>
                    <a:pt x="1945" y="13119"/>
                    <a:pt x="1616" y="12916"/>
                  </a:cubicBezTo>
                  <a:cubicBezTo>
                    <a:pt x="1287" y="12713"/>
                    <a:pt x="1178" y="12307"/>
                    <a:pt x="1452" y="11414"/>
                  </a:cubicBezTo>
                  <a:cubicBezTo>
                    <a:pt x="1726" y="10520"/>
                    <a:pt x="2384" y="9140"/>
                    <a:pt x="4193" y="7516"/>
                  </a:cubicBezTo>
                  <a:cubicBezTo>
                    <a:pt x="6002" y="5892"/>
                    <a:pt x="8963" y="4024"/>
                    <a:pt x="10936" y="2806"/>
                  </a:cubicBezTo>
                  <a:cubicBezTo>
                    <a:pt x="12910" y="1588"/>
                    <a:pt x="13897" y="1020"/>
                    <a:pt x="14609" y="614"/>
                  </a:cubicBezTo>
                  <a:cubicBezTo>
                    <a:pt x="15322" y="208"/>
                    <a:pt x="15760" y="-36"/>
                    <a:pt x="15815" y="5"/>
                  </a:cubicBezTo>
                  <a:cubicBezTo>
                    <a:pt x="15870" y="45"/>
                    <a:pt x="15541" y="370"/>
                    <a:pt x="14664" y="1669"/>
                  </a:cubicBezTo>
                  <a:cubicBezTo>
                    <a:pt x="13787" y="2969"/>
                    <a:pt x="12361" y="5242"/>
                    <a:pt x="10936" y="7759"/>
                  </a:cubicBezTo>
                  <a:cubicBezTo>
                    <a:pt x="9511" y="10277"/>
                    <a:pt x="8085" y="13038"/>
                    <a:pt x="7373" y="15271"/>
                  </a:cubicBezTo>
                  <a:cubicBezTo>
                    <a:pt x="6660" y="17504"/>
                    <a:pt x="6660" y="19209"/>
                    <a:pt x="6879" y="20184"/>
                  </a:cubicBezTo>
                  <a:cubicBezTo>
                    <a:pt x="7099" y="21158"/>
                    <a:pt x="7537" y="21402"/>
                    <a:pt x="8031" y="21483"/>
                  </a:cubicBezTo>
                  <a:cubicBezTo>
                    <a:pt x="8524" y="21564"/>
                    <a:pt x="9072" y="21483"/>
                    <a:pt x="9894" y="20752"/>
                  </a:cubicBezTo>
                  <a:cubicBezTo>
                    <a:pt x="10717" y="20021"/>
                    <a:pt x="11813" y="18641"/>
                    <a:pt x="12636" y="17301"/>
                  </a:cubicBezTo>
                  <a:cubicBezTo>
                    <a:pt x="13458" y="15961"/>
                    <a:pt x="14006" y="14662"/>
                    <a:pt x="14225" y="13809"/>
                  </a:cubicBezTo>
                  <a:cubicBezTo>
                    <a:pt x="14445" y="12956"/>
                    <a:pt x="14335" y="12550"/>
                    <a:pt x="14554" y="12266"/>
                  </a:cubicBezTo>
                  <a:cubicBezTo>
                    <a:pt x="14774" y="11982"/>
                    <a:pt x="15322" y="11820"/>
                    <a:pt x="16528" y="11617"/>
                  </a:cubicBezTo>
                  <a:cubicBezTo>
                    <a:pt x="17734" y="11414"/>
                    <a:pt x="19598" y="11170"/>
                    <a:pt x="21462" y="109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2958812" y="4761548"/>
              <a:ext cx="4234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550"/>
                    <a:pt x="0" y="11100"/>
                    <a:pt x="0" y="14700"/>
                  </a:cubicBezTo>
                  <a:cubicBezTo>
                    <a:pt x="0" y="18300"/>
                    <a:pt x="10800" y="199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3051945" y="4766168"/>
              <a:ext cx="106505" cy="255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360" fill="norm" stroke="1" extrusionOk="0">
                  <a:moveTo>
                    <a:pt x="13976" y="5988"/>
                  </a:moveTo>
                  <a:cubicBezTo>
                    <a:pt x="11859" y="5988"/>
                    <a:pt x="9741" y="5988"/>
                    <a:pt x="9741" y="5899"/>
                  </a:cubicBezTo>
                  <a:cubicBezTo>
                    <a:pt x="9741" y="5811"/>
                    <a:pt x="11859" y="5634"/>
                    <a:pt x="14188" y="5102"/>
                  </a:cubicBezTo>
                  <a:cubicBezTo>
                    <a:pt x="16518" y="4571"/>
                    <a:pt x="19059" y="3686"/>
                    <a:pt x="20329" y="2712"/>
                  </a:cubicBezTo>
                  <a:cubicBezTo>
                    <a:pt x="21600" y="1739"/>
                    <a:pt x="21600" y="676"/>
                    <a:pt x="20541" y="234"/>
                  </a:cubicBezTo>
                  <a:cubicBezTo>
                    <a:pt x="19482" y="-209"/>
                    <a:pt x="17365" y="-32"/>
                    <a:pt x="14824" y="853"/>
                  </a:cubicBezTo>
                  <a:cubicBezTo>
                    <a:pt x="12282" y="1739"/>
                    <a:pt x="9318" y="3332"/>
                    <a:pt x="7624" y="5014"/>
                  </a:cubicBezTo>
                  <a:cubicBezTo>
                    <a:pt x="5929" y="6696"/>
                    <a:pt x="5506" y="8466"/>
                    <a:pt x="7624" y="10591"/>
                  </a:cubicBezTo>
                  <a:cubicBezTo>
                    <a:pt x="9741" y="12716"/>
                    <a:pt x="14400" y="15194"/>
                    <a:pt x="16941" y="16876"/>
                  </a:cubicBezTo>
                  <a:cubicBezTo>
                    <a:pt x="19482" y="18558"/>
                    <a:pt x="19906" y="19443"/>
                    <a:pt x="19059" y="20063"/>
                  </a:cubicBezTo>
                  <a:cubicBezTo>
                    <a:pt x="18212" y="20683"/>
                    <a:pt x="16094" y="21037"/>
                    <a:pt x="13553" y="21214"/>
                  </a:cubicBezTo>
                  <a:cubicBezTo>
                    <a:pt x="11012" y="21391"/>
                    <a:pt x="8047" y="21391"/>
                    <a:pt x="5294" y="21302"/>
                  </a:cubicBezTo>
                  <a:cubicBezTo>
                    <a:pt x="2541" y="21214"/>
                    <a:pt x="0" y="21037"/>
                    <a:pt x="0" y="20771"/>
                  </a:cubicBezTo>
                  <a:cubicBezTo>
                    <a:pt x="0" y="20506"/>
                    <a:pt x="2541" y="20152"/>
                    <a:pt x="5294" y="19798"/>
                  </a:cubicBezTo>
                  <a:cubicBezTo>
                    <a:pt x="8047" y="19443"/>
                    <a:pt x="11012" y="19089"/>
                    <a:pt x="13976" y="187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3229745" y="4945698"/>
              <a:ext cx="508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3197995" y="4977448"/>
              <a:ext cx="1079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88" y="2817"/>
                    <a:pt x="13976" y="5635"/>
                    <a:pt x="10376" y="9235"/>
                  </a:cubicBezTo>
                  <a:cubicBezTo>
                    <a:pt x="6776" y="12835"/>
                    <a:pt x="3388" y="172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3280545" y="5098098"/>
              <a:ext cx="38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3426595" y="4945698"/>
              <a:ext cx="889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3477395" y="4964748"/>
              <a:ext cx="698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055" y="5400"/>
                    <a:pt x="8509" y="10800"/>
                    <a:pt x="4909" y="14400"/>
                  </a:cubicBezTo>
                  <a:cubicBezTo>
                    <a:pt x="1309" y="18000"/>
                    <a:pt x="655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3204345" y="4555086"/>
              <a:ext cx="158751" cy="136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0" y="21448"/>
                  </a:moveTo>
                  <a:cubicBezTo>
                    <a:pt x="2592" y="15134"/>
                    <a:pt x="5184" y="8820"/>
                    <a:pt x="7200" y="4999"/>
                  </a:cubicBezTo>
                  <a:cubicBezTo>
                    <a:pt x="9216" y="1177"/>
                    <a:pt x="10656" y="-152"/>
                    <a:pt x="11808" y="14"/>
                  </a:cubicBezTo>
                  <a:cubicBezTo>
                    <a:pt x="12960" y="180"/>
                    <a:pt x="13824" y="1842"/>
                    <a:pt x="15408" y="5497"/>
                  </a:cubicBezTo>
                  <a:cubicBezTo>
                    <a:pt x="16992" y="9153"/>
                    <a:pt x="19296" y="14802"/>
                    <a:pt x="21600" y="20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3788545" y="4704398"/>
              <a:ext cx="2540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2857"/>
                    <a:pt x="14400" y="5714"/>
                    <a:pt x="15300" y="9086"/>
                  </a:cubicBezTo>
                  <a:cubicBezTo>
                    <a:pt x="16200" y="12457"/>
                    <a:pt x="10800" y="16343"/>
                    <a:pt x="8100" y="18629"/>
                  </a:cubicBezTo>
                  <a:cubicBezTo>
                    <a:pt x="5400" y="20914"/>
                    <a:pt x="5400" y="21600"/>
                    <a:pt x="8100" y="21600"/>
                  </a:cubicBezTo>
                  <a:cubicBezTo>
                    <a:pt x="10800" y="21600"/>
                    <a:pt x="16200" y="20914"/>
                    <a:pt x="21600" y="20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4169545" y="4812348"/>
              <a:ext cx="154342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600" fill="norm" stroke="1" extrusionOk="0">
                  <a:moveTo>
                    <a:pt x="0" y="0"/>
                  </a:moveTo>
                  <a:cubicBezTo>
                    <a:pt x="5546" y="2817"/>
                    <a:pt x="11092" y="5635"/>
                    <a:pt x="14595" y="7278"/>
                  </a:cubicBezTo>
                  <a:cubicBezTo>
                    <a:pt x="18097" y="8922"/>
                    <a:pt x="19557" y="9391"/>
                    <a:pt x="20432" y="10017"/>
                  </a:cubicBezTo>
                  <a:cubicBezTo>
                    <a:pt x="21308" y="10643"/>
                    <a:pt x="21600" y="11426"/>
                    <a:pt x="20870" y="11974"/>
                  </a:cubicBezTo>
                  <a:cubicBezTo>
                    <a:pt x="20141" y="12522"/>
                    <a:pt x="18389" y="12835"/>
                    <a:pt x="15470" y="13930"/>
                  </a:cubicBezTo>
                  <a:cubicBezTo>
                    <a:pt x="12551" y="15026"/>
                    <a:pt x="8465" y="16904"/>
                    <a:pt x="6276" y="18313"/>
                  </a:cubicBezTo>
                  <a:cubicBezTo>
                    <a:pt x="4086" y="19722"/>
                    <a:pt x="3795" y="20661"/>
                    <a:pt x="35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4544233" y="4804775"/>
              <a:ext cx="115614" cy="214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8" h="20852" fill="norm" stroke="1" extrusionOk="0">
                  <a:moveTo>
                    <a:pt x="14772" y="736"/>
                  </a:moveTo>
                  <a:cubicBezTo>
                    <a:pt x="12877" y="324"/>
                    <a:pt x="10982" y="-87"/>
                    <a:pt x="9277" y="16"/>
                  </a:cubicBezTo>
                  <a:cubicBezTo>
                    <a:pt x="7572" y="119"/>
                    <a:pt x="6056" y="736"/>
                    <a:pt x="4351" y="3102"/>
                  </a:cubicBezTo>
                  <a:cubicBezTo>
                    <a:pt x="2646" y="5467"/>
                    <a:pt x="751" y="9582"/>
                    <a:pt x="182" y="12667"/>
                  </a:cubicBezTo>
                  <a:cubicBezTo>
                    <a:pt x="-386" y="15753"/>
                    <a:pt x="372" y="17810"/>
                    <a:pt x="2456" y="19250"/>
                  </a:cubicBezTo>
                  <a:cubicBezTo>
                    <a:pt x="4540" y="20690"/>
                    <a:pt x="7951" y="21513"/>
                    <a:pt x="11361" y="20176"/>
                  </a:cubicBezTo>
                  <a:cubicBezTo>
                    <a:pt x="14772" y="18839"/>
                    <a:pt x="18182" y="15342"/>
                    <a:pt x="19698" y="11947"/>
                  </a:cubicBezTo>
                  <a:cubicBezTo>
                    <a:pt x="21214" y="8553"/>
                    <a:pt x="20835" y="5262"/>
                    <a:pt x="19698" y="3307"/>
                  </a:cubicBezTo>
                  <a:cubicBezTo>
                    <a:pt x="18561" y="1353"/>
                    <a:pt x="16667" y="736"/>
                    <a:pt x="14961" y="736"/>
                  </a:cubicBezTo>
                  <a:cubicBezTo>
                    <a:pt x="13256" y="736"/>
                    <a:pt x="11740" y="1353"/>
                    <a:pt x="11172" y="2793"/>
                  </a:cubicBezTo>
                  <a:cubicBezTo>
                    <a:pt x="10603" y="4233"/>
                    <a:pt x="10982" y="6496"/>
                    <a:pt x="11361" y="87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4817245" y="4901248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4909063" y="4767848"/>
              <a:ext cx="101526" cy="253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1" h="21015" fill="norm" stroke="1" extrusionOk="0">
                  <a:moveTo>
                    <a:pt x="12365" y="531"/>
                  </a:moveTo>
                  <a:cubicBezTo>
                    <a:pt x="8909" y="180"/>
                    <a:pt x="5453" y="-171"/>
                    <a:pt x="3077" y="92"/>
                  </a:cubicBezTo>
                  <a:cubicBezTo>
                    <a:pt x="701" y="356"/>
                    <a:pt x="-595" y="1234"/>
                    <a:pt x="269" y="2990"/>
                  </a:cubicBezTo>
                  <a:cubicBezTo>
                    <a:pt x="1133" y="4746"/>
                    <a:pt x="4157" y="7380"/>
                    <a:pt x="7829" y="9927"/>
                  </a:cubicBezTo>
                  <a:cubicBezTo>
                    <a:pt x="11501" y="12473"/>
                    <a:pt x="15821" y="14931"/>
                    <a:pt x="18197" y="16600"/>
                  </a:cubicBezTo>
                  <a:cubicBezTo>
                    <a:pt x="20573" y="18268"/>
                    <a:pt x="21005" y="19146"/>
                    <a:pt x="20573" y="19936"/>
                  </a:cubicBezTo>
                  <a:cubicBezTo>
                    <a:pt x="20141" y="20727"/>
                    <a:pt x="18845" y="21429"/>
                    <a:pt x="15389" y="20727"/>
                  </a:cubicBezTo>
                  <a:cubicBezTo>
                    <a:pt x="11933" y="20024"/>
                    <a:pt x="6317" y="17917"/>
                    <a:pt x="701" y="158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4918845" y="4729798"/>
              <a:ext cx="266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3" y="18600"/>
                    <a:pt x="686" y="15600"/>
                    <a:pt x="4286" y="12000"/>
                  </a:cubicBezTo>
                  <a:cubicBezTo>
                    <a:pt x="7886" y="8400"/>
                    <a:pt x="14743" y="4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5198245" y="5066348"/>
              <a:ext cx="1079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5886742" y="4691698"/>
              <a:ext cx="264004" cy="427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514" fill="norm" stroke="1" extrusionOk="0">
                  <a:moveTo>
                    <a:pt x="10582" y="0"/>
                  </a:moveTo>
                  <a:cubicBezTo>
                    <a:pt x="9553" y="2979"/>
                    <a:pt x="8525" y="5959"/>
                    <a:pt x="7668" y="8991"/>
                  </a:cubicBezTo>
                  <a:cubicBezTo>
                    <a:pt x="6811" y="12024"/>
                    <a:pt x="6125" y="15109"/>
                    <a:pt x="5782" y="16918"/>
                  </a:cubicBezTo>
                  <a:cubicBezTo>
                    <a:pt x="5439" y="18727"/>
                    <a:pt x="5439" y="19259"/>
                    <a:pt x="5525" y="19791"/>
                  </a:cubicBezTo>
                  <a:cubicBezTo>
                    <a:pt x="5611" y="20323"/>
                    <a:pt x="5782" y="20855"/>
                    <a:pt x="6296" y="21174"/>
                  </a:cubicBezTo>
                  <a:cubicBezTo>
                    <a:pt x="6811" y="21494"/>
                    <a:pt x="7668" y="21600"/>
                    <a:pt x="8439" y="21440"/>
                  </a:cubicBezTo>
                  <a:cubicBezTo>
                    <a:pt x="9211" y="21281"/>
                    <a:pt x="9896" y="20855"/>
                    <a:pt x="10153" y="20110"/>
                  </a:cubicBezTo>
                  <a:cubicBezTo>
                    <a:pt x="10411" y="19366"/>
                    <a:pt x="10239" y="18301"/>
                    <a:pt x="9039" y="17184"/>
                  </a:cubicBezTo>
                  <a:cubicBezTo>
                    <a:pt x="7839" y="16067"/>
                    <a:pt x="5611" y="14897"/>
                    <a:pt x="3725" y="14152"/>
                  </a:cubicBezTo>
                  <a:cubicBezTo>
                    <a:pt x="1839" y="13407"/>
                    <a:pt x="296" y="13088"/>
                    <a:pt x="39" y="12822"/>
                  </a:cubicBezTo>
                  <a:cubicBezTo>
                    <a:pt x="-218" y="12556"/>
                    <a:pt x="811" y="12343"/>
                    <a:pt x="2953" y="11492"/>
                  </a:cubicBezTo>
                  <a:cubicBezTo>
                    <a:pt x="5096" y="10640"/>
                    <a:pt x="8353" y="9151"/>
                    <a:pt x="10753" y="7714"/>
                  </a:cubicBezTo>
                  <a:cubicBezTo>
                    <a:pt x="13153" y="6278"/>
                    <a:pt x="14696" y="4895"/>
                    <a:pt x="15725" y="3831"/>
                  </a:cubicBezTo>
                  <a:cubicBezTo>
                    <a:pt x="16753" y="2767"/>
                    <a:pt x="17268" y="2022"/>
                    <a:pt x="17439" y="2075"/>
                  </a:cubicBezTo>
                  <a:cubicBezTo>
                    <a:pt x="17611" y="2128"/>
                    <a:pt x="17439" y="2979"/>
                    <a:pt x="16668" y="5214"/>
                  </a:cubicBezTo>
                  <a:cubicBezTo>
                    <a:pt x="15896" y="7448"/>
                    <a:pt x="14525" y="11066"/>
                    <a:pt x="13582" y="13567"/>
                  </a:cubicBezTo>
                  <a:cubicBezTo>
                    <a:pt x="12639" y="16067"/>
                    <a:pt x="12125" y="17450"/>
                    <a:pt x="11611" y="18355"/>
                  </a:cubicBezTo>
                  <a:cubicBezTo>
                    <a:pt x="11096" y="19259"/>
                    <a:pt x="10582" y="19685"/>
                    <a:pt x="10411" y="19632"/>
                  </a:cubicBezTo>
                  <a:cubicBezTo>
                    <a:pt x="10239" y="19578"/>
                    <a:pt x="10411" y="19046"/>
                    <a:pt x="10753" y="18461"/>
                  </a:cubicBezTo>
                  <a:cubicBezTo>
                    <a:pt x="11096" y="17876"/>
                    <a:pt x="11611" y="17237"/>
                    <a:pt x="12211" y="16705"/>
                  </a:cubicBezTo>
                  <a:cubicBezTo>
                    <a:pt x="12811" y="16173"/>
                    <a:pt x="13496" y="15748"/>
                    <a:pt x="14268" y="15588"/>
                  </a:cubicBezTo>
                  <a:cubicBezTo>
                    <a:pt x="15039" y="15429"/>
                    <a:pt x="15896" y="15535"/>
                    <a:pt x="17096" y="16493"/>
                  </a:cubicBezTo>
                  <a:cubicBezTo>
                    <a:pt x="18296" y="17450"/>
                    <a:pt x="19839" y="19259"/>
                    <a:pt x="21382" y="210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6169795" y="4958075"/>
              <a:ext cx="240596" cy="165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101" fill="norm" stroke="1" extrusionOk="0">
                  <a:moveTo>
                    <a:pt x="0" y="7331"/>
                  </a:moveTo>
                  <a:cubicBezTo>
                    <a:pt x="939" y="6521"/>
                    <a:pt x="1878" y="5711"/>
                    <a:pt x="2817" y="4361"/>
                  </a:cubicBezTo>
                  <a:cubicBezTo>
                    <a:pt x="3757" y="3011"/>
                    <a:pt x="4696" y="1121"/>
                    <a:pt x="4696" y="446"/>
                  </a:cubicBezTo>
                  <a:cubicBezTo>
                    <a:pt x="4696" y="-229"/>
                    <a:pt x="3757" y="311"/>
                    <a:pt x="2817" y="2066"/>
                  </a:cubicBezTo>
                  <a:cubicBezTo>
                    <a:pt x="1878" y="3821"/>
                    <a:pt x="939" y="6791"/>
                    <a:pt x="470" y="9086"/>
                  </a:cubicBezTo>
                  <a:cubicBezTo>
                    <a:pt x="0" y="11381"/>
                    <a:pt x="0" y="13001"/>
                    <a:pt x="845" y="14081"/>
                  </a:cubicBezTo>
                  <a:cubicBezTo>
                    <a:pt x="1690" y="15161"/>
                    <a:pt x="3381" y="15701"/>
                    <a:pt x="5541" y="14081"/>
                  </a:cubicBezTo>
                  <a:cubicBezTo>
                    <a:pt x="7701" y="12461"/>
                    <a:pt x="10330" y="8681"/>
                    <a:pt x="11927" y="5981"/>
                  </a:cubicBezTo>
                  <a:cubicBezTo>
                    <a:pt x="13523" y="3281"/>
                    <a:pt x="14087" y="1661"/>
                    <a:pt x="13993" y="2201"/>
                  </a:cubicBezTo>
                  <a:cubicBezTo>
                    <a:pt x="13899" y="2741"/>
                    <a:pt x="13148" y="5441"/>
                    <a:pt x="12490" y="8141"/>
                  </a:cubicBezTo>
                  <a:cubicBezTo>
                    <a:pt x="11833" y="10841"/>
                    <a:pt x="11270" y="13541"/>
                    <a:pt x="10800" y="15836"/>
                  </a:cubicBezTo>
                  <a:cubicBezTo>
                    <a:pt x="10330" y="18131"/>
                    <a:pt x="9955" y="20021"/>
                    <a:pt x="9767" y="20156"/>
                  </a:cubicBezTo>
                  <a:cubicBezTo>
                    <a:pt x="9579" y="20291"/>
                    <a:pt x="9579" y="18671"/>
                    <a:pt x="10143" y="15566"/>
                  </a:cubicBezTo>
                  <a:cubicBezTo>
                    <a:pt x="10706" y="12461"/>
                    <a:pt x="11833" y="7871"/>
                    <a:pt x="12772" y="5036"/>
                  </a:cubicBezTo>
                  <a:cubicBezTo>
                    <a:pt x="13711" y="2201"/>
                    <a:pt x="14463" y="1121"/>
                    <a:pt x="15308" y="446"/>
                  </a:cubicBezTo>
                  <a:cubicBezTo>
                    <a:pt x="16153" y="-229"/>
                    <a:pt x="17092" y="-499"/>
                    <a:pt x="18219" y="2336"/>
                  </a:cubicBezTo>
                  <a:cubicBezTo>
                    <a:pt x="19346" y="5171"/>
                    <a:pt x="20661" y="11111"/>
                    <a:pt x="21130" y="14756"/>
                  </a:cubicBezTo>
                  <a:cubicBezTo>
                    <a:pt x="21600" y="18401"/>
                    <a:pt x="21224" y="19751"/>
                    <a:pt x="20849" y="211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6874645" y="4975331"/>
              <a:ext cx="184151" cy="184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6" fill="norm" stroke="1" extrusionOk="0">
                  <a:moveTo>
                    <a:pt x="0" y="2427"/>
                  </a:moveTo>
                  <a:cubicBezTo>
                    <a:pt x="993" y="1213"/>
                    <a:pt x="1986" y="0"/>
                    <a:pt x="3103" y="0"/>
                  </a:cubicBezTo>
                  <a:cubicBezTo>
                    <a:pt x="4221" y="0"/>
                    <a:pt x="5462" y="1213"/>
                    <a:pt x="7076" y="3883"/>
                  </a:cubicBezTo>
                  <a:cubicBezTo>
                    <a:pt x="8690" y="6553"/>
                    <a:pt x="10676" y="10679"/>
                    <a:pt x="11545" y="13712"/>
                  </a:cubicBezTo>
                  <a:cubicBezTo>
                    <a:pt x="12414" y="16746"/>
                    <a:pt x="12166" y="18688"/>
                    <a:pt x="11297" y="19901"/>
                  </a:cubicBezTo>
                  <a:cubicBezTo>
                    <a:pt x="10428" y="21115"/>
                    <a:pt x="8938" y="21600"/>
                    <a:pt x="7821" y="20629"/>
                  </a:cubicBezTo>
                  <a:cubicBezTo>
                    <a:pt x="6703" y="19658"/>
                    <a:pt x="5959" y="17231"/>
                    <a:pt x="6083" y="14198"/>
                  </a:cubicBezTo>
                  <a:cubicBezTo>
                    <a:pt x="6207" y="11164"/>
                    <a:pt x="7200" y="7524"/>
                    <a:pt x="9931" y="5461"/>
                  </a:cubicBezTo>
                  <a:cubicBezTo>
                    <a:pt x="12662" y="3398"/>
                    <a:pt x="17131" y="2912"/>
                    <a:pt x="21600" y="2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7004271" y="4993671"/>
              <a:ext cx="184472" cy="326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229" fill="norm" stroke="1" extrusionOk="0">
                  <a:moveTo>
                    <a:pt x="8436" y="2660"/>
                  </a:moveTo>
                  <a:cubicBezTo>
                    <a:pt x="8921" y="1560"/>
                    <a:pt x="9407" y="459"/>
                    <a:pt x="9043" y="115"/>
                  </a:cubicBezTo>
                  <a:cubicBezTo>
                    <a:pt x="8679" y="-229"/>
                    <a:pt x="7465" y="184"/>
                    <a:pt x="5766" y="1560"/>
                  </a:cubicBezTo>
                  <a:cubicBezTo>
                    <a:pt x="4068" y="2935"/>
                    <a:pt x="1883" y="5274"/>
                    <a:pt x="791" y="6788"/>
                  </a:cubicBezTo>
                  <a:cubicBezTo>
                    <a:pt x="-301" y="8301"/>
                    <a:pt x="-301" y="8989"/>
                    <a:pt x="1034" y="9608"/>
                  </a:cubicBezTo>
                  <a:cubicBezTo>
                    <a:pt x="2369" y="10227"/>
                    <a:pt x="5038" y="10777"/>
                    <a:pt x="8193" y="10089"/>
                  </a:cubicBezTo>
                  <a:cubicBezTo>
                    <a:pt x="11348" y="9402"/>
                    <a:pt x="14989" y="7475"/>
                    <a:pt x="17173" y="6237"/>
                  </a:cubicBezTo>
                  <a:cubicBezTo>
                    <a:pt x="19357" y="4999"/>
                    <a:pt x="20086" y="4449"/>
                    <a:pt x="20571" y="3830"/>
                  </a:cubicBezTo>
                  <a:cubicBezTo>
                    <a:pt x="21056" y="3210"/>
                    <a:pt x="21299" y="2523"/>
                    <a:pt x="21056" y="2591"/>
                  </a:cubicBezTo>
                  <a:cubicBezTo>
                    <a:pt x="20814" y="2660"/>
                    <a:pt x="20086" y="3486"/>
                    <a:pt x="19721" y="5825"/>
                  </a:cubicBezTo>
                  <a:cubicBezTo>
                    <a:pt x="19357" y="8163"/>
                    <a:pt x="19357" y="12016"/>
                    <a:pt x="18872" y="14767"/>
                  </a:cubicBezTo>
                  <a:cubicBezTo>
                    <a:pt x="18387" y="17519"/>
                    <a:pt x="17416" y="19170"/>
                    <a:pt x="16324" y="20133"/>
                  </a:cubicBezTo>
                  <a:cubicBezTo>
                    <a:pt x="15232" y="21096"/>
                    <a:pt x="14018" y="21371"/>
                    <a:pt x="13169" y="21165"/>
                  </a:cubicBezTo>
                  <a:cubicBezTo>
                    <a:pt x="12319" y="20958"/>
                    <a:pt x="11834" y="20270"/>
                    <a:pt x="11834" y="18688"/>
                  </a:cubicBezTo>
                  <a:cubicBezTo>
                    <a:pt x="11834" y="17106"/>
                    <a:pt x="12319" y="14630"/>
                    <a:pt x="12805" y="12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7192145" y="4926648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7212759" y="4963313"/>
              <a:ext cx="163537" cy="184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163" fill="norm" stroke="1" extrusionOk="0">
                  <a:moveTo>
                    <a:pt x="3900" y="10358"/>
                  </a:moveTo>
                  <a:cubicBezTo>
                    <a:pt x="6087" y="8416"/>
                    <a:pt x="8274" y="6475"/>
                    <a:pt x="9641" y="4776"/>
                  </a:cubicBezTo>
                  <a:cubicBezTo>
                    <a:pt x="11009" y="3077"/>
                    <a:pt x="11555" y="1621"/>
                    <a:pt x="11009" y="771"/>
                  </a:cubicBezTo>
                  <a:cubicBezTo>
                    <a:pt x="10462" y="-78"/>
                    <a:pt x="8821" y="-321"/>
                    <a:pt x="6907" y="528"/>
                  </a:cubicBezTo>
                  <a:cubicBezTo>
                    <a:pt x="4993" y="1378"/>
                    <a:pt x="2806" y="3319"/>
                    <a:pt x="1439" y="6232"/>
                  </a:cubicBezTo>
                  <a:cubicBezTo>
                    <a:pt x="72" y="9144"/>
                    <a:pt x="-475" y="13027"/>
                    <a:pt x="482" y="16061"/>
                  </a:cubicBezTo>
                  <a:cubicBezTo>
                    <a:pt x="1439" y="19095"/>
                    <a:pt x="3900" y="21279"/>
                    <a:pt x="7591" y="21158"/>
                  </a:cubicBezTo>
                  <a:cubicBezTo>
                    <a:pt x="11282" y="21036"/>
                    <a:pt x="16203" y="18609"/>
                    <a:pt x="21125" y="161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7366574" y="4971098"/>
              <a:ext cx="174822" cy="163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344" fill="norm" stroke="1" extrusionOk="0">
                  <a:moveTo>
                    <a:pt x="15838" y="0"/>
                  </a:moveTo>
                  <a:cubicBezTo>
                    <a:pt x="12495" y="831"/>
                    <a:pt x="9152" y="1662"/>
                    <a:pt x="6452" y="4569"/>
                  </a:cubicBezTo>
                  <a:cubicBezTo>
                    <a:pt x="3752" y="7477"/>
                    <a:pt x="1695" y="12462"/>
                    <a:pt x="667" y="15646"/>
                  </a:cubicBezTo>
                  <a:cubicBezTo>
                    <a:pt x="-362" y="18831"/>
                    <a:pt x="-362" y="20215"/>
                    <a:pt x="1824" y="20908"/>
                  </a:cubicBezTo>
                  <a:cubicBezTo>
                    <a:pt x="4009" y="21600"/>
                    <a:pt x="8381" y="21600"/>
                    <a:pt x="11981" y="19938"/>
                  </a:cubicBezTo>
                  <a:cubicBezTo>
                    <a:pt x="15581" y="18277"/>
                    <a:pt x="18409" y="14954"/>
                    <a:pt x="21238" y="116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7548540" y="4774248"/>
              <a:ext cx="94456" cy="358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497" fill="norm" stroke="1" extrusionOk="0">
                  <a:moveTo>
                    <a:pt x="21420" y="0"/>
                  </a:moveTo>
                  <a:cubicBezTo>
                    <a:pt x="15180" y="4320"/>
                    <a:pt x="8940" y="8640"/>
                    <a:pt x="5340" y="11880"/>
                  </a:cubicBezTo>
                  <a:cubicBezTo>
                    <a:pt x="1740" y="15120"/>
                    <a:pt x="780" y="17280"/>
                    <a:pt x="300" y="18678"/>
                  </a:cubicBezTo>
                  <a:cubicBezTo>
                    <a:pt x="-180" y="20075"/>
                    <a:pt x="-180" y="20711"/>
                    <a:pt x="1020" y="21092"/>
                  </a:cubicBezTo>
                  <a:cubicBezTo>
                    <a:pt x="2220" y="21473"/>
                    <a:pt x="4620" y="21600"/>
                    <a:pt x="7020" y="21409"/>
                  </a:cubicBezTo>
                  <a:cubicBezTo>
                    <a:pt x="9420" y="21219"/>
                    <a:pt x="11820" y="20711"/>
                    <a:pt x="13500" y="19948"/>
                  </a:cubicBezTo>
                  <a:cubicBezTo>
                    <a:pt x="15180" y="19186"/>
                    <a:pt x="16140" y="18169"/>
                    <a:pt x="17100" y="17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7515995" y="4907598"/>
              <a:ext cx="2095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8000"/>
                    <a:pt x="4800" y="14400"/>
                    <a:pt x="8400" y="10800"/>
                  </a:cubicBezTo>
                  <a:cubicBezTo>
                    <a:pt x="12000" y="7200"/>
                    <a:pt x="168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8157345" y="4773118"/>
              <a:ext cx="50438" cy="312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406" fill="norm" stroke="1" extrusionOk="0">
                  <a:moveTo>
                    <a:pt x="18900" y="1817"/>
                  </a:moveTo>
                  <a:cubicBezTo>
                    <a:pt x="19800" y="947"/>
                    <a:pt x="20700" y="77"/>
                    <a:pt x="21150" y="4"/>
                  </a:cubicBezTo>
                  <a:cubicBezTo>
                    <a:pt x="21600" y="-68"/>
                    <a:pt x="21600" y="657"/>
                    <a:pt x="20700" y="3049"/>
                  </a:cubicBezTo>
                  <a:cubicBezTo>
                    <a:pt x="19800" y="5441"/>
                    <a:pt x="18000" y="9500"/>
                    <a:pt x="15750" y="12617"/>
                  </a:cubicBezTo>
                  <a:cubicBezTo>
                    <a:pt x="13500" y="15733"/>
                    <a:pt x="10800" y="17908"/>
                    <a:pt x="9450" y="19358"/>
                  </a:cubicBezTo>
                  <a:cubicBezTo>
                    <a:pt x="8100" y="20807"/>
                    <a:pt x="8100" y="21532"/>
                    <a:pt x="6750" y="21387"/>
                  </a:cubicBezTo>
                  <a:cubicBezTo>
                    <a:pt x="5400" y="21242"/>
                    <a:pt x="2700" y="20227"/>
                    <a:pt x="0" y="192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8150995" y="4768894"/>
              <a:ext cx="225118" cy="27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386" fill="norm" stroke="1" extrusionOk="0">
                  <a:moveTo>
                    <a:pt x="0" y="17000"/>
                  </a:moveTo>
                  <a:cubicBezTo>
                    <a:pt x="2624" y="16833"/>
                    <a:pt x="5249" y="16665"/>
                    <a:pt x="8378" y="14572"/>
                  </a:cubicBezTo>
                  <a:cubicBezTo>
                    <a:pt x="11507" y="12479"/>
                    <a:pt x="15140" y="8461"/>
                    <a:pt x="17159" y="6033"/>
                  </a:cubicBezTo>
                  <a:cubicBezTo>
                    <a:pt x="19178" y="3605"/>
                    <a:pt x="19581" y="2768"/>
                    <a:pt x="20086" y="1847"/>
                  </a:cubicBezTo>
                  <a:cubicBezTo>
                    <a:pt x="20591" y="926"/>
                    <a:pt x="21196" y="-79"/>
                    <a:pt x="21398" y="5"/>
                  </a:cubicBezTo>
                  <a:cubicBezTo>
                    <a:pt x="21600" y="88"/>
                    <a:pt x="21398" y="1261"/>
                    <a:pt x="20490" y="4191"/>
                  </a:cubicBezTo>
                  <a:cubicBezTo>
                    <a:pt x="19581" y="7121"/>
                    <a:pt x="17966" y="11809"/>
                    <a:pt x="16957" y="14656"/>
                  </a:cubicBezTo>
                  <a:cubicBezTo>
                    <a:pt x="15948" y="17502"/>
                    <a:pt x="15544" y="18507"/>
                    <a:pt x="15342" y="19428"/>
                  </a:cubicBezTo>
                  <a:cubicBezTo>
                    <a:pt x="15140" y="20349"/>
                    <a:pt x="15140" y="21186"/>
                    <a:pt x="15645" y="21354"/>
                  </a:cubicBezTo>
                  <a:cubicBezTo>
                    <a:pt x="16150" y="21521"/>
                    <a:pt x="17159" y="21019"/>
                    <a:pt x="18168" y="20433"/>
                  </a:cubicBezTo>
                  <a:cubicBezTo>
                    <a:pt x="19178" y="19847"/>
                    <a:pt x="20187" y="19177"/>
                    <a:pt x="21196" y="18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8351708" y="4945698"/>
              <a:ext cx="114672" cy="122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101" fill="norm" stroke="1" extrusionOk="0">
                  <a:moveTo>
                    <a:pt x="12243" y="4393"/>
                  </a:moveTo>
                  <a:cubicBezTo>
                    <a:pt x="9494" y="4759"/>
                    <a:pt x="6745" y="5125"/>
                    <a:pt x="4585" y="6956"/>
                  </a:cubicBezTo>
                  <a:cubicBezTo>
                    <a:pt x="2425" y="8786"/>
                    <a:pt x="854" y="12081"/>
                    <a:pt x="265" y="14644"/>
                  </a:cubicBezTo>
                  <a:cubicBezTo>
                    <a:pt x="-324" y="17207"/>
                    <a:pt x="69" y="19037"/>
                    <a:pt x="1443" y="20136"/>
                  </a:cubicBezTo>
                  <a:cubicBezTo>
                    <a:pt x="2818" y="21234"/>
                    <a:pt x="5174" y="21600"/>
                    <a:pt x="8512" y="20136"/>
                  </a:cubicBezTo>
                  <a:cubicBezTo>
                    <a:pt x="11851" y="18671"/>
                    <a:pt x="16171" y="15376"/>
                    <a:pt x="18527" y="12814"/>
                  </a:cubicBezTo>
                  <a:cubicBezTo>
                    <a:pt x="20883" y="10251"/>
                    <a:pt x="21276" y="8420"/>
                    <a:pt x="21276" y="6590"/>
                  </a:cubicBezTo>
                  <a:cubicBezTo>
                    <a:pt x="21276" y="4759"/>
                    <a:pt x="20883" y="2929"/>
                    <a:pt x="19705" y="1831"/>
                  </a:cubicBezTo>
                  <a:cubicBezTo>
                    <a:pt x="18527" y="732"/>
                    <a:pt x="16563" y="366"/>
                    <a:pt x="14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4442595" y="5542598"/>
              <a:ext cx="2286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4430893" y="5561648"/>
              <a:ext cx="284753" cy="70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130" fill="norm" stroke="1" extrusionOk="0">
                  <a:moveTo>
                    <a:pt x="2325" y="11435"/>
                  </a:moveTo>
                  <a:cubicBezTo>
                    <a:pt x="1205" y="13976"/>
                    <a:pt x="85" y="16518"/>
                    <a:pt x="5" y="18424"/>
                  </a:cubicBezTo>
                  <a:cubicBezTo>
                    <a:pt x="-75" y="20329"/>
                    <a:pt x="885" y="21600"/>
                    <a:pt x="3045" y="20965"/>
                  </a:cubicBezTo>
                  <a:cubicBezTo>
                    <a:pt x="5205" y="20329"/>
                    <a:pt x="8565" y="17788"/>
                    <a:pt x="11845" y="13976"/>
                  </a:cubicBezTo>
                  <a:cubicBezTo>
                    <a:pt x="15125" y="10165"/>
                    <a:pt x="18325" y="5082"/>
                    <a:pt x="2152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4664845" y="5485448"/>
              <a:ext cx="63018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4" h="21600" fill="norm" stroke="1" extrusionOk="0">
                  <a:moveTo>
                    <a:pt x="8361" y="0"/>
                  </a:moveTo>
                  <a:cubicBezTo>
                    <a:pt x="13935" y="2323"/>
                    <a:pt x="19510" y="4645"/>
                    <a:pt x="20555" y="7084"/>
                  </a:cubicBezTo>
                  <a:cubicBezTo>
                    <a:pt x="21600" y="9523"/>
                    <a:pt x="18116" y="12077"/>
                    <a:pt x="14981" y="13819"/>
                  </a:cubicBezTo>
                  <a:cubicBezTo>
                    <a:pt x="11845" y="15561"/>
                    <a:pt x="9058" y="16490"/>
                    <a:pt x="6619" y="17535"/>
                  </a:cubicBezTo>
                  <a:cubicBezTo>
                    <a:pt x="4181" y="18581"/>
                    <a:pt x="2090" y="19742"/>
                    <a:pt x="1045" y="20439"/>
                  </a:cubicBezTo>
                  <a:cubicBezTo>
                    <a:pt x="0" y="21135"/>
                    <a:pt x="0" y="213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4939815" y="5452568"/>
              <a:ext cx="315581" cy="446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407" fill="norm" stroke="1" extrusionOk="0">
                  <a:moveTo>
                    <a:pt x="7213" y="1880"/>
                  </a:moveTo>
                  <a:cubicBezTo>
                    <a:pt x="6493" y="2083"/>
                    <a:pt x="5773" y="2285"/>
                    <a:pt x="5197" y="2184"/>
                  </a:cubicBezTo>
                  <a:cubicBezTo>
                    <a:pt x="4621" y="2083"/>
                    <a:pt x="4189" y="1677"/>
                    <a:pt x="4549" y="1170"/>
                  </a:cubicBezTo>
                  <a:cubicBezTo>
                    <a:pt x="4909" y="663"/>
                    <a:pt x="6061" y="54"/>
                    <a:pt x="6709" y="4"/>
                  </a:cubicBezTo>
                  <a:cubicBezTo>
                    <a:pt x="7357" y="-47"/>
                    <a:pt x="7501" y="460"/>
                    <a:pt x="7285" y="2083"/>
                  </a:cubicBezTo>
                  <a:cubicBezTo>
                    <a:pt x="7069" y="3705"/>
                    <a:pt x="6493" y="6443"/>
                    <a:pt x="5773" y="8319"/>
                  </a:cubicBezTo>
                  <a:cubicBezTo>
                    <a:pt x="5053" y="10195"/>
                    <a:pt x="4189" y="11209"/>
                    <a:pt x="3469" y="11868"/>
                  </a:cubicBezTo>
                  <a:cubicBezTo>
                    <a:pt x="2749" y="12528"/>
                    <a:pt x="2173" y="12832"/>
                    <a:pt x="1597" y="12832"/>
                  </a:cubicBezTo>
                  <a:cubicBezTo>
                    <a:pt x="1021" y="12832"/>
                    <a:pt x="445" y="12528"/>
                    <a:pt x="157" y="12122"/>
                  </a:cubicBezTo>
                  <a:cubicBezTo>
                    <a:pt x="-131" y="11716"/>
                    <a:pt x="-131" y="11209"/>
                    <a:pt x="1093" y="10043"/>
                  </a:cubicBezTo>
                  <a:cubicBezTo>
                    <a:pt x="2317" y="8877"/>
                    <a:pt x="4765" y="7052"/>
                    <a:pt x="7213" y="5480"/>
                  </a:cubicBezTo>
                  <a:cubicBezTo>
                    <a:pt x="9661" y="3908"/>
                    <a:pt x="12109" y="2590"/>
                    <a:pt x="13765" y="1829"/>
                  </a:cubicBezTo>
                  <a:cubicBezTo>
                    <a:pt x="15421" y="1068"/>
                    <a:pt x="16285" y="866"/>
                    <a:pt x="16573" y="1018"/>
                  </a:cubicBezTo>
                  <a:cubicBezTo>
                    <a:pt x="16861" y="1170"/>
                    <a:pt x="16573" y="1677"/>
                    <a:pt x="15205" y="3198"/>
                  </a:cubicBezTo>
                  <a:cubicBezTo>
                    <a:pt x="13837" y="4719"/>
                    <a:pt x="11389" y="7254"/>
                    <a:pt x="9373" y="9840"/>
                  </a:cubicBezTo>
                  <a:cubicBezTo>
                    <a:pt x="7357" y="12426"/>
                    <a:pt x="5773" y="15063"/>
                    <a:pt x="4981" y="16736"/>
                  </a:cubicBezTo>
                  <a:cubicBezTo>
                    <a:pt x="4189" y="18409"/>
                    <a:pt x="4189" y="19119"/>
                    <a:pt x="4405" y="19728"/>
                  </a:cubicBezTo>
                  <a:cubicBezTo>
                    <a:pt x="4621" y="20336"/>
                    <a:pt x="5053" y="20843"/>
                    <a:pt x="5629" y="21147"/>
                  </a:cubicBezTo>
                  <a:cubicBezTo>
                    <a:pt x="6205" y="21452"/>
                    <a:pt x="6925" y="21553"/>
                    <a:pt x="7933" y="21097"/>
                  </a:cubicBezTo>
                  <a:cubicBezTo>
                    <a:pt x="8941" y="20640"/>
                    <a:pt x="10237" y="19626"/>
                    <a:pt x="11101" y="18561"/>
                  </a:cubicBezTo>
                  <a:cubicBezTo>
                    <a:pt x="11965" y="17497"/>
                    <a:pt x="12397" y="16381"/>
                    <a:pt x="12469" y="15468"/>
                  </a:cubicBezTo>
                  <a:cubicBezTo>
                    <a:pt x="12541" y="14556"/>
                    <a:pt x="12253" y="13846"/>
                    <a:pt x="12613" y="13440"/>
                  </a:cubicBezTo>
                  <a:cubicBezTo>
                    <a:pt x="12973" y="13035"/>
                    <a:pt x="13981" y="12933"/>
                    <a:pt x="15565" y="12629"/>
                  </a:cubicBezTo>
                  <a:cubicBezTo>
                    <a:pt x="17149" y="12325"/>
                    <a:pt x="19309" y="11818"/>
                    <a:pt x="21469" y="11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5547495" y="5436094"/>
              <a:ext cx="150385" cy="279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299" fill="norm" stroke="1" extrusionOk="0">
                  <a:moveTo>
                    <a:pt x="2700" y="7627"/>
                  </a:moveTo>
                  <a:cubicBezTo>
                    <a:pt x="6000" y="7305"/>
                    <a:pt x="9300" y="6983"/>
                    <a:pt x="12450" y="6096"/>
                  </a:cubicBezTo>
                  <a:cubicBezTo>
                    <a:pt x="15600" y="5209"/>
                    <a:pt x="18600" y="3759"/>
                    <a:pt x="20100" y="2630"/>
                  </a:cubicBezTo>
                  <a:cubicBezTo>
                    <a:pt x="21600" y="1502"/>
                    <a:pt x="21600" y="696"/>
                    <a:pt x="20700" y="293"/>
                  </a:cubicBezTo>
                  <a:cubicBezTo>
                    <a:pt x="19800" y="-110"/>
                    <a:pt x="18000" y="-110"/>
                    <a:pt x="15450" y="374"/>
                  </a:cubicBezTo>
                  <a:cubicBezTo>
                    <a:pt x="12900" y="857"/>
                    <a:pt x="9600" y="1824"/>
                    <a:pt x="7200" y="3114"/>
                  </a:cubicBezTo>
                  <a:cubicBezTo>
                    <a:pt x="4800" y="4403"/>
                    <a:pt x="3300" y="6015"/>
                    <a:pt x="3750" y="7950"/>
                  </a:cubicBezTo>
                  <a:cubicBezTo>
                    <a:pt x="4200" y="9884"/>
                    <a:pt x="6600" y="12141"/>
                    <a:pt x="8250" y="13591"/>
                  </a:cubicBezTo>
                  <a:cubicBezTo>
                    <a:pt x="9900" y="15042"/>
                    <a:pt x="10800" y="15687"/>
                    <a:pt x="10050" y="16896"/>
                  </a:cubicBezTo>
                  <a:cubicBezTo>
                    <a:pt x="9300" y="18105"/>
                    <a:pt x="6900" y="19878"/>
                    <a:pt x="4950" y="20684"/>
                  </a:cubicBezTo>
                  <a:cubicBezTo>
                    <a:pt x="3000" y="21490"/>
                    <a:pt x="1500" y="21329"/>
                    <a:pt x="0" y="21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5680845" y="5637848"/>
              <a:ext cx="889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5649095" y="5650548"/>
              <a:ext cx="1460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57" y="1800"/>
                    <a:pt x="14713" y="3600"/>
                    <a:pt x="11113" y="7200"/>
                  </a:cubicBezTo>
                  <a:cubicBezTo>
                    <a:pt x="7513" y="10800"/>
                    <a:pt x="3757" y="16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5795145" y="5739448"/>
              <a:ext cx="444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5896745" y="5637848"/>
              <a:ext cx="698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5941195" y="5688648"/>
              <a:ext cx="889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3900"/>
                    <a:pt x="11314" y="7800"/>
                    <a:pt x="7714" y="11400"/>
                  </a:cubicBezTo>
                  <a:cubicBezTo>
                    <a:pt x="4114" y="15000"/>
                    <a:pt x="2057" y="183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5674495" y="5214802"/>
              <a:ext cx="107951" cy="137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8" fill="norm" stroke="1" extrusionOk="0">
                  <a:moveTo>
                    <a:pt x="0" y="18283"/>
                  </a:moveTo>
                  <a:cubicBezTo>
                    <a:pt x="4659" y="12719"/>
                    <a:pt x="9318" y="7155"/>
                    <a:pt x="12494" y="3883"/>
                  </a:cubicBezTo>
                  <a:cubicBezTo>
                    <a:pt x="15671" y="610"/>
                    <a:pt x="17365" y="-372"/>
                    <a:pt x="18212" y="119"/>
                  </a:cubicBezTo>
                  <a:cubicBezTo>
                    <a:pt x="19059" y="610"/>
                    <a:pt x="19059" y="2573"/>
                    <a:pt x="19482" y="6337"/>
                  </a:cubicBezTo>
                  <a:cubicBezTo>
                    <a:pt x="19906" y="10101"/>
                    <a:pt x="20753" y="15664"/>
                    <a:pt x="21600" y="21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6265045" y="5510848"/>
              <a:ext cx="130265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600" fill="norm" stroke="1" extrusionOk="0">
                  <a:moveTo>
                    <a:pt x="0" y="0"/>
                  </a:moveTo>
                  <a:cubicBezTo>
                    <a:pt x="5923" y="2880"/>
                    <a:pt x="11845" y="5760"/>
                    <a:pt x="15677" y="7920"/>
                  </a:cubicBezTo>
                  <a:cubicBezTo>
                    <a:pt x="19510" y="10080"/>
                    <a:pt x="21252" y="11520"/>
                    <a:pt x="21426" y="13063"/>
                  </a:cubicBezTo>
                  <a:cubicBezTo>
                    <a:pt x="21600" y="14606"/>
                    <a:pt x="20206" y="16251"/>
                    <a:pt x="17594" y="17691"/>
                  </a:cubicBezTo>
                  <a:cubicBezTo>
                    <a:pt x="14981" y="19131"/>
                    <a:pt x="11148" y="20366"/>
                    <a:pt x="73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6550795" y="5563349"/>
              <a:ext cx="93135" cy="154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027" fill="norm" stroke="1" extrusionOk="0">
                  <a:moveTo>
                    <a:pt x="17280" y="1496"/>
                  </a:moveTo>
                  <a:cubicBezTo>
                    <a:pt x="14400" y="632"/>
                    <a:pt x="11520" y="-232"/>
                    <a:pt x="9120" y="56"/>
                  </a:cubicBezTo>
                  <a:cubicBezTo>
                    <a:pt x="6720" y="344"/>
                    <a:pt x="4800" y="1784"/>
                    <a:pt x="3120" y="4232"/>
                  </a:cubicBezTo>
                  <a:cubicBezTo>
                    <a:pt x="1440" y="6680"/>
                    <a:pt x="0" y="10136"/>
                    <a:pt x="0" y="13160"/>
                  </a:cubicBezTo>
                  <a:cubicBezTo>
                    <a:pt x="0" y="16184"/>
                    <a:pt x="1440" y="18776"/>
                    <a:pt x="3360" y="20072"/>
                  </a:cubicBezTo>
                  <a:cubicBezTo>
                    <a:pt x="5280" y="21368"/>
                    <a:pt x="7680" y="21368"/>
                    <a:pt x="10800" y="19928"/>
                  </a:cubicBezTo>
                  <a:cubicBezTo>
                    <a:pt x="13920" y="18488"/>
                    <a:pt x="17760" y="15608"/>
                    <a:pt x="19680" y="13448"/>
                  </a:cubicBezTo>
                  <a:cubicBezTo>
                    <a:pt x="21600" y="11288"/>
                    <a:pt x="21600" y="9848"/>
                    <a:pt x="19680" y="8408"/>
                  </a:cubicBezTo>
                  <a:cubicBezTo>
                    <a:pt x="17760" y="6968"/>
                    <a:pt x="13920" y="5528"/>
                    <a:pt x="10080" y="4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6703195" y="5644198"/>
              <a:ext cx="6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6811145" y="5570114"/>
              <a:ext cx="103718" cy="189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2" fill="norm" stroke="1" extrusionOk="0">
                  <a:moveTo>
                    <a:pt x="19837" y="475"/>
                  </a:moveTo>
                  <a:cubicBezTo>
                    <a:pt x="17192" y="237"/>
                    <a:pt x="14547" y="0"/>
                    <a:pt x="11902" y="0"/>
                  </a:cubicBezTo>
                  <a:cubicBezTo>
                    <a:pt x="9257" y="0"/>
                    <a:pt x="6612" y="237"/>
                    <a:pt x="5069" y="949"/>
                  </a:cubicBezTo>
                  <a:cubicBezTo>
                    <a:pt x="3527" y="1662"/>
                    <a:pt x="3086" y="2848"/>
                    <a:pt x="5290" y="4985"/>
                  </a:cubicBezTo>
                  <a:cubicBezTo>
                    <a:pt x="7494" y="7121"/>
                    <a:pt x="12343" y="10207"/>
                    <a:pt x="15869" y="12343"/>
                  </a:cubicBezTo>
                  <a:cubicBezTo>
                    <a:pt x="19396" y="14479"/>
                    <a:pt x="21600" y="15666"/>
                    <a:pt x="21600" y="17209"/>
                  </a:cubicBezTo>
                  <a:cubicBezTo>
                    <a:pt x="21600" y="18752"/>
                    <a:pt x="19396" y="20651"/>
                    <a:pt x="15429" y="21125"/>
                  </a:cubicBezTo>
                  <a:cubicBezTo>
                    <a:pt x="11461" y="21600"/>
                    <a:pt x="5731" y="20651"/>
                    <a:pt x="0" y="197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6842895" y="5540481"/>
              <a:ext cx="228601" cy="40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20" fill="norm" stroke="1" extrusionOk="0">
                  <a:moveTo>
                    <a:pt x="0" y="20520"/>
                  </a:moveTo>
                  <a:cubicBezTo>
                    <a:pt x="4800" y="12960"/>
                    <a:pt x="9600" y="5400"/>
                    <a:pt x="13200" y="2160"/>
                  </a:cubicBezTo>
                  <a:cubicBezTo>
                    <a:pt x="16800" y="-1080"/>
                    <a:pt x="19200" y="0"/>
                    <a:pt x="21600" y="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7071495" y="5853748"/>
              <a:ext cx="50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7535045" y="5567998"/>
              <a:ext cx="177801" cy="268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3912"/>
                    <a:pt x="8229" y="7824"/>
                    <a:pt x="11700" y="11140"/>
                  </a:cubicBezTo>
                  <a:cubicBezTo>
                    <a:pt x="15171" y="14457"/>
                    <a:pt x="18000" y="17178"/>
                    <a:pt x="19543" y="18964"/>
                  </a:cubicBezTo>
                  <a:cubicBezTo>
                    <a:pt x="21086" y="20750"/>
                    <a:pt x="21343" y="21600"/>
                    <a:pt x="21471" y="21600"/>
                  </a:cubicBezTo>
                  <a:cubicBezTo>
                    <a:pt x="21600" y="21600"/>
                    <a:pt x="21600" y="20750"/>
                    <a:pt x="21600" y="19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7566795" y="5587048"/>
              <a:ext cx="1587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72" y="1252"/>
                    <a:pt x="18144" y="2504"/>
                    <a:pt x="14976" y="5322"/>
                  </a:cubicBezTo>
                  <a:cubicBezTo>
                    <a:pt x="11808" y="8139"/>
                    <a:pt x="7200" y="12522"/>
                    <a:pt x="4464" y="15496"/>
                  </a:cubicBezTo>
                  <a:cubicBezTo>
                    <a:pt x="1728" y="18470"/>
                    <a:pt x="864" y="2003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7902215" y="5585358"/>
              <a:ext cx="156492" cy="270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216" fill="norm" stroke="1" extrusionOk="0">
                  <a:moveTo>
                    <a:pt x="16352" y="17080"/>
                  </a:moveTo>
                  <a:cubicBezTo>
                    <a:pt x="14647" y="15418"/>
                    <a:pt x="12942" y="13757"/>
                    <a:pt x="12515" y="11098"/>
                  </a:cubicBezTo>
                  <a:cubicBezTo>
                    <a:pt x="12089" y="8440"/>
                    <a:pt x="12942" y="4785"/>
                    <a:pt x="14363" y="2625"/>
                  </a:cubicBezTo>
                  <a:cubicBezTo>
                    <a:pt x="15784" y="465"/>
                    <a:pt x="17773" y="-200"/>
                    <a:pt x="19194" y="49"/>
                  </a:cubicBezTo>
                  <a:cubicBezTo>
                    <a:pt x="20615" y="298"/>
                    <a:pt x="21468" y="1462"/>
                    <a:pt x="20757" y="3455"/>
                  </a:cubicBezTo>
                  <a:cubicBezTo>
                    <a:pt x="20047" y="5449"/>
                    <a:pt x="17773" y="8274"/>
                    <a:pt x="14505" y="10849"/>
                  </a:cubicBezTo>
                  <a:cubicBezTo>
                    <a:pt x="11236" y="13425"/>
                    <a:pt x="6973" y="15751"/>
                    <a:pt x="4131" y="17412"/>
                  </a:cubicBezTo>
                  <a:cubicBezTo>
                    <a:pt x="1289" y="19074"/>
                    <a:pt x="-132" y="20071"/>
                    <a:pt x="10" y="20652"/>
                  </a:cubicBezTo>
                  <a:cubicBezTo>
                    <a:pt x="152" y="21234"/>
                    <a:pt x="1857" y="21400"/>
                    <a:pt x="5126" y="20985"/>
                  </a:cubicBezTo>
                  <a:cubicBezTo>
                    <a:pt x="8394" y="20569"/>
                    <a:pt x="13226" y="19572"/>
                    <a:pt x="18057" y="185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8297045" y="5561648"/>
              <a:ext cx="698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82" y="6369"/>
                    <a:pt x="9164" y="12738"/>
                    <a:pt x="12764" y="16338"/>
                  </a:cubicBezTo>
                  <a:cubicBezTo>
                    <a:pt x="16364" y="19938"/>
                    <a:pt x="18982" y="2076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8322445" y="5606098"/>
              <a:ext cx="1270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520" y="1895"/>
                    <a:pt x="19440" y="3789"/>
                    <a:pt x="16380" y="6632"/>
                  </a:cubicBezTo>
                  <a:cubicBezTo>
                    <a:pt x="13320" y="9474"/>
                    <a:pt x="8280" y="13263"/>
                    <a:pt x="5220" y="15916"/>
                  </a:cubicBezTo>
                  <a:cubicBezTo>
                    <a:pt x="2160" y="18568"/>
                    <a:pt x="1080" y="200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8831389" y="5627440"/>
              <a:ext cx="519757" cy="188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340" fill="norm" stroke="1" extrusionOk="0">
                  <a:moveTo>
                    <a:pt x="5229" y="4780"/>
                  </a:moveTo>
                  <a:cubicBezTo>
                    <a:pt x="5229" y="3100"/>
                    <a:pt x="5229" y="1420"/>
                    <a:pt x="4966" y="580"/>
                  </a:cubicBezTo>
                  <a:cubicBezTo>
                    <a:pt x="4702" y="-260"/>
                    <a:pt x="4176" y="-260"/>
                    <a:pt x="3429" y="1060"/>
                  </a:cubicBezTo>
                  <a:cubicBezTo>
                    <a:pt x="2683" y="2380"/>
                    <a:pt x="1717" y="5020"/>
                    <a:pt x="1059" y="7540"/>
                  </a:cubicBezTo>
                  <a:cubicBezTo>
                    <a:pt x="400" y="10060"/>
                    <a:pt x="49" y="12460"/>
                    <a:pt x="5" y="14140"/>
                  </a:cubicBezTo>
                  <a:cubicBezTo>
                    <a:pt x="-39" y="15820"/>
                    <a:pt x="224" y="16780"/>
                    <a:pt x="620" y="17140"/>
                  </a:cubicBezTo>
                  <a:cubicBezTo>
                    <a:pt x="1015" y="17500"/>
                    <a:pt x="1541" y="17260"/>
                    <a:pt x="2288" y="15700"/>
                  </a:cubicBezTo>
                  <a:cubicBezTo>
                    <a:pt x="3034" y="14140"/>
                    <a:pt x="4000" y="11260"/>
                    <a:pt x="4527" y="9220"/>
                  </a:cubicBezTo>
                  <a:cubicBezTo>
                    <a:pt x="5054" y="7180"/>
                    <a:pt x="5141" y="5980"/>
                    <a:pt x="5098" y="5980"/>
                  </a:cubicBezTo>
                  <a:cubicBezTo>
                    <a:pt x="5054" y="5980"/>
                    <a:pt x="4878" y="7180"/>
                    <a:pt x="4790" y="8380"/>
                  </a:cubicBezTo>
                  <a:cubicBezTo>
                    <a:pt x="4702" y="9580"/>
                    <a:pt x="4702" y="10780"/>
                    <a:pt x="4922" y="11620"/>
                  </a:cubicBezTo>
                  <a:cubicBezTo>
                    <a:pt x="5141" y="12460"/>
                    <a:pt x="5581" y="12940"/>
                    <a:pt x="5976" y="12700"/>
                  </a:cubicBezTo>
                  <a:cubicBezTo>
                    <a:pt x="6371" y="12460"/>
                    <a:pt x="6722" y="11500"/>
                    <a:pt x="7029" y="9820"/>
                  </a:cubicBezTo>
                  <a:cubicBezTo>
                    <a:pt x="7337" y="8140"/>
                    <a:pt x="7600" y="5740"/>
                    <a:pt x="8127" y="4180"/>
                  </a:cubicBezTo>
                  <a:cubicBezTo>
                    <a:pt x="8654" y="2620"/>
                    <a:pt x="9444" y="1900"/>
                    <a:pt x="10059" y="1660"/>
                  </a:cubicBezTo>
                  <a:cubicBezTo>
                    <a:pt x="10673" y="1420"/>
                    <a:pt x="11112" y="1660"/>
                    <a:pt x="11507" y="2260"/>
                  </a:cubicBezTo>
                  <a:cubicBezTo>
                    <a:pt x="11902" y="2860"/>
                    <a:pt x="12254" y="3820"/>
                    <a:pt x="12298" y="4780"/>
                  </a:cubicBezTo>
                  <a:cubicBezTo>
                    <a:pt x="12341" y="5740"/>
                    <a:pt x="12078" y="6700"/>
                    <a:pt x="11639" y="8020"/>
                  </a:cubicBezTo>
                  <a:cubicBezTo>
                    <a:pt x="11200" y="9340"/>
                    <a:pt x="10585" y="11020"/>
                    <a:pt x="10102" y="12460"/>
                  </a:cubicBezTo>
                  <a:cubicBezTo>
                    <a:pt x="9620" y="13900"/>
                    <a:pt x="9268" y="15100"/>
                    <a:pt x="9312" y="16060"/>
                  </a:cubicBezTo>
                  <a:cubicBezTo>
                    <a:pt x="9356" y="17020"/>
                    <a:pt x="9795" y="17740"/>
                    <a:pt x="10849" y="17380"/>
                  </a:cubicBezTo>
                  <a:cubicBezTo>
                    <a:pt x="11902" y="17020"/>
                    <a:pt x="13571" y="15580"/>
                    <a:pt x="15063" y="13900"/>
                  </a:cubicBezTo>
                  <a:cubicBezTo>
                    <a:pt x="16556" y="12220"/>
                    <a:pt x="17873" y="10300"/>
                    <a:pt x="18620" y="8740"/>
                  </a:cubicBezTo>
                  <a:cubicBezTo>
                    <a:pt x="19366" y="7180"/>
                    <a:pt x="19541" y="5980"/>
                    <a:pt x="19366" y="5380"/>
                  </a:cubicBezTo>
                  <a:cubicBezTo>
                    <a:pt x="19190" y="4780"/>
                    <a:pt x="18663" y="4780"/>
                    <a:pt x="18005" y="5380"/>
                  </a:cubicBezTo>
                  <a:cubicBezTo>
                    <a:pt x="17346" y="5980"/>
                    <a:pt x="16556" y="7180"/>
                    <a:pt x="16029" y="8380"/>
                  </a:cubicBezTo>
                  <a:cubicBezTo>
                    <a:pt x="15502" y="9580"/>
                    <a:pt x="15239" y="10780"/>
                    <a:pt x="15327" y="12580"/>
                  </a:cubicBezTo>
                  <a:cubicBezTo>
                    <a:pt x="15415" y="14380"/>
                    <a:pt x="15854" y="16780"/>
                    <a:pt x="16951" y="18340"/>
                  </a:cubicBezTo>
                  <a:cubicBezTo>
                    <a:pt x="18049" y="19900"/>
                    <a:pt x="19805" y="20620"/>
                    <a:pt x="21561" y="21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9706745" y="5733098"/>
              <a:ext cx="136616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600" fill="norm" stroke="1" extrusionOk="0">
                  <a:moveTo>
                    <a:pt x="0" y="21600"/>
                  </a:moveTo>
                  <a:cubicBezTo>
                    <a:pt x="5982" y="19200"/>
                    <a:pt x="11963" y="16800"/>
                    <a:pt x="15785" y="15000"/>
                  </a:cubicBezTo>
                  <a:cubicBezTo>
                    <a:pt x="19606" y="13200"/>
                    <a:pt x="21268" y="12000"/>
                    <a:pt x="21434" y="9600"/>
                  </a:cubicBezTo>
                  <a:cubicBezTo>
                    <a:pt x="21600" y="7200"/>
                    <a:pt x="20271" y="3600"/>
                    <a:pt x="1894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9764366" y="5687516"/>
              <a:ext cx="24930" cy="178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0" h="21482" fill="norm" stroke="1" extrusionOk="0">
                  <a:moveTo>
                    <a:pt x="21200" y="2423"/>
                  </a:moveTo>
                  <a:cubicBezTo>
                    <a:pt x="14000" y="1153"/>
                    <a:pt x="6800" y="-118"/>
                    <a:pt x="3200" y="9"/>
                  </a:cubicBezTo>
                  <a:cubicBezTo>
                    <a:pt x="-400" y="136"/>
                    <a:pt x="-400" y="1661"/>
                    <a:pt x="500" y="4583"/>
                  </a:cubicBezTo>
                  <a:cubicBezTo>
                    <a:pt x="1400" y="7506"/>
                    <a:pt x="3200" y="11826"/>
                    <a:pt x="5000" y="14748"/>
                  </a:cubicBezTo>
                  <a:cubicBezTo>
                    <a:pt x="6800" y="17670"/>
                    <a:pt x="8600" y="19195"/>
                    <a:pt x="11300" y="20084"/>
                  </a:cubicBezTo>
                  <a:cubicBezTo>
                    <a:pt x="14000" y="20974"/>
                    <a:pt x="17600" y="21228"/>
                    <a:pt x="21200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9865495" y="5688648"/>
              <a:ext cx="127001" cy="109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4" fill="norm" stroke="1" extrusionOk="0">
                  <a:moveTo>
                    <a:pt x="0" y="0"/>
                  </a:moveTo>
                  <a:cubicBezTo>
                    <a:pt x="1080" y="4483"/>
                    <a:pt x="2160" y="8966"/>
                    <a:pt x="3060" y="12838"/>
                  </a:cubicBezTo>
                  <a:cubicBezTo>
                    <a:pt x="3960" y="16709"/>
                    <a:pt x="4680" y="19970"/>
                    <a:pt x="5580" y="20785"/>
                  </a:cubicBezTo>
                  <a:cubicBezTo>
                    <a:pt x="6480" y="21600"/>
                    <a:pt x="7560" y="19970"/>
                    <a:pt x="9000" y="16913"/>
                  </a:cubicBezTo>
                  <a:cubicBezTo>
                    <a:pt x="10440" y="13857"/>
                    <a:pt x="12240" y="9374"/>
                    <a:pt x="13680" y="6317"/>
                  </a:cubicBezTo>
                  <a:cubicBezTo>
                    <a:pt x="15120" y="3260"/>
                    <a:pt x="16200" y="1630"/>
                    <a:pt x="17460" y="1019"/>
                  </a:cubicBezTo>
                  <a:cubicBezTo>
                    <a:pt x="18720" y="408"/>
                    <a:pt x="20160" y="815"/>
                    <a:pt x="21600" y="1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9977679" y="5671310"/>
              <a:ext cx="84667" cy="122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136" fill="norm" stroke="1" extrusionOk="0">
                  <a:moveTo>
                    <a:pt x="8429" y="10687"/>
                  </a:moveTo>
                  <a:cubicBezTo>
                    <a:pt x="10010" y="9223"/>
                    <a:pt x="11590" y="7758"/>
                    <a:pt x="13434" y="5928"/>
                  </a:cubicBezTo>
                  <a:cubicBezTo>
                    <a:pt x="15278" y="4097"/>
                    <a:pt x="17385" y="1901"/>
                    <a:pt x="17122" y="802"/>
                  </a:cubicBezTo>
                  <a:cubicBezTo>
                    <a:pt x="16858" y="-296"/>
                    <a:pt x="14224" y="-296"/>
                    <a:pt x="11063" y="985"/>
                  </a:cubicBezTo>
                  <a:cubicBezTo>
                    <a:pt x="7902" y="2267"/>
                    <a:pt x="4214" y="4829"/>
                    <a:pt x="2107" y="7941"/>
                  </a:cubicBezTo>
                  <a:cubicBezTo>
                    <a:pt x="0" y="11053"/>
                    <a:pt x="-527" y="14714"/>
                    <a:pt x="527" y="17277"/>
                  </a:cubicBezTo>
                  <a:cubicBezTo>
                    <a:pt x="1580" y="19840"/>
                    <a:pt x="4214" y="21304"/>
                    <a:pt x="7902" y="21121"/>
                  </a:cubicBezTo>
                  <a:cubicBezTo>
                    <a:pt x="11590" y="20938"/>
                    <a:pt x="16332" y="19107"/>
                    <a:pt x="21073" y="17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10100445" y="5498148"/>
              <a:ext cx="2540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4745"/>
                    <a:pt x="10800" y="9491"/>
                    <a:pt x="7200" y="13091"/>
                  </a:cubicBezTo>
                  <a:cubicBezTo>
                    <a:pt x="3600" y="16691"/>
                    <a:pt x="1800" y="191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10167618" y="5669598"/>
              <a:ext cx="103366" cy="280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338" fill="norm" stroke="1" extrusionOk="0">
                  <a:moveTo>
                    <a:pt x="546" y="0"/>
                  </a:moveTo>
                  <a:cubicBezTo>
                    <a:pt x="114" y="1612"/>
                    <a:pt x="-318" y="3224"/>
                    <a:pt x="330" y="4352"/>
                  </a:cubicBezTo>
                  <a:cubicBezTo>
                    <a:pt x="978" y="5481"/>
                    <a:pt x="2706" y="6125"/>
                    <a:pt x="4218" y="6125"/>
                  </a:cubicBezTo>
                  <a:cubicBezTo>
                    <a:pt x="5730" y="6125"/>
                    <a:pt x="7026" y="5481"/>
                    <a:pt x="8538" y="4755"/>
                  </a:cubicBezTo>
                  <a:cubicBezTo>
                    <a:pt x="10050" y="4030"/>
                    <a:pt x="11778" y="3224"/>
                    <a:pt x="13290" y="3143"/>
                  </a:cubicBezTo>
                  <a:cubicBezTo>
                    <a:pt x="14802" y="3063"/>
                    <a:pt x="16098" y="3707"/>
                    <a:pt x="17394" y="5561"/>
                  </a:cubicBezTo>
                  <a:cubicBezTo>
                    <a:pt x="18690" y="7415"/>
                    <a:pt x="19986" y="10478"/>
                    <a:pt x="20634" y="12976"/>
                  </a:cubicBezTo>
                  <a:cubicBezTo>
                    <a:pt x="21282" y="15475"/>
                    <a:pt x="21282" y="17409"/>
                    <a:pt x="20418" y="18699"/>
                  </a:cubicBezTo>
                  <a:cubicBezTo>
                    <a:pt x="19554" y="19988"/>
                    <a:pt x="17826" y="20633"/>
                    <a:pt x="15450" y="21036"/>
                  </a:cubicBezTo>
                  <a:cubicBezTo>
                    <a:pt x="13074" y="21439"/>
                    <a:pt x="10050" y="21600"/>
                    <a:pt x="7890" y="20472"/>
                  </a:cubicBezTo>
                  <a:cubicBezTo>
                    <a:pt x="5730" y="19343"/>
                    <a:pt x="4434" y="16925"/>
                    <a:pt x="3138" y="14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10494145" y="5466398"/>
              <a:ext cx="190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564"/>
                    <a:pt x="21600" y="11127"/>
                    <a:pt x="18000" y="14727"/>
                  </a:cubicBezTo>
                  <a:cubicBezTo>
                    <a:pt x="14400" y="18327"/>
                    <a:pt x="7200" y="199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10538595" y="5590952"/>
              <a:ext cx="25401" cy="147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7" fill="norm" stroke="1" extrusionOk="0">
                  <a:moveTo>
                    <a:pt x="5400" y="10247"/>
                  </a:moveTo>
                  <a:cubicBezTo>
                    <a:pt x="7200" y="11747"/>
                    <a:pt x="9000" y="13247"/>
                    <a:pt x="9000" y="15347"/>
                  </a:cubicBezTo>
                  <a:cubicBezTo>
                    <a:pt x="9000" y="17447"/>
                    <a:pt x="7200" y="20147"/>
                    <a:pt x="5400" y="20747"/>
                  </a:cubicBezTo>
                  <a:cubicBezTo>
                    <a:pt x="3600" y="21347"/>
                    <a:pt x="1800" y="19847"/>
                    <a:pt x="900" y="16697"/>
                  </a:cubicBezTo>
                  <a:cubicBezTo>
                    <a:pt x="0" y="13547"/>
                    <a:pt x="0" y="8747"/>
                    <a:pt x="0" y="5447"/>
                  </a:cubicBezTo>
                  <a:cubicBezTo>
                    <a:pt x="0" y="2147"/>
                    <a:pt x="0" y="347"/>
                    <a:pt x="3600" y="47"/>
                  </a:cubicBezTo>
                  <a:cubicBezTo>
                    <a:pt x="7200" y="-253"/>
                    <a:pt x="14400" y="947"/>
                    <a:pt x="21600" y="21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10596171" y="5610694"/>
              <a:ext cx="82125" cy="135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211" fill="norm" stroke="1" extrusionOk="0">
                  <a:moveTo>
                    <a:pt x="1551" y="5260"/>
                  </a:moveTo>
                  <a:cubicBezTo>
                    <a:pt x="1551" y="6922"/>
                    <a:pt x="1551" y="8583"/>
                    <a:pt x="1274" y="10577"/>
                  </a:cubicBezTo>
                  <a:cubicBezTo>
                    <a:pt x="997" y="12571"/>
                    <a:pt x="443" y="14897"/>
                    <a:pt x="166" y="14565"/>
                  </a:cubicBezTo>
                  <a:cubicBezTo>
                    <a:pt x="-111" y="14233"/>
                    <a:pt x="-111" y="11242"/>
                    <a:pt x="720" y="9082"/>
                  </a:cubicBezTo>
                  <a:cubicBezTo>
                    <a:pt x="1551" y="6922"/>
                    <a:pt x="3212" y="5593"/>
                    <a:pt x="5151" y="4097"/>
                  </a:cubicBezTo>
                  <a:cubicBezTo>
                    <a:pt x="7089" y="2602"/>
                    <a:pt x="9304" y="940"/>
                    <a:pt x="11797" y="276"/>
                  </a:cubicBezTo>
                  <a:cubicBezTo>
                    <a:pt x="14289" y="-389"/>
                    <a:pt x="17058" y="-57"/>
                    <a:pt x="18720" y="3599"/>
                  </a:cubicBezTo>
                  <a:cubicBezTo>
                    <a:pt x="20381" y="7254"/>
                    <a:pt x="20935" y="14233"/>
                    <a:pt x="21489" y="212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10748145" y="5580698"/>
              <a:ext cx="393701" cy="170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0" y="11200"/>
                  </a:moveTo>
                  <a:cubicBezTo>
                    <a:pt x="1277" y="11733"/>
                    <a:pt x="2555" y="12267"/>
                    <a:pt x="3426" y="12133"/>
                  </a:cubicBezTo>
                  <a:cubicBezTo>
                    <a:pt x="4297" y="12000"/>
                    <a:pt x="4761" y="11200"/>
                    <a:pt x="5052" y="10133"/>
                  </a:cubicBezTo>
                  <a:cubicBezTo>
                    <a:pt x="5342" y="9067"/>
                    <a:pt x="5458" y="7733"/>
                    <a:pt x="5226" y="7067"/>
                  </a:cubicBezTo>
                  <a:cubicBezTo>
                    <a:pt x="4994" y="6400"/>
                    <a:pt x="4413" y="6400"/>
                    <a:pt x="3716" y="7333"/>
                  </a:cubicBezTo>
                  <a:cubicBezTo>
                    <a:pt x="3019" y="8267"/>
                    <a:pt x="2206" y="10133"/>
                    <a:pt x="1742" y="11733"/>
                  </a:cubicBezTo>
                  <a:cubicBezTo>
                    <a:pt x="1277" y="13333"/>
                    <a:pt x="1161" y="14667"/>
                    <a:pt x="1103" y="16133"/>
                  </a:cubicBezTo>
                  <a:cubicBezTo>
                    <a:pt x="1045" y="17600"/>
                    <a:pt x="1045" y="19200"/>
                    <a:pt x="2323" y="19600"/>
                  </a:cubicBezTo>
                  <a:cubicBezTo>
                    <a:pt x="3600" y="20000"/>
                    <a:pt x="6155" y="19200"/>
                    <a:pt x="7781" y="17867"/>
                  </a:cubicBezTo>
                  <a:cubicBezTo>
                    <a:pt x="9406" y="16533"/>
                    <a:pt x="10103" y="14667"/>
                    <a:pt x="10161" y="13600"/>
                  </a:cubicBezTo>
                  <a:cubicBezTo>
                    <a:pt x="10219" y="12533"/>
                    <a:pt x="9639" y="12267"/>
                    <a:pt x="9174" y="12667"/>
                  </a:cubicBezTo>
                  <a:cubicBezTo>
                    <a:pt x="8710" y="13067"/>
                    <a:pt x="8361" y="14133"/>
                    <a:pt x="8071" y="15333"/>
                  </a:cubicBezTo>
                  <a:cubicBezTo>
                    <a:pt x="7781" y="16533"/>
                    <a:pt x="7548" y="17867"/>
                    <a:pt x="7723" y="18533"/>
                  </a:cubicBezTo>
                  <a:cubicBezTo>
                    <a:pt x="7897" y="19200"/>
                    <a:pt x="8477" y="19200"/>
                    <a:pt x="8942" y="18533"/>
                  </a:cubicBezTo>
                  <a:cubicBezTo>
                    <a:pt x="9406" y="17867"/>
                    <a:pt x="9755" y="16533"/>
                    <a:pt x="10277" y="16000"/>
                  </a:cubicBezTo>
                  <a:cubicBezTo>
                    <a:pt x="10800" y="15467"/>
                    <a:pt x="11497" y="15733"/>
                    <a:pt x="12019" y="15333"/>
                  </a:cubicBezTo>
                  <a:cubicBezTo>
                    <a:pt x="12542" y="14933"/>
                    <a:pt x="12890" y="13867"/>
                    <a:pt x="13355" y="13467"/>
                  </a:cubicBezTo>
                  <a:cubicBezTo>
                    <a:pt x="13819" y="13067"/>
                    <a:pt x="14400" y="13333"/>
                    <a:pt x="14923" y="14000"/>
                  </a:cubicBezTo>
                  <a:cubicBezTo>
                    <a:pt x="15445" y="14667"/>
                    <a:pt x="15910" y="15733"/>
                    <a:pt x="16200" y="17067"/>
                  </a:cubicBezTo>
                  <a:cubicBezTo>
                    <a:pt x="16490" y="18400"/>
                    <a:pt x="16606" y="20000"/>
                    <a:pt x="16374" y="20800"/>
                  </a:cubicBezTo>
                  <a:cubicBezTo>
                    <a:pt x="16142" y="21600"/>
                    <a:pt x="15561" y="21600"/>
                    <a:pt x="15271" y="20933"/>
                  </a:cubicBezTo>
                  <a:cubicBezTo>
                    <a:pt x="14981" y="20267"/>
                    <a:pt x="14981" y="18933"/>
                    <a:pt x="16084" y="15333"/>
                  </a:cubicBezTo>
                  <a:cubicBezTo>
                    <a:pt x="17187" y="11733"/>
                    <a:pt x="19394" y="58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11154537" y="5460048"/>
              <a:ext cx="120154" cy="422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533" fill="norm" stroke="1" extrusionOk="0">
                  <a:moveTo>
                    <a:pt x="15643" y="0"/>
                  </a:moveTo>
                  <a:cubicBezTo>
                    <a:pt x="12663" y="1944"/>
                    <a:pt x="9684" y="3888"/>
                    <a:pt x="7263" y="5670"/>
                  </a:cubicBezTo>
                  <a:cubicBezTo>
                    <a:pt x="4843" y="7452"/>
                    <a:pt x="2981" y="9072"/>
                    <a:pt x="1677" y="10152"/>
                  </a:cubicBezTo>
                  <a:cubicBezTo>
                    <a:pt x="374" y="11232"/>
                    <a:pt x="-371" y="11772"/>
                    <a:pt x="188" y="11880"/>
                  </a:cubicBezTo>
                  <a:cubicBezTo>
                    <a:pt x="746" y="11988"/>
                    <a:pt x="2608" y="11664"/>
                    <a:pt x="4098" y="11286"/>
                  </a:cubicBezTo>
                  <a:cubicBezTo>
                    <a:pt x="5588" y="10908"/>
                    <a:pt x="6705" y="10476"/>
                    <a:pt x="7450" y="10530"/>
                  </a:cubicBezTo>
                  <a:cubicBezTo>
                    <a:pt x="8195" y="10584"/>
                    <a:pt x="8567" y="11124"/>
                    <a:pt x="8939" y="11664"/>
                  </a:cubicBezTo>
                  <a:cubicBezTo>
                    <a:pt x="9312" y="12204"/>
                    <a:pt x="9684" y="12744"/>
                    <a:pt x="10801" y="13014"/>
                  </a:cubicBezTo>
                  <a:cubicBezTo>
                    <a:pt x="11919" y="13284"/>
                    <a:pt x="13781" y="13284"/>
                    <a:pt x="15457" y="13122"/>
                  </a:cubicBezTo>
                  <a:cubicBezTo>
                    <a:pt x="17132" y="12960"/>
                    <a:pt x="18622" y="12636"/>
                    <a:pt x="19367" y="12744"/>
                  </a:cubicBezTo>
                  <a:cubicBezTo>
                    <a:pt x="20112" y="12852"/>
                    <a:pt x="20112" y="13392"/>
                    <a:pt x="20298" y="14634"/>
                  </a:cubicBezTo>
                  <a:cubicBezTo>
                    <a:pt x="20484" y="15876"/>
                    <a:pt x="20857" y="17820"/>
                    <a:pt x="21043" y="19062"/>
                  </a:cubicBezTo>
                  <a:cubicBezTo>
                    <a:pt x="21229" y="20304"/>
                    <a:pt x="21229" y="20844"/>
                    <a:pt x="20298" y="21168"/>
                  </a:cubicBezTo>
                  <a:cubicBezTo>
                    <a:pt x="19367" y="21492"/>
                    <a:pt x="17505" y="21600"/>
                    <a:pt x="14526" y="21492"/>
                  </a:cubicBezTo>
                  <a:cubicBezTo>
                    <a:pt x="11546" y="21384"/>
                    <a:pt x="7450" y="21060"/>
                    <a:pt x="5029" y="20628"/>
                  </a:cubicBezTo>
                  <a:cubicBezTo>
                    <a:pt x="2608" y="20196"/>
                    <a:pt x="1863" y="19656"/>
                    <a:pt x="1119" y="191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11468162" y="5658624"/>
              <a:ext cx="137234" cy="141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0918" fill="norm" stroke="1" extrusionOk="0">
                  <a:moveTo>
                    <a:pt x="11401" y="3502"/>
                  </a:moveTo>
                  <a:cubicBezTo>
                    <a:pt x="11401" y="1936"/>
                    <a:pt x="11401" y="371"/>
                    <a:pt x="10746" y="58"/>
                  </a:cubicBezTo>
                  <a:cubicBezTo>
                    <a:pt x="10092" y="-255"/>
                    <a:pt x="8783" y="684"/>
                    <a:pt x="6819" y="3345"/>
                  </a:cubicBezTo>
                  <a:cubicBezTo>
                    <a:pt x="4855" y="6006"/>
                    <a:pt x="2237" y="10388"/>
                    <a:pt x="928" y="13362"/>
                  </a:cubicBezTo>
                  <a:cubicBezTo>
                    <a:pt x="-381" y="16336"/>
                    <a:pt x="-381" y="17902"/>
                    <a:pt x="1419" y="19154"/>
                  </a:cubicBezTo>
                  <a:cubicBezTo>
                    <a:pt x="3219" y="20406"/>
                    <a:pt x="6819" y="21345"/>
                    <a:pt x="10419" y="20719"/>
                  </a:cubicBezTo>
                  <a:cubicBezTo>
                    <a:pt x="14019" y="20093"/>
                    <a:pt x="17619" y="17902"/>
                    <a:pt x="21219" y="157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11592139" y="5696177"/>
              <a:ext cx="58927" cy="103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5" h="21080" fill="norm" stroke="1" extrusionOk="0">
                  <a:moveTo>
                    <a:pt x="18072" y="6239"/>
                  </a:moveTo>
                  <a:cubicBezTo>
                    <a:pt x="18817" y="4079"/>
                    <a:pt x="19561" y="1919"/>
                    <a:pt x="18072" y="839"/>
                  </a:cubicBezTo>
                  <a:cubicBezTo>
                    <a:pt x="16582" y="-241"/>
                    <a:pt x="12858" y="-241"/>
                    <a:pt x="9879" y="623"/>
                  </a:cubicBezTo>
                  <a:cubicBezTo>
                    <a:pt x="6899" y="1487"/>
                    <a:pt x="4665" y="3215"/>
                    <a:pt x="2803" y="6239"/>
                  </a:cubicBezTo>
                  <a:cubicBezTo>
                    <a:pt x="941" y="9263"/>
                    <a:pt x="-549" y="13583"/>
                    <a:pt x="196" y="16391"/>
                  </a:cubicBezTo>
                  <a:cubicBezTo>
                    <a:pt x="941" y="19199"/>
                    <a:pt x="3920" y="20495"/>
                    <a:pt x="7272" y="20927"/>
                  </a:cubicBezTo>
                  <a:cubicBezTo>
                    <a:pt x="10623" y="21359"/>
                    <a:pt x="14348" y="20927"/>
                    <a:pt x="16954" y="18983"/>
                  </a:cubicBezTo>
                  <a:cubicBezTo>
                    <a:pt x="19561" y="17039"/>
                    <a:pt x="21051" y="13583"/>
                    <a:pt x="20679" y="10991"/>
                  </a:cubicBezTo>
                  <a:cubicBezTo>
                    <a:pt x="20306" y="8399"/>
                    <a:pt x="18072" y="6671"/>
                    <a:pt x="15837" y="4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11656195" y="5700134"/>
              <a:ext cx="90782" cy="98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0976" fill="norm" stroke="1" extrusionOk="0">
                  <a:moveTo>
                    <a:pt x="0" y="2958"/>
                  </a:moveTo>
                  <a:cubicBezTo>
                    <a:pt x="1964" y="1608"/>
                    <a:pt x="3927" y="258"/>
                    <a:pt x="6136" y="33"/>
                  </a:cubicBezTo>
                  <a:cubicBezTo>
                    <a:pt x="8345" y="-192"/>
                    <a:pt x="10800" y="708"/>
                    <a:pt x="13500" y="3408"/>
                  </a:cubicBezTo>
                  <a:cubicBezTo>
                    <a:pt x="16200" y="6108"/>
                    <a:pt x="19145" y="10608"/>
                    <a:pt x="20373" y="13983"/>
                  </a:cubicBezTo>
                  <a:cubicBezTo>
                    <a:pt x="21600" y="17358"/>
                    <a:pt x="21109" y="19608"/>
                    <a:pt x="19391" y="20508"/>
                  </a:cubicBezTo>
                  <a:cubicBezTo>
                    <a:pt x="17673" y="21408"/>
                    <a:pt x="14727" y="20958"/>
                    <a:pt x="12764" y="19608"/>
                  </a:cubicBezTo>
                  <a:cubicBezTo>
                    <a:pt x="10800" y="18258"/>
                    <a:pt x="9818" y="16008"/>
                    <a:pt x="9573" y="13308"/>
                  </a:cubicBezTo>
                  <a:cubicBezTo>
                    <a:pt x="9327" y="10608"/>
                    <a:pt x="9818" y="7458"/>
                    <a:pt x="11782" y="5658"/>
                  </a:cubicBezTo>
                  <a:cubicBezTo>
                    <a:pt x="13745" y="3858"/>
                    <a:pt x="17182" y="3408"/>
                    <a:pt x="20618" y="29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11789545" y="5688648"/>
              <a:ext cx="146051" cy="99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7" fill="norm" stroke="1" extrusionOk="0">
                  <a:moveTo>
                    <a:pt x="0" y="4050"/>
                  </a:moveTo>
                  <a:cubicBezTo>
                    <a:pt x="1252" y="2700"/>
                    <a:pt x="2504" y="1350"/>
                    <a:pt x="3913" y="1125"/>
                  </a:cubicBezTo>
                  <a:cubicBezTo>
                    <a:pt x="5322" y="900"/>
                    <a:pt x="6887" y="1800"/>
                    <a:pt x="7983" y="3600"/>
                  </a:cubicBezTo>
                  <a:cubicBezTo>
                    <a:pt x="9078" y="5400"/>
                    <a:pt x="9704" y="8100"/>
                    <a:pt x="9861" y="10800"/>
                  </a:cubicBezTo>
                  <a:cubicBezTo>
                    <a:pt x="10017" y="13500"/>
                    <a:pt x="9704" y="16200"/>
                    <a:pt x="8922" y="18225"/>
                  </a:cubicBezTo>
                  <a:cubicBezTo>
                    <a:pt x="8139" y="20250"/>
                    <a:pt x="6887" y="21600"/>
                    <a:pt x="6261" y="21150"/>
                  </a:cubicBezTo>
                  <a:cubicBezTo>
                    <a:pt x="5635" y="20700"/>
                    <a:pt x="5635" y="18450"/>
                    <a:pt x="7200" y="14625"/>
                  </a:cubicBezTo>
                  <a:cubicBezTo>
                    <a:pt x="8765" y="10800"/>
                    <a:pt x="11896" y="5400"/>
                    <a:pt x="14557" y="2700"/>
                  </a:cubicBezTo>
                  <a:cubicBezTo>
                    <a:pt x="17217" y="0"/>
                    <a:pt x="1940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12011795" y="5764848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4391795" y="6171248"/>
              <a:ext cx="203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25" y="10800"/>
                    <a:pt x="9450" y="0"/>
                    <a:pt x="13050" y="0"/>
                  </a:cubicBezTo>
                  <a:cubicBezTo>
                    <a:pt x="16650" y="0"/>
                    <a:pt x="19125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4404495" y="6228398"/>
              <a:ext cx="1968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39" y="16800"/>
                    <a:pt x="12077" y="12000"/>
                    <a:pt x="15677" y="8400"/>
                  </a:cubicBezTo>
                  <a:cubicBezTo>
                    <a:pt x="19277" y="4800"/>
                    <a:pt x="2043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4588645" y="6088698"/>
              <a:ext cx="6464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3" h="21600" fill="norm" stroke="1" extrusionOk="0">
                  <a:moveTo>
                    <a:pt x="0" y="0"/>
                  </a:moveTo>
                  <a:cubicBezTo>
                    <a:pt x="2700" y="2160"/>
                    <a:pt x="5400" y="4320"/>
                    <a:pt x="9450" y="6600"/>
                  </a:cubicBezTo>
                  <a:cubicBezTo>
                    <a:pt x="13500" y="8880"/>
                    <a:pt x="18900" y="11280"/>
                    <a:pt x="20250" y="13680"/>
                  </a:cubicBezTo>
                  <a:cubicBezTo>
                    <a:pt x="21600" y="16080"/>
                    <a:pt x="18900" y="18480"/>
                    <a:pt x="16875" y="19800"/>
                  </a:cubicBezTo>
                  <a:cubicBezTo>
                    <a:pt x="14850" y="21120"/>
                    <a:pt x="13500" y="21360"/>
                    <a:pt x="121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4873463" y="6071374"/>
              <a:ext cx="216833" cy="371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400" fill="norm" stroke="1" extrusionOk="0">
                  <a:moveTo>
                    <a:pt x="7568" y="3928"/>
                  </a:moveTo>
                  <a:cubicBezTo>
                    <a:pt x="6530" y="4172"/>
                    <a:pt x="5491" y="4416"/>
                    <a:pt x="4557" y="4355"/>
                  </a:cubicBezTo>
                  <a:cubicBezTo>
                    <a:pt x="3622" y="4294"/>
                    <a:pt x="2791" y="3928"/>
                    <a:pt x="2480" y="3440"/>
                  </a:cubicBezTo>
                  <a:cubicBezTo>
                    <a:pt x="2168" y="2952"/>
                    <a:pt x="2376" y="2342"/>
                    <a:pt x="2999" y="1793"/>
                  </a:cubicBezTo>
                  <a:cubicBezTo>
                    <a:pt x="3622" y="1243"/>
                    <a:pt x="4661" y="755"/>
                    <a:pt x="5699" y="450"/>
                  </a:cubicBezTo>
                  <a:cubicBezTo>
                    <a:pt x="6738" y="145"/>
                    <a:pt x="7776" y="23"/>
                    <a:pt x="8711" y="633"/>
                  </a:cubicBezTo>
                  <a:cubicBezTo>
                    <a:pt x="9645" y="1243"/>
                    <a:pt x="10476" y="2586"/>
                    <a:pt x="9541" y="4660"/>
                  </a:cubicBezTo>
                  <a:cubicBezTo>
                    <a:pt x="8607" y="6735"/>
                    <a:pt x="5907" y="9542"/>
                    <a:pt x="4038" y="11067"/>
                  </a:cubicBezTo>
                  <a:cubicBezTo>
                    <a:pt x="2168" y="12593"/>
                    <a:pt x="1130" y="12837"/>
                    <a:pt x="507" y="12593"/>
                  </a:cubicBezTo>
                  <a:cubicBezTo>
                    <a:pt x="-116" y="12348"/>
                    <a:pt x="-324" y="11616"/>
                    <a:pt x="818" y="10396"/>
                  </a:cubicBezTo>
                  <a:cubicBezTo>
                    <a:pt x="1961" y="9176"/>
                    <a:pt x="4453" y="7467"/>
                    <a:pt x="7257" y="5759"/>
                  </a:cubicBezTo>
                  <a:cubicBezTo>
                    <a:pt x="10061" y="4050"/>
                    <a:pt x="13176" y="2342"/>
                    <a:pt x="15253" y="1304"/>
                  </a:cubicBezTo>
                  <a:cubicBezTo>
                    <a:pt x="17330" y="267"/>
                    <a:pt x="18368" y="-99"/>
                    <a:pt x="19199" y="23"/>
                  </a:cubicBezTo>
                  <a:cubicBezTo>
                    <a:pt x="20030" y="145"/>
                    <a:pt x="20653" y="755"/>
                    <a:pt x="19718" y="2342"/>
                  </a:cubicBezTo>
                  <a:cubicBezTo>
                    <a:pt x="18784" y="3928"/>
                    <a:pt x="16291" y="6491"/>
                    <a:pt x="13695" y="9542"/>
                  </a:cubicBezTo>
                  <a:cubicBezTo>
                    <a:pt x="11099" y="12593"/>
                    <a:pt x="8399" y="16132"/>
                    <a:pt x="7049" y="18206"/>
                  </a:cubicBezTo>
                  <a:cubicBezTo>
                    <a:pt x="5699" y="20281"/>
                    <a:pt x="5699" y="20891"/>
                    <a:pt x="6218" y="21196"/>
                  </a:cubicBezTo>
                  <a:cubicBezTo>
                    <a:pt x="6738" y="21501"/>
                    <a:pt x="7776" y="21501"/>
                    <a:pt x="9230" y="20952"/>
                  </a:cubicBezTo>
                  <a:cubicBezTo>
                    <a:pt x="10684" y="20403"/>
                    <a:pt x="12553" y="19304"/>
                    <a:pt x="13799" y="18389"/>
                  </a:cubicBezTo>
                  <a:cubicBezTo>
                    <a:pt x="15045" y="17474"/>
                    <a:pt x="15668" y="16742"/>
                    <a:pt x="15980" y="16070"/>
                  </a:cubicBezTo>
                  <a:cubicBezTo>
                    <a:pt x="16291" y="15399"/>
                    <a:pt x="16291" y="14789"/>
                    <a:pt x="15668" y="14301"/>
                  </a:cubicBezTo>
                  <a:cubicBezTo>
                    <a:pt x="15045" y="13813"/>
                    <a:pt x="13799" y="13447"/>
                    <a:pt x="14111" y="13386"/>
                  </a:cubicBezTo>
                  <a:cubicBezTo>
                    <a:pt x="14422" y="13325"/>
                    <a:pt x="16291" y="13569"/>
                    <a:pt x="17745" y="13752"/>
                  </a:cubicBezTo>
                  <a:cubicBezTo>
                    <a:pt x="19199" y="13935"/>
                    <a:pt x="20238" y="14057"/>
                    <a:pt x="21276" y="141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5490345" y="6114098"/>
              <a:ext cx="1397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64" y="4246"/>
                    <a:pt x="11127" y="8492"/>
                    <a:pt x="14727" y="12092"/>
                  </a:cubicBezTo>
                  <a:cubicBezTo>
                    <a:pt x="18327" y="15692"/>
                    <a:pt x="19964" y="186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5478859" y="6039506"/>
              <a:ext cx="141004" cy="3412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4" h="21367" fill="norm" stroke="1" extrusionOk="0">
                  <a:moveTo>
                    <a:pt x="15785" y="3477"/>
                  </a:moveTo>
                  <a:cubicBezTo>
                    <a:pt x="17350" y="3610"/>
                    <a:pt x="18916" y="3742"/>
                    <a:pt x="19855" y="3477"/>
                  </a:cubicBezTo>
                  <a:cubicBezTo>
                    <a:pt x="20794" y="3212"/>
                    <a:pt x="21107" y="2550"/>
                    <a:pt x="20637" y="1954"/>
                  </a:cubicBezTo>
                  <a:cubicBezTo>
                    <a:pt x="20168" y="1357"/>
                    <a:pt x="18916" y="827"/>
                    <a:pt x="16568" y="430"/>
                  </a:cubicBezTo>
                  <a:cubicBezTo>
                    <a:pt x="14220" y="32"/>
                    <a:pt x="10777" y="-233"/>
                    <a:pt x="7959" y="297"/>
                  </a:cubicBezTo>
                  <a:cubicBezTo>
                    <a:pt x="5142" y="827"/>
                    <a:pt x="2950" y="2152"/>
                    <a:pt x="1542" y="3610"/>
                  </a:cubicBezTo>
                  <a:cubicBezTo>
                    <a:pt x="133" y="5068"/>
                    <a:pt x="-493" y="6658"/>
                    <a:pt x="446" y="8115"/>
                  </a:cubicBezTo>
                  <a:cubicBezTo>
                    <a:pt x="1385" y="9573"/>
                    <a:pt x="3890" y="10898"/>
                    <a:pt x="6237" y="12025"/>
                  </a:cubicBezTo>
                  <a:cubicBezTo>
                    <a:pt x="8585" y="13151"/>
                    <a:pt x="10777" y="14079"/>
                    <a:pt x="12342" y="15205"/>
                  </a:cubicBezTo>
                  <a:cubicBezTo>
                    <a:pt x="13907" y="16331"/>
                    <a:pt x="14846" y="17657"/>
                    <a:pt x="14846" y="18717"/>
                  </a:cubicBezTo>
                  <a:cubicBezTo>
                    <a:pt x="14846" y="19777"/>
                    <a:pt x="13907" y="20572"/>
                    <a:pt x="12968" y="21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5680845" y="6279198"/>
              <a:ext cx="1143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3429"/>
                    <a:pt x="4800" y="6857"/>
                    <a:pt x="8400" y="10457"/>
                  </a:cubicBezTo>
                  <a:cubicBezTo>
                    <a:pt x="12000" y="14057"/>
                    <a:pt x="16800" y="178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5655445" y="6284096"/>
              <a:ext cx="146051" cy="185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1" fill="norm" stroke="1" extrusionOk="0">
                  <a:moveTo>
                    <a:pt x="21600" y="166"/>
                  </a:moveTo>
                  <a:cubicBezTo>
                    <a:pt x="20035" y="-76"/>
                    <a:pt x="18470" y="-319"/>
                    <a:pt x="15965" y="1501"/>
                  </a:cubicBezTo>
                  <a:cubicBezTo>
                    <a:pt x="13461" y="3321"/>
                    <a:pt x="10017" y="7205"/>
                    <a:pt x="7200" y="10845"/>
                  </a:cubicBezTo>
                  <a:cubicBezTo>
                    <a:pt x="4383" y="14485"/>
                    <a:pt x="2191" y="17883"/>
                    <a:pt x="0" y="212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5807845" y="6412548"/>
              <a:ext cx="571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5915795" y="6253798"/>
              <a:ext cx="889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657" y="4926"/>
                    <a:pt x="11314" y="9853"/>
                    <a:pt x="14914" y="13453"/>
                  </a:cubicBezTo>
                  <a:cubicBezTo>
                    <a:pt x="18514" y="17053"/>
                    <a:pt x="20057" y="1932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5941195" y="6304598"/>
              <a:ext cx="1079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65" y="2829"/>
                    <a:pt x="13129" y="5657"/>
                    <a:pt x="9529" y="9257"/>
                  </a:cubicBezTo>
                  <a:cubicBezTo>
                    <a:pt x="5929" y="12857"/>
                    <a:pt x="2965" y="172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5649095" y="5929684"/>
              <a:ext cx="127001" cy="133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5" fill="norm" stroke="1" extrusionOk="0">
                  <a:moveTo>
                    <a:pt x="0" y="21305"/>
                  </a:moveTo>
                  <a:cubicBezTo>
                    <a:pt x="2880" y="15905"/>
                    <a:pt x="5760" y="10505"/>
                    <a:pt x="8100" y="6624"/>
                  </a:cubicBezTo>
                  <a:cubicBezTo>
                    <a:pt x="10440" y="2743"/>
                    <a:pt x="12240" y="380"/>
                    <a:pt x="13500" y="43"/>
                  </a:cubicBezTo>
                  <a:cubicBezTo>
                    <a:pt x="14760" y="-295"/>
                    <a:pt x="15480" y="1393"/>
                    <a:pt x="16740" y="5274"/>
                  </a:cubicBezTo>
                  <a:cubicBezTo>
                    <a:pt x="18000" y="9155"/>
                    <a:pt x="19800" y="15230"/>
                    <a:pt x="21600" y="213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6238561" y="6192020"/>
              <a:ext cx="281615" cy="188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405" fill="norm" stroke="1" extrusionOk="0">
                  <a:moveTo>
                    <a:pt x="19282" y="2685"/>
                  </a:moveTo>
                  <a:cubicBezTo>
                    <a:pt x="20242" y="1485"/>
                    <a:pt x="21202" y="285"/>
                    <a:pt x="21282" y="45"/>
                  </a:cubicBezTo>
                  <a:cubicBezTo>
                    <a:pt x="21362" y="-195"/>
                    <a:pt x="20562" y="525"/>
                    <a:pt x="17922" y="2325"/>
                  </a:cubicBezTo>
                  <a:cubicBezTo>
                    <a:pt x="15282" y="4125"/>
                    <a:pt x="10802" y="7005"/>
                    <a:pt x="7682" y="8925"/>
                  </a:cubicBezTo>
                  <a:cubicBezTo>
                    <a:pt x="4562" y="10845"/>
                    <a:pt x="2802" y="11805"/>
                    <a:pt x="1602" y="12645"/>
                  </a:cubicBezTo>
                  <a:cubicBezTo>
                    <a:pt x="402" y="13485"/>
                    <a:pt x="-238" y="14205"/>
                    <a:pt x="82" y="14805"/>
                  </a:cubicBezTo>
                  <a:cubicBezTo>
                    <a:pt x="402" y="15405"/>
                    <a:pt x="1682" y="15885"/>
                    <a:pt x="3922" y="16485"/>
                  </a:cubicBezTo>
                  <a:cubicBezTo>
                    <a:pt x="6162" y="17085"/>
                    <a:pt x="9362" y="17805"/>
                    <a:pt x="11762" y="18645"/>
                  </a:cubicBezTo>
                  <a:cubicBezTo>
                    <a:pt x="14162" y="19485"/>
                    <a:pt x="15762" y="20445"/>
                    <a:pt x="17362" y="214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6639695" y="6298248"/>
              <a:ext cx="139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6877565" y="6215698"/>
              <a:ext cx="132918" cy="1408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4" h="21450" fill="norm" stroke="1" extrusionOk="0">
                  <a:moveTo>
                    <a:pt x="15735" y="1934"/>
                  </a:moveTo>
                  <a:cubicBezTo>
                    <a:pt x="14047" y="967"/>
                    <a:pt x="12360" y="0"/>
                    <a:pt x="10841" y="0"/>
                  </a:cubicBezTo>
                  <a:cubicBezTo>
                    <a:pt x="9322" y="0"/>
                    <a:pt x="7972" y="967"/>
                    <a:pt x="6284" y="3224"/>
                  </a:cubicBezTo>
                  <a:cubicBezTo>
                    <a:pt x="4597" y="5481"/>
                    <a:pt x="2572" y="9027"/>
                    <a:pt x="1391" y="11767"/>
                  </a:cubicBezTo>
                  <a:cubicBezTo>
                    <a:pt x="209" y="14507"/>
                    <a:pt x="-128" y="16442"/>
                    <a:pt x="41" y="18215"/>
                  </a:cubicBezTo>
                  <a:cubicBezTo>
                    <a:pt x="209" y="19988"/>
                    <a:pt x="884" y="21600"/>
                    <a:pt x="3922" y="21439"/>
                  </a:cubicBezTo>
                  <a:cubicBezTo>
                    <a:pt x="6960" y="21278"/>
                    <a:pt x="12360" y="19343"/>
                    <a:pt x="15735" y="16442"/>
                  </a:cubicBezTo>
                  <a:cubicBezTo>
                    <a:pt x="19110" y="13540"/>
                    <a:pt x="20460" y="9672"/>
                    <a:pt x="20966" y="6770"/>
                  </a:cubicBezTo>
                  <a:cubicBezTo>
                    <a:pt x="21472" y="3869"/>
                    <a:pt x="21135" y="1934"/>
                    <a:pt x="19953" y="967"/>
                  </a:cubicBezTo>
                  <a:cubicBezTo>
                    <a:pt x="18772" y="0"/>
                    <a:pt x="16747" y="0"/>
                    <a:pt x="15228" y="484"/>
                  </a:cubicBezTo>
                  <a:cubicBezTo>
                    <a:pt x="13710" y="967"/>
                    <a:pt x="12697" y="1934"/>
                    <a:pt x="11685" y="2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7039745" y="6285548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7133282" y="6181745"/>
              <a:ext cx="102739" cy="199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7" h="21382" fill="norm" stroke="1" extrusionOk="0">
                  <a:moveTo>
                    <a:pt x="14320" y="3647"/>
                  </a:moveTo>
                  <a:cubicBezTo>
                    <a:pt x="13896" y="2510"/>
                    <a:pt x="13472" y="1374"/>
                    <a:pt x="12202" y="691"/>
                  </a:cubicBezTo>
                  <a:cubicBezTo>
                    <a:pt x="10931" y="9"/>
                    <a:pt x="8814" y="-218"/>
                    <a:pt x="6272" y="237"/>
                  </a:cubicBezTo>
                  <a:cubicBezTo>
                    <a:pt x="3731" y="691"/>
                    <a:pt x="767" y="1828"/>
                    <a:pt x="131" y="3534"/>
                  </a:cubicBezTo>
                  <a:cubicBezTo>
                    <a:pt x="-504" y="5239"/>
                    <a:pt x="1190" y="7513"/>
                    <a:pt x="4790" y="9786"/>
                  </a:cubicBezTo>
                  <a:cubicBezTo>
                    <a:pt x="8390" y="12060"/>
                    <a:pt x="13896" y="14334"/>
                    <a:pt x="17072" y="16039"/>
                  </a:cubicBezTo>
                  <a:cubicBezTo>
                    <a:pt x="20249" y="17744"/>
                    <a:pt x="21096" y="18881"/>
                    <a:pt x="20249" y="19677"/>
                  </a:cubicBezTo>
                  <a:cubicBezTo>
                    <a:pt x="19402" y="20473"/>
                    <a:pt x="16861" y="20927"/>
                    <a:pt x="13261" y="21155"/>
                  </a:cubicBezTo>
                  <a:cubicBezTo>
                    <a:pt x="9661" y="21382"/>
                    <a:pt x="5002" y="21382"/>
                    <a:pt x="343" y="21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7141345" y="6181270"/>
              <a:ext cx="2095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800" y="12302"/>
                    <a:pt x="9600" y="4448"/>
                    <a:pt x="13200" y="1502"/>
                  </a:cubicBezTo>
                  <a:cubicBezTo>
                    <a:pt x="16800" y="-1443"/>
                    <a:pt x="192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7338195" y="6412548"/>
              <a:ext cx="635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7795395" y="6177598"/>
              <a:ext cx="1778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71" y="4364"/>
                    <a:pt x="8743" y="8727"/>
                    <a:pt x="12343" y="12327"/>
                  </a:cubicBezTo>
                  <a:cubicBezTo>
                    <a:pt x="15943" y="15927"/>
                    <a:pt x="18771" y="187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7831690" y="6185649"/>
              <a:ext cx="116106" cy="233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444" fill="norm" stroke="1" extrusionOk="0">
                  <a:moveTo>
                    <a:pt x="21158" y="1012"/>
                  </a:moveTo>
                  <a:cubicBezTo>
                    <a:pt x="19615" y="428"/>
                    <a:pt x="18072" y="-156"/>
                    <a:pt x="16337" y="39"/>
                  </a:cubicBezTo>
                  <a:cubicBezTo>
                    <a:pt x="14601" y="233"/>
                    <a:pt x="12672" y="1206"/>
                    <a:pt x="9779" y="3639"/>
                  </a:cubicBezTo>
                  <a:cubicBezTo>
                    <a:pt x="6887" y="6071"/>
                    <a:pt x="3029" y="9963"/>
                    <a:pt x="1294" y="13174"/>
                  </a:cubicBezTo>
                  <a:cubicBezTo>
                    <a:pt x="-442" y="16385"/>
                    <a:pt x="-56" y="18914"/>
                    <a:pt x="329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8145781" y="6140821"/>
              <a:ext cx="163965" cy="2230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0" h="21277" fill="norm" stroke="1" extrusionOk="0">
                  <a:moveTo>
                    <a:pt x="21180" y="12592"/>
                  </a:moveTo>
                  <a:cubicBezTo>
                    <a:pt x="16805" y="10775"/>
                    <a:pt x="12431" y="8958"/>
                    <a:pt x="9833" y="7343"/>
                  </a:cubicBezTo>
                  <a:cubicBezTo>
                    <a:pt x="7236" y="5728"/>
                    <a:pt x="6415" y="4315"/>
                    <a:pt x="6005" y="3104"/>
                  </a:cubicBezTo>
                  <a:cubicBezTo>
                    <a:pt x="5595" y="1893"/>
                    <a:pt x="5595" y="883"/>
                    <a:pt x="6279" y="379"/>
                  </a:cubicBezTo>
                  <a:cubicBezTo>
                    <a:pt x="6962" y="-126"/>
                    <a:pt x="8329" y="-126"/>
                    <a:pt x="9560" y="379"/>
                  </a:cubicBezTo>
                  <a:cubicBezTo>
                    <a:pt x="10790" y="883"/>
                    <a:pt x="11884" y="1893"/>
                    <a:pt x="11064" y="4416"/>
                  </a:cubicBezTo>
                  <a:cubicBezTo>
                    <a:pt x="10243" y="6939"/>
                    <a:pt x="7509" y="10977"/>
                    <a:pt x="5458" y="13500"/>
                  </a:cubicBezTo>
                  <a:cubicBezTo>
                    <a:pt x="3408" y="16024"/>
                    <a:pt x="2041" y="17033"/>
                    <a:pt x="1084" y="18143"/>
                  </a:cubicBezTo>
                  <a:cubicBezTo>
                    <a:pt x="127" y="19253"/>
                    <a:pt x="-420" y="20465"/>
                    <a:pt x="400" y="20969"/>
                  </a:cubicBezTo>
                  <a:cubicBezTo>
                    <a:pt x="1221" y="21474"/>
                    <a:pt x="3408" y="21272"/>
                    <a:pt x="5322" y="20969"/>
                  </a:cubicBezTo>
                  <a:cubicBezTo>
                    <a:pt x="7236" y="20667"/>
                    <a:pt x="8876" y="20263"/>
                    <a:pt x="10517" y="19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8474845" y="6158548"/>
              <a:ext cx="1143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600"/>
                    <a:pt x="7200" y="7200"/>
                    <a:pt x="10800" y="10800"/>
                  </a:cubicBezTo>
                  <a:cubicBezTo>
                    <a:pt x="14400" y="14400"/>
                    <a:pt x="180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8557395" y="6164898"/>
              <a:ext cx="1143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00" y="1620"/>
                    <a:pt x="16000" y="3240"/>
                    <a:pt x="12400" y="6840"/>
                  </a:cubicBezTo>
                  <a:cubicBezTo>
                    <a:pt x="8800" y="10440"/>
                    <a:pt x="4400" y="160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8946633" y="6160503"/>
              <a:ext cx="156863" cy="142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004" fill="norm" stroke="1" extrusionOk="0">
                  <a:moveTo>
                    <a:pt x="17023" y="3468"/>
                  </a:moveTo>
                  <a:cubicBezTo>
                    <a:pt x="16159" y="2215"/>
                    <a:pt x="15295" y="963"/>
                    <a:pt x="13999" y="337"/>
                  </a:cubicBezTo>
                  <a:cubicBezTo>
                    <a:pt x="12703" y="-289"/>
                    <a:pt x="10975" y="-289"/>
                    <a:pt x="8527" y="2528"/>
                  </a:cubicBezTo>
                  <a:cubicBezTo>
                    <a:pt x="6079" y="5346"/>
                    <a:pt x="2911" y="10981"/>
                    <a:pt x="1327" y="14581"/>
                  </a:cubicBezTo>
                  <a:cubicBezTo>
                    <a:pt x="-257" y="18181"/>
                    <a:pt x="-257" y="19746"/>
                    <a:pt x="463" y="20528"/>
                  </a:cubicBezTo>
                  <a:cubicBezTo>
                    <a:pt x="1183" y="21311"/>
                    <a:pt x="2623" y="21311"/>
                    <a:pt x="5215" y="19120"/>
                  </a:cubicBezTo>
                  <a:cubicBezTo>
                    <a:pt x="7807" y="16928"/>
                    <a:pt x="11551" y="12546"/>
                    <a:pt x="13567" y="9572"/>
                  </a:cubicBezTo>
                  <a:cubicBezTo>
                    <a:pt x="15583" y="6598"/>
                    <a:pt x="15871" y="5033"/>
                    <a:pt x="16015" y="5346"/>
                  </a:cubicBezTo>
                  <a:cubicBezTo>
                    <a:pt x="16159" y="5659"/>
                    <a:pt x="16159" y="7850"/>
                    <a:pt x="17023" y="10668"/>
                  </a:cubicBezTo>
                  <a:cubicBezTo>
                    <a:pt x="17887" y="13485"/>
                    <a:pt x="19615" y="16928"/>
                    <a:pt x="21343" y="203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9147945" y="6166649"/>
              <a:ext cx="323851" cy="124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1" fill="norm" stroke="1" extrusionOk="0">
                  <a:moveTo>
                    <a:pt x="0" y="5102"/>
                  </a:moveTo>
                  <a:cubicBezTo>
                    <a:pt x="706" y="4382"/>
                    <a:pt x="1412" y="3662"/>
                    <a:pt x="2329" y="4742"/>
                  </a:cubicBezTo>
                  <a:cubicBezTo>
                    <a:pt x="3247" y="5822"/>
                    <a:pt x="4376" y="8702"/>
                    <a:pt x="5012" y="11042"/>
                  </a:cubicBezTo>
                  <a:cubicBezTo>
                    <a:pt x="5647" y="13382"/>
                    <a:pt x="5788" y="15182"/>
                    <a:pt x="5576" y="16802"/>
                  </a:cubicBezTo>
                  <a:cubicBezTo>
                    <a:pt x="5365" y="18422"/>
                    <a:pt x="4800" y="19862"/>
                    <a:pt x="4165" y="20582"/>
                  </a:cubicBezTo>
                  <a:cubicBezTo>
                    <a:pt x="3529" y="21302"/>
                    <a:pt x="2824" y="21302"/>
                    <a:pt x="2471" y="20402"/>
                  </a:cubicBezTo>
                  <a:cubicBezTo>
                    <a:pt x="2118" y="19502"/>
                    <a:pt x="2118" y="17702"/>
                    <a:pt x="2259" y="15902"/>
                  </a:cubicBezTo>
                  <a:cubicBezTo>
                    <a:pt x="2400" y="14102"/>
                    <a:pt x="2682" y="12302"/>
                    <a:pt x="3953" y="10502"/>
                  </a:cubicBezTo>
                  <a:cubicBezTo>
                    <a:pt x="5224" y="8702"/>
                    <a:pt x="7482" y="6902"/>
                    <a:pt x="8965" y="5822"/>
                  </a:cubicBezTo>
                  <a:cubicBezTo>
                    <a:pt x="10447" y="4742"/>
                    <a:pt x="11153" y="4382"/>
                    <a:pt x="11718" y="3482"/>
                  </a:cubicBezTo>
                  <a:cubicBezTo>
                    <a:pt x="12282" y="2582"/>
                    <a:pt x="12706" y="1142"/>
                    <a:pt x="12565" y="422"/>
                  </a:cubicBezTo>
                  <a:cubicBezTo>
                    <a:pt x="12424" y="-298"/>
                    <a:pt x="11718" y="-298"/>
                    <a:pt x="10588" y="2042"/>
                  </a:cubicBezTo>
                  <a:cubicBezTo>
                    <a:pt x="9459" y="4382"/>
                    <a:pt x="7906" y="9062"/>
                    <a:pt x="7129" y="12302"/>
                  </a:cubicBezTo>
                  <a:cubicBezTo>
                    <a:pt x="6353" y="15542"/>
                    <a:pt x="6353" y="17342"/>
                    <a:pt x="6706" y="18422"/>
                  </a:cubicBezTo>
                  <a:cubicBezTo>
                    <a:pt x="7059" y="19502"/>
                    <a:pt x="7765" y="19862"/>
                    <a:pt x="10306" y="19682"/>
                  </a:cubicBezTo>
                  <a:cubicBezTo>
                    <a:pt x="12847" y="19502"/>
                    <a:pt x="17224" y="18782"/>
                    <a:pt x="21600" y="180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9655945" y="6266498"/>
              <a:ext cx="1778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9890895" y="6183948"/>
              <a:ext cx="133351" cy="135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3" fill="norm" stroke="1" extrusionOk="0">
                  <a:moveTo>
                    <a:pt x="0" y="1994"/>
                  </a:moveTo>
                  <a:cubicBezTo>
                    <a:pt x="343" y="7643"/>
                    <a:pt x="686" y="13292"/>
                    <a:pt x="1371" y="16782"/>
                  </a:cubicBezTo>
                  <a:cubicBezTo>
                    <a:pt x="2057" y="20271"/>
                    <a:pt x="3086" y="21600"/>
                    <a:pt x="4114" y="21102"/>
                  </a:cubicBezTo>
                  <a:cubicBezTo>
                    <a:pt x="5143" y="20603"/>
                    <a:pt x="6171" y="18277"/>
                    <a:pt x="8057" y="14788"/>
                  </a:cubicBezTo>
                  <a:cubicBezTo>
                    <a:pt x="9943" y="11298"/>
                    <a:pt x="12686" y="6646"/>
                    <a:pt x="15086" y="3988"/>
                  </a:cubicBezTo>
                  <a:cubicBezTo>
                    <a:pt x="17486" y="1329"/>
                    <a:pt x="19543" y="66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10013433" y="6165868"/>
              <a:ext cx="67963" cy="126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084" fill="norm" stroke="1" extrusionOk="0">
                  <a:moveTo>
                    <a:pt x="3343" y="5150"/>
                  </a:moveTo>
                  <a:cubicBezTo>
                    <a:pt x="2689" y="6920"/>
                    <a:pt x="2034" y="8691"/>
                    <a:pt x="3343" y="9753"/>
                  </a:cubicBezTo>
                  <a:cubicBezTo>
                    <a:pt x="4652" y="10815"/>
                    <a:pt x="7925" y="11169"/>
                    <a:pt x="10871" y="10461"/>
                  </a:cubicBezTo>
                  <a:cubicBezTo>
                    <a:pt x="13816" y="9753"/>
                    <a:pt x="16434" y="7982"/>
                    <a:pt x="17743" y="5858"/>
                  </a:cubicBezTo>
                  <a:cubicBezTo>
                    <a:pt x="19052" y="3733"/>
                    <a:pt x="19052" y="1254"/>
                    <a:pt x="17416" y="369"/>
                  </a:cubicBezTo>
                  <a:cubicBezTo>
                    <a:pt x="15780" y="-516"/>
                    <a:pt x="12507" y="192"/>
                    <a:pt x="9234" y="2494"/>
                  </a:cubicBezTo>
                  <a:cubicBezTo>
                    <a:pt x="5961" y="4795"/>
                    <a:pt x="2689" y="8691"/>
                    <a:pt x="1052" y="11523"/>
                  </a:cubicBezTo>
                  <a:cubicBezTo>
                    <a:pt x="-584" y="14356"/>
                    <a:pt x="-584" y="16127"/>
                    <a:pt x="3016" y="17543"/>
                  </a:cubicBezTo>
                  <a:cubicBezTo>
                    <a:pt x="6616" y="18959"/>
                    <a:pt x="13816" y="20022"/>
                    <a:pt x="21016" y="21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10113872" y="6063298"/>
              <a:ext cx="81824" cy="267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352" fill="norm" stroke="1" extrusionOk="0">
                  <a:moveTo>
                    <a:pt x="21410" y="0"/>
                  </a:moveTo>
                  <a:cubicBezTo>
                    <a:pt x="15318" y="4894"/>
                    <a:pt x="9225" y="9788"/>
                    <a:pt x="5625" y="12825"/>
                  </a:cubicBezTo>
                  <a:cubicBezTo>
                    <a:pt x="2025" y="15862"/>
                    <a:pt x="918" y="17044"/>
                    <a:pt x="364" y="18309"/>
                  </a:cubicBezTo>
                  <a:cubicBezTo>
                    <a:pt x="-190" y="19575"/>
                    <a:pt x="-190" y="20925"/>
                    <a:pt x="918" y="21262"/>
                  </a:cubicBezTo>
                  <a:cubicBezTo>
                    <a:pt x="2025" y="21600"/>
                    <a:pt x="4241" y="20925"/>
                    <a:pt x="6456" y="202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10157595" y="6213581"/>
              <a:ext cx="141388" cy="236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8" h="21333" fill="norm" stroke="1" extrusionOk="0">
                  <a:moveTo>
                    <a:pt x="953" y="5352"/>
                  </a:moveTo>
                  <a:cubicBezTo>
                    <a:pt x="1906" y="4205"/>
                    <a:pt x="2859" y="3058"/>
                    <a:pt x="3494" y="2007"/>
                  </a:cubicBezTo>
                  <a:cubicBezTo>
                    <a:pt x="4129" y="956"/>
                    <a:pt x="4447" y="0"/>
                    <a:pt x="4606" y="0"/>
                  </a:cubicBezTo>
                  <a:cubicBezTo>
                    <a:pt x="4765" y="0"/>
                    <a:pt x="4765" y="956"/>
                    <a:pt x="4765" y="2103"/>
                  </a:cubicBezTo>
                  <a:cubicBezTo>
                    <a:pt x="4765" y="3250"/>
                    <a:pt x="4765" y="4588"/>
                    <a:pt x="5559" y="5161"/>
                  </a:cubicBezTo>
                  <a:cubicBezTo>
                    <a:pt x="6353" y="5735"/>
                    <a:pt x="7941" y="5543"/>
                    <a:pt x="9529" y="4874"/>
                  </a:cubicBezTo>
                  <a:cubicBezTo>
                    <a:pt x="11118" y="4205"/>
                    <a:pt x="12706" y="3058"/>
                    <a:pt x="13818" y="2963"/>
                  </a:cubicBezTo>
                  <a:cubicBezTo>
                    <a:pt x="14929" y="2867"/>
                    <a:pt x="15565" y="3823"/>
                    <a:pt x="16835" y="6404"/>
                  </a:cubicBezTo>
                  <a:cubicBezTo>
                    <a:pt x="18106" y="8984"/>
                    <a:pt x="20012" y="13189"/>
                    <a:pt x="20806" y="15865"/>
                  </a:cubicBezTo>
                  <a:cubicBezTo>
                    <a:pt x="21600" y="18542"/>
                    <a:pt x="21282" y="19688"/>
                    <a:pt x="19535" y="20453"/>
                  </a:cubicBezTo>
                  <a:cubicBezTo>
                    <a:pt x="17788" y="21218"/>
                    <a:pt x="14612" y="21600"/>
                    <a:pt x="11118" y="21122"/>
                  </a:cubicBezTo>
                  <a:cubicBezTo>
                    <a:pt x="7624" y="20644"/>
                    <a:pt x="3812" y="19306"/>
                    <a:pt x="0" y="179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10648662" y="6075998"/>
              <a:ext cx="29634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5795"/>
                    <a:pt x="9257" y="11590"/>
                    <a:pt x="5400" y="15015"/>
                  </a:cubicBezTo>
                  <a:cubicBezTo>
                    <a:pt x="1543" y="18439"/>
                    <a:pt x="0" y="19493"/>
                    <a:pt x="0" y="20195"/>
                  </a:cubicBezTo>
                  <a:cubicBezTo>
                    <a:pt x="0" y="20898"/>
                    <a:pt x="1543" y="21249"/>
                    <a:pt x="30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10678295" y="6234748"/>
              <a:ext cx="6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10665595" y="6152148"/>
              <a:ext cx="44451" cy="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3" fill="norm" stroke="1" extrusionOk="0">
                  <a:moveTo>
                    <a:pt x="0" y="21073"/>
                  </a:moveTo>
                  <a:cubicBezTo>
                    <a:pt x="0" y="16213"/>
                    <a:pt x="0" y="11353"/>
                    <a:pt x="514" y="7573"/>
                  </a:cubicBezTo>
                  <a:cubicBezTo>
                    <a:pt x="1029" y="3793"/>
                    <a:pt x="2057" y="1093"/>
                    <a:pt x="5657" y="283"/>
                  </a:cubicBezTo>
                  <a:cubicBezTo>
                    <a:pt x="9257" y="-527"/>
                    <a:pt x="15429" y="553"/>
                    <a:pt x="21600" y="16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10710579" y="6163695"/>
              <a:ext cx="88418" cy="153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3" h="21472" fill="norm" stroke="1" extrusionOk="0">
                  <a:moveTo>
                    <a:pt x="5901" y="9932"/>
                  </a:moveTo>
                  <a:cubicBezTo>
                    <a:pt x="4394" y="11412"/>
                    <a:pt x="2887" y="12891"/>
                    <a:pt x="1882" y="14814"/>
                  </a:cubicBezTo>
                  <a:cubicBezTo>
                    <a:pt x="878" y="16738"/>
                    <a:pt x="375" y="19105"/>
                    <a:pt x="124" y="19549"/>
                  </a:cubicBezTo>
                  <a:cubicBezTo>
                    <a:pt x="-127" y="19993"/>
                    <a:pt x="-127" y="18513"/>
                    <a:pt x="1380" y="15258"/>
                  </a:cubicBezTo>
                  <a:cubicBezTo>
                    <a:pt x="2887" y="12004"/>
                    <a:pt x="5901" y="6973"/>
                    <a:pt x="8413" y="4014"/>
                  </a:cubicBezTo>
                  <a:cubicBezTo>
                    <a:pt x="10924" y="1056"/>
                    <a:pt x="12933" y="168"/>
                    <a:pt x="15194" y="20"/>
                  </a:cubicBezTo>
                  <a:cubicBezTo>
                    <a:pt x="17454" y="-128"/>
                    <a:pt x="19966" y="464"/>
                    <a:pt x="20720" y="4162"/>
                  </a:cubicBezTo>
                  <a:cubicBezTo>
                    <a:pt x="21473" y="7861"/>
                    <a:pt x="20468" y="14667"/>
                    <a:pt x="19464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10801924" y="6177598"/>
              <a:ext cx="282772" cy="140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0818" fill="norm" stroke="1" extrusionOk="0">
                  <a:moveTo>
                    <a:pt x="2175" y="12209"/>
                  </a:moveTo>
                  <a:cubicBezTo>
                    <a:pt x="2975" y="11583"/>
                    <a:pt x="3775" y="10957"/>
                    <a:pt x="4575" y="10174"/>
                  </a:cubicBezTo>
                  <a:cubicBezTo>
                    <a:pt x="5375" y="9391"/>
                    <a:pt x="6175" y="8452"/>
                    <a:pt x="6495" y="7200"/>
                  </a:cubicBezTo>
                  <a:cubicBezTo>
                    <a:pt x="6815" y="5948"/>
                    <a:pt x="6655" y="4383"/>
                    <a:pt x="6095" y="3600"/>
                  </a:cubicBezTo>
                  <a:cubicBezTo>
                    <a:pt x="5535" y="2817"/>
                    <a:pt x="4575" y="2817"/>
                    <a:pt x="3455" y="4852"/>
                  </a:cubicBezTo>
                  <a:cubicBezTo>
                    <a:pt x="2335" y="6887"/>
                    <a:pt x="1055" y="10957"/>
                    <a:pt x="415" y="13774"/>
                  </a:cubicBezTo>
                  <a:cubicBezTo>
                    <a:pt x="-225" y="16591"/>
                    <a:pt x="-225" y="18157"/>
                    <a:pt x="1135" y="19409"/>
                  </a:cubicBezTo>
                  <a:cubicBezTo>
                    <a:pt x="2495" y="20661"/>
                    <a:pt x="5215" y="21600"/>
                    <a:pt x="7215" y="19878"/>
                  </a:cubicBezTo>
                  <a:cubicBezTo>
                    <a:pt x="9215" y="18157"/>
                    <a:pt x="10495" y="13774"/>
                    <a:pt x="11135" y="10800"/>
                  </a:cubicBezTo>
                  <a:cubicBezTo>
                    <a:pt x="11775" y="7826"/>
                    <a:pt x="11775" y="6261"/>
                    <a:pt x="11375" y="5478"/>
                  </a:cubicBezTo>
                  <a:cubicBezTo>
                    <a:pt x="10975" y="4696"/>
                    <a:pt x="10175" y="4696"/>
                    <a:pt x="9455" y="5165"/>
                  </a:cubicBezTo>
                  <a:cubicBezTo>
                    <a:pt x="8735" y="5635"/>
                    <a:pt x="8095" y="6574"/>
                    <a:pt x="7695" y="7826"/>
                  </a:cubicBezTo>
                  <a:cubicBezTo>
                    <a:pt x="7295" y="9078"/>
                    <a:pt x="7135" y="10643"/>
                    <a:pt x="7135" y="12209"/>
                  </a:cubicBezTo>
                  <a:cubicBezTo>
                    <a:pt x="7135" y="13774"/>
                    <a:pt x="7295" y="15339"/>
                    <a:pt x="7775" y="15965"/>
                  </a:cubicBezTo>
                  <a:cubicBezTo>
                    <a:pt x="8255" y="16591"/>
                    <a:pt x="9055" y="16278"/>
                    <a:pt x="10255" y="15183"/>
                  </a:cubicBezTo>
                  <a:cubicBezTo>
                    <a:pt x="11455" y="14087"/>
                    <a:pt x="13055" y="12209"/>
                    <a:pt x="14095" y="10643"/>
                  </a:cubicBezTo>
                  <a:cubicBezTo>
                    <a:pt x="15135" y="9078"/>
                    <a:pt x="15615" y="7826"/>
                    <a:pt x="16175" y="7670"/>
                  </a:cubicBezTo>
                  <a:cubicBezTo>
                    <a:pt x="16735" y="7513"/>
                    <a:pt x="17375" y="8452"/>
                    <a:pt x="17855" y="9704"/>
                  </a:cubicBezTo>
                  <a:cubicBezTo>
                    <a:pt x="18335" y="10957"/>
                    <a:pt x="18655" y="12522"/>
                    <a:pt x="18815" y="14400"/>
                  </a:cubicBezTo>
                  <a:cubicBezTo>
                    <a:pt x="18975" y="16278"/>
                    <a:pt x="18975" y="18470"/>
                    <a:pt x="18495" y="19409"/>
                  </a:cubicBezTo>
                  <a:cubicBezTo>
                    <a:pt x="18015" y="20348"/>
                    <a:pt x="17055" y="20035"/>
                    <a:pt x="16415" y="19096"/>
                  </a:cubicBezTo>
                  <a:cubicBezTo>
                    <a:pt x="15775" y="18157"/>
                    <a:pt x="15455" y="16591"/>
                    <a:pt x="15615" y="13617"/>
                  </a:cubicBezTo>
                  <a:cubicBezTo>
                    <a:pt x="15775" y="10643"/>
                    <a:pt x="16415" y="6261"/>
                    <a:pt x="17455" y="3757"/>
                  </a:cubicBezTo>
                  <a:cubicBezTo>
                    <a:pt x="18495" y="1252"/>
                    <a:pt x="19935" y="626"/>
                    <a:pt x="2137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11135495" y="6033432"/>
              <a:ext cx="60608" cy="271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7" h="21451" fill="norm" stroke="1" extrusionOk="0">
                  <a:moveTo>
                    <a:pt x="20110" y="1860"/>
                  </a:moveTo>
                  <a:cubicBezTo>
                    <a:pt x="20855" y="856"/>
                    <a:pt x="21600" y="-149"/>
                    <a:pt x="21228" y="18"/>
                  </a:cubicBezTo>
                  <a:cubicBezTo>
                    <a:pt x="20855" y="186"/>
                    <a:pt x="19366" y="1525"/>
                    <a:pt x="16014" y="4623"/>
                  </a:cubicBezTo>
                  <a:cubicBezTo>
                    <a:pt x="12662" y="7721"/>
                    <a:pt x="7448" y="12577"/>
                    <a:pt x="4469" y="15674"/>
                  </a:cubicBezTo>
                  <a:cubicBezTo>
                    <a:pt x="1490" y="18772"/>
                    <a:pt x="745" y="20111"/>
                    <a:pt x="0" y="21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11173595" y="6181831"/>
              <a:ext cx="105835" cy="25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1" fill="norm" stroke="1" extrusionOk="0">
                  <a:moveTo>
                    <a:pt x="0" y="5040"/>
                  </a:moveTo>
                  <a:cubicBezTo>
                    <a:pt x="864" y="3960"/>
                    <a:pt x="1728" y="2880"/>
                    <a:pt x="2160" y="1890"/>
                  </a:cubicBezTo>
                  <a:cubicBezTo>
                    <a:pt x="2592" y="900"/>
                    <a:pt x="2592" y="0"/>
                    <a:pt x="2592" y="0"/>
                  </a:cubicBezTo>
                  <a:cubicBezTo>
                    <a:pt x="2592" y="0"/>
                    <a:pt x="2592" y="900"/>
                    <a:pt x="3456" y="1620"/>
                  </a:cubicBezTo>
                  <a:cubicBezTo>
                    <a:pt x="4320" y="2340"/>
                    <a:pt x="6048" y="2880"/>
                    <a:pt x="7992" y="3150"/>
                  </a:cubicBezTo>
                  <a:cubicBezTo>
                    <a:pt x="9936" y="3420"/>
                    <a:pt x="12096" y="3420"/>
                    <a:pt x="14256" y="3240"/>
                  </a:cubicBezTo>
                  <a:cubicBezTo>
                    <a:pt x="16416" y="3060"/>
                    <a:pt x="18576" y="2700"/>
                    <a:pt x="19656" y="2970"/>
                  </a:cubicBezTo>
                  <a:cubicBezTo>
                    <a:pt x="20736" y="3240"/>
                    <a:pt x="20736" y="4140"/>
                    <a:pt x="20952" y="6660"/>
                  </a:cubicBezTo>
                  <a:cubicBezTo>
                    <a:pt x="21168" y="9180"/>
                    <a:pt x="21600" y="13320"/>
                    <a:pt x="21600" y="15840"/>
                  </a:cubicBezTo>
                  <a:cubicBezTo>
                    <a:pt x="21600" y="18360"/>
                    <a:pt x="21168" y="19260"/>
                    <a:pt x="19440" y="19980"/>
                  </a:cubicBezTo>
                  <a:cubicBezTo>
                    <a:pt x="17712" y="20700"/>
                    <a:pt x="14688" y="21240"/>
                    <a:pt x="11880" y="21420"/>
                  </a:cubicBezTo>
                  <a:cubicBezTo>
                    <a:pt x="9072" y="21600"/>
                    <a:pt x="6480" y="21420"/>
                    <a:pt x="5400" y="20340"/>
                  </a:cubicBezTo>
                  <a:cubicBezTo>
                    <a:pt x="4320" y="19260"/>
                    <a:pt x="4752" y="17280"/>
                    <a:pt x="5184" y="153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11504986" y="6169989"/>
              <a:ext cx="144860" cy="153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0858" fill="norm" stroke="1" extrusionOk="0">
                  <a:moveTo>
                    <a:pt x="21424" y="5355"/>
                  </a:moveTo>
                  <a:cubicBezTo>
                    <a:pt x="20172" y="3339"/>
                    <a:pt x="18920" y="1323"/>
                    <a:pt x="17354" y="459"/>
                  </a:cubicBezTo>
                  <a:cubicBezTo>
                    <a:pt x="15789" y="-405"/>
                    <a:pt x="13911" y="-117"/>
                    <a:pt x="11250" y="1899"/>
                  </a:cubicBezTo>
                  <a:cubicBezTo>
                    <a:pt x="8589" y="3915"/>
                    <a:pt x="5146" y="7659"/>
                    <a:pt x="3111" y="10395"/>
                  </a:cubicBezTo>
                  <a:cubicBezTo>
                    <a:pt x="1076" y="13131"/>
                    <a:pt x="450" y="14859"/>
                    <a:pt x="137" y="16587"/>
                  </a:cubicBezTo>
                  <a:cubicBezTo>
                    <a:pt x="-176" y="18315"/>
                    <a:pt x="-176" y="20043"/>
                    <a:pt x="2641" y="20619"/>
                  </a:cubicBezTo>
                  <a:cubicBezTo>
                    <a:pt x="5459" y="21195"/>
                    <a:pt x="11094" y="20619"/>
                    <a:pt x="16728" y="200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11638428" y="6207407"/>
              <a:ext cx="62218" cy="100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0533" fill="norm" stroke="1" extrusionOk="0">
                  <a:moveTo>
                    <a:pt x="19004" y="6876"/>
                  </a:moveTo>
                  <a:cubicBezTo>
                    <a:pt x="19004" y="4716"/>
                    <a:pt x="19004" y="2556"/>
                    <a:pt x="17204" y="1260"/>
                  </a:cubicBezTo>
                  <a:cubicBezTo>
                    <a:pt x="15404" y="-36"/>
                    <a:pt x="11804" y="-468"/>
                    <a:pt x="8564" y="612"/>
                  </a:cubicBezTo>
                  <a:cubicBezTo>
                    <a:pt x="5324" y="1692"/>
                    <a:pt x="2444" y="4284"/>
                    <a:pt x="1004" y="6660"/>
                  </a:cubicBezTo>
                  <a:cubicBezTo>
                    <a:pt x="-436" y="9036"/>
                    <a:pt x="-436" y="11196"/>
                    <a:pt x="1724" y="13788"/>
                  </a:cubicBezTo>
                  <a:cubicBezTo>
                    <a:pt x="3884" y="16380"/>
                    <a:pt x="8204" y="19404"/>
                    <a:pt x="11804" y="20268"/>
                  </a:cubicBezTo>
                  <a:cubicBezTo>
                    <a:pt x="15404" y="21132"/>
                    <a:pt x="18284" y="19836"/>
                    <a:pt x="19724" y="17028"/>
                  </a:cubicBezTo>
                  <a:cubicBezTo>
                    <a:pt x="21164" y="14220"/>
                    <a:pt x="21164" y="9900"/>
                    <a:pt x="21164" y="5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11719695" y="6196648"/>
              <a:ext cx="82551" cy="116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1" fill="norm" stroke="1" extrusionOk="0">
                  <a:moveTo>
                    <a:pt x="0" y="3471"/>
                  </a:moveTo>
                  <a:cubicBezTo>
                    <a:pt x="2769" y="2700"/>
                    <a:pt x="5538" y="1929"/>
                    <a:pt x="8031" y="2121"/>
                  </a:cubicBezTo>
                  <a:cubicBezTo>
                    <a:pt x="10523" y="2314"/>
                    <a:pt x="12738" y="3471"/>
                    <a:pt x="14400" y="5014"/>
                  </a:cubicBezTo>
                  <a:cubicBezTo>
                    <a:pt x="16062" y="6557"/>
                    <a:pt x="17169" y="8486"/>
                    <a:pt x="16615" y="11186"/>
                  </a:cubicBezTo>
                  <a:cubicBezTo>
                    <a:pt x="16062" y="13886"/>
                    <a:pt x="13846" y="17357"/>
                    <a:pt x="11354" y="19286"/>
                  </a:cubicBezTo>
                  <a:cubicBezTo>
                    <a:pt x="8862" y="21214"/>
                    <a:pt x="6092" y="21600"/>
                    <a:pt x="4154" y="20829"/>
                  </a:cubicBezTo>
                  <a:cubicBezTo>
                    <a:pt x="2215" y="20057"/>
                    <a:pt x="1108" y="18129"/>
                    <a:pt x="4154" y="14464"/>
                  </a:cubicBezTo>
                  <a:cubicBezTo>
                    <a:pt x="7200" y="10800"/>
                    <a:pt x="14400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11814945" y="6183948"/>
              <a:ext cx="120651" cy="144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6" fill="norm" stroke="1" extrusionOk="0">
                  <a:moveTo>
                    <a:pt x="0" y="939"/>
                  </a:moveTo>
                  <a:cubicBezTo>
                    <a:pt x="1895" y="3757"/>
                    <a:pt x="3789" y="6574"/>
                    <a:pt x="5116" y="9704"/>
                  </a:cubicBezTo>
                  <a:cubicBezTo>
                    <a:pt x="6442" y="12835"/>
                    <a:pt x="7200" y="16278"/>
                    <a:pt x="6821" y="18470"/>
                  </a:cubicBezTo>
                  <a:cubicBezTo>
                    <a:pt x="6442" y="20661"/>
                    <a:pt x="4926" y="21600"/>
                    <a:pt x="3979" y="21287"/>
                  </a:cubicBezTo>
                  <a:cubicBezTo>
                    <a:pt x="3032" y="20974"/>
                    <a:pt x="2653" y="19409"/>
                    <a:pt x="4737" y="15965"/>
                  </a:cubicBezTo>
                  <a:cubicBezTo>
                    <a:pt x="6821" y="12522"/>
                    <a:pt x="11368" y="7200"/>
                    <a:pt x="14589" y="4226"/>
                  </a:cubicBezTo>
                  <a:cubicBezTo>
                    <a:pt x="17811" y="1252"/>
                    <a:pt x="19705" y="62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1767722" y="6593263"/>
              <a:ext cx="433324" cy="529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516" fill="norm" stroke="1" extrusionOk="0">
                  <a:moveTo>
                    <a:pt x="1649" y="4529"/>
                  </a:moveTo>
                  <a:cubicBezTo>
                    <a:pt x="1124" y="4443"/>
                    <a:pt x="600" y="4357"/>
                    <a:pt x="285" y="4013"/>
                  </a:cubicBezTo>
                  <a:cubicBezTo>
                    <a:pt x="-29" y="3668"/>
                    <a:pt x="-134" y="3066"/>
                    <a:pt x="233" y="2421"/>
                  </a:cubicBezTo>
                  <a:cubicBezTo>
                    <a:pt x="600" y="1775"/>
                    <a:pt x="1439" y="1087"/>
                    <a:pt x="2120" y="656"/>
                  </a:cubicBezTo>
                  <a:cubicBezTo>
                    <a:pt x="2802" y="226"/>
                    <a:pt x="3326" y="54"/>
                    <a:pt x="3850" y="11"/>
                  </a:cubicBezTo>
                  <a:cubicBezTo>
                    <a:pt x="4375" y="-32"/>
                    <a:pt x="4899" y="54"/>
                    <a:pt x="5214" y="312"/>
                  </a:cubicBezTo>
                  <a:cubicBezTo>
                    <a:pt x="5528" y="570"/>
                    <a:pt x="5633" y="1001"/>
                    <a:pt x="5581" y="2636"/>
                  </a:cubicBezTo>
                  <a:cubicBezTo>
                    <a:pt x="5528" y="4271"/>
                    <a:pt x="5318" y="7111"/>
                    <a:pt x="4742" y="9348"/>
                  </a:cubicBezTo>
                  <a:cubicBezTo>
                    <a:pt x="4165" y="11586"/>
                    <a:pt x="3221" y="13221"/>
                    <a:pt x="2487" y="14124"/>
                  </a:cubicBezTo>
                  <a:cubicBezTo>
                    <a:pt x="1753" y="15028"/>
                    <a:pt x="1229" y="15200"/>
                    <a:pt x="915" y="15071"/>
                  </a:cubicBezTo>
                  <a:cubicBezTo>
                    <a:pt x="600" y="14942"/>
                    <a:pt x="495" y="14511"/>
                    <a:pt x="810" y="13393"/>
                  </a:cubicBezTo>
                  <a:cubicBezTo>
                    <a:pt x="1124" y="12274"/>
                    <a:pt x="1858" y="10467"/>
                    <a:pt x="3536" y="8574"/>
                  </a:cubicBezTo>
                  <a:cubicBezTo>
                    <a:pt x="5214" y="6680"/>
                    <a:pt x="7835" y="4701"/>
                    <a:pt x="9565" y="3410"/>
                  </a:cubicBezTo>
                  <a:cubicBezTo>
                    <a:pt x="11295" y="2119"/>
                    <a:pt x="12134" y="1517"/>
                    <a:pt x="12816" y="1130"/>
                  </a:cubicBezTo>
                  <a:cubicBezTo>
                    <a:pt x="13497" y="743"/>
                    <a:pt x="14021" y="570"/>
                    <a:pt x="14283" y="699"/>
                  </a:cubicBezTo>
                  <a:cubicBezTo>
                    <a:pt x="14546" y="829"/>
                    <a:pt x="14546" y="1259"/>
                    <a:pt x="13864" y="2636"/>
                  </a:cubicBezTo>
                  <a:cubicBezTo>
                    <a:pt x="13183" y="4013"/>
                    <a:pt x="11819" y="6336"/>
                    <a:pt x="10666" y="8703"/>
                  </a:cubicBezTo>
                  <a:cubicBezTo>
                    <a:pt x="9513" y="11069"/>
                    <a:pt x="8569" y="13479"/>
                    <a:pt x="8254" y="15501"/>
                  </a:cubicBezTo>
                  <a:cubicBezTo>
                    <a:pt x="7940" y="17523"/>
                    <a:pt x="8254" y="19158"/>
                    <a:pt x="8621" y="20105"/>
                  </a:cubicBezTo>
                  <a:cubicBezTo>
                    <a:pt x="8988" y="21052"/>
                    <a:pt x="9408" y="21310"/>
                    <a:pt x="9880" y="21439"/>
                  </a:cubicBezTo>
                  <a:cubicBezTo>
                    <a:pt x="10351" y="21568"/>
                    <a:pt x="10876" y="21568"/>
                    <a:pt x="11505" y="21181"/>
                  </a:cubicBezTo>
                  <a:cubicBezTo>
                    <a:pt x="12134" y="20793"/>
                    <a:pt x="12868" y="20019"/>
                    <a:pt x="13340" y="19072"/>
                  </a:cubicBezTo>
                  <a:cubicBezTo>
                    <a:pt x="13812" y="18126"/>
                    <a:pt x="14021" y="17007"/>
                    <a:pt x="13969" y="16233"/>
                  </a:cubicBezTo>
                  <a:cubicBezTo>
                    <a:pt x="13916" y="15458"/>
                    <a:pt x="13602" y="15028"/>
                    <a:pt x="13183" y="14770"/>
                  </a:cubicBezTo>
                  <a:cubicBezTo>
                    <a:pt x="12763" y="14511"/>
                    <a:pt x="12239" y="14425"/>
                    <a:pt x="12291" y="14296"/>
                  </a:cubicBezTo>
                  <a:cubicBezTo>
                    <a:pt x="12344" y="14167"/>
                    <a:pt x="12973" y="13995"/>
                    <a:pt x="14598" y="13651"/>
                  </a:cubicBezTo>
                  <a:cubicBezTo>
                    <a:pt x="16223" y="13307"/>
                    <a:pt x="18845" y="12790"/>
                    <a:pt x="21466" y="122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2820668" y="6647498"/>
              <a:ext cx="21728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3388"/>
                    <a:pt x="4448" y="6776"/>
                    <a:pt x="1502" y="10376"/>
                  </a:cubicBezTo>
                  <a:cubicBezTo>
                    <a:pt x="-1443" y="13976"/>
                    <a:pt x="521" y="17788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2914810" y="6652325"/>
              <a:ext cx="110793" cy="328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9" h="21333" fill="norm" stroke="1" extrusionOk="0">
                  <a:moveTo>
                    <a:pt x="4161" y="6290"/>
                  </a:moveTo>
                  <a:cubicBezTo>
                    <a:pt x="6475" y="6153"/>
                    <a:pt x="8790" y="6015"/>
                    <a:pt x="11104" y="5327"/>
                  </a:cubicBezTo>
                  <a:cubicBezTo>
                    <a:pt x="13418" y="4639"/>
                    <a:pt x="15732" y="3401"/>
                    <a:pt x="17082" y="2438"/>
                  </a:cubicBezTo>
                  <a:cubicBezTo>
                    <a:pt x="18432" y="1475"/>
                    <a:pt x="18818" y="787"/>
                    <a:pt x="18047" y="374"/>
                  </a:cubicBezTo>
                  <a:cubicBezTo>
                    <a:pt x="17275" y="-38"/>
                    <a:pt x="15347" y="-176"/>
                    <a:pt x="12454" y="306"/>
                  </a:cubicBezTo>
                  <a:cubicBezTo>
                    <a:pt x="9561" y="787"/>
                    <a:pt x="5704" y="1888"/>
                    <a:pt x="3004" y="3539"/>
                  </a:cubicBezTo>
                  <a:cubicBezTo>
                    <a:pt x="304" y="5190"/>
                    <a:pt x="-1239" y="7391"/>
                    <a:pt x="1268" y="9455"/>
                  </a:cubicBezTo>
                  <a:cubicBezTo>
                    <a:pt x="3775" y="11518"/>
                    <a:pt x="10332" y="13444"/>
                    <a:pt x="14382" y="14683"/>
                  </a:cubicBezTo>
                  <a:cubicBezTo>
                    <a:pt x="18432" y="15921"/>
                    <a:pt x="19975" y="16471"/>
                    <a:pt x="20168" y="17434"/>
                  </a:cubicBezTo>
                  <a:cubicBezTo>
                    <a:pt x="20361" y="18397"/>
                    <a:pt x="19204" y="19773"/>
                    <a:pt x="17468" y="20530"/>
                  </a:cubicBezTo>
                  <a:cubicBezTo>
                    <a:pt x="15732" y="21286"/>
                    <a:pt x="13418" y="21424"/>
                    <a:pt x="11490" y="21286"/>
                  </a:cubicBezTo>
                  <a:cubicBezTo>
                    <a:pt x="9561" y="21149"/>
                    <a:pt x="8018" y="20736"/>
                    <a:pt x="6475" y="20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3096395" y="6888798"/>
              <a:ext cx="139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3128145" y="6895148"/>
              <a:ext cx="1079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482" y="0"/>
                    <a:pt x="17365" y="0"/>
                    <a:pt x="14400" y="2016"/>
                  </a:cubicBezTo>
                  <a:cubicBezTo>
                    <a:pt x="11435" y="4032"/>
                    <a:pt x="7624" y="8064"/>
                    <a:pt x="5082" y="11664"/>
                  </a:cubicBezTo>
                  <a:cubicBezTo>
                    <a:pt x="2541" y="15264"/>
                    <a:pt x="1271" y="1843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3242445" y="6964998"/>
              <a:ext cx="508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3382145" y="6844348"/>
              <a:ext cx="635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3401195" y="6907848"/>
              <a:ext cx="1143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00" y="5262"/>
                    <a:pt x="9600" y="10523"/>
                    <a:pt x="6000" y="14123"/>
                  </a:cubicBezTo>
                  <a:cubicBezTo>
                    <a:pt x="2400" y="17723"/>
                    <a:pt x="1200" y="196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3204345" y="6449518"/>
              <a:ext cx="127001" cy="140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0" y="20483"/>
                  </a:moveTo>
                  <a:cubicBezTo>
                    <a:pt x="3600" y="15002"/>
                    <a:pt x="7200" y="9522"/>
                    <a:pt x="10080" y="5814"/>
                  </a:cubicBezTo>
                  <a:cubicBezTo>
                    <a:pt x="12960" y="2107"/>
                    <a:pt x="15120" y="172"/>
                    <a:pt x="16380" y="11"/>
                  </a:cubicBezTo>
                  <a:cubicBezTo>
                    <a:pt x="17640" y="-150"/>
                    <a:pt x="18000" y="1462"/>
                    <a:pt x="18720" y="5331"/>
                  </a:cubicBezTo>
                  <a:cubicBezTo>
                    <a:pt x="19440" y="9199"/>
                    <a:pt x="20520" y="15325"/>
                    <a:pt x="21600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3693295" y="6615748"/>
              <a:ext cx="4235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3988"/>
                    <a:pt x="21600" y="7975"/>
                    <a:pt x="21600" y="11575"/>
                  </a:cubicBezTo>
                  <a:cubicBezTo>
                    <a:pt x="21600" y="15175"/>
                    <a:pt x="10800" y="183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3891355" y="6742748"/>
              <a:ext cx="18294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4" h="21600" fill="norm" stroke="1" extrusionOk="0">
                  <a:moveTo>
                    <a:pt x="21214" y="0"/>
                  </a:moveTo>
                  <a:cubicBezTo>
                    <a:pt x="15814" y="3323"/>
                    <a:pt x="10414" y="6646"/>
                    <a:pt x="6609" y="9000"/>
                  </a:cubicBezTo>
                  <a:cubicBezTo>
                    <a:pt x="2805" y="11354"/>
                    <a:pt x="596" y="12738"/>
                    <a:pt x="105" y="13846"/>
                  </a:cubicBezTo>
                  <a:cubicBezTo>
                    <a:pt x="-386" y="14954"/>
                    <a:pt x="841" y="15785"/>
                    <a:pt x="3787" y="16477"/>
                  </a:cubicBezTo>
                  <a:cubicBezTo>
                    <a:pt x="6732" y="17169"/>
                    <a:pt x="11396" y="17723"/>
                    <a:pt x="14341" y="18554"/>
                  </a:cubicBezTo>
                  <a:cubicBezTo>
                    <a:pt x="17287" y="19385"/>
                    <a:pt x="18514" y="20492"/>
                    <a:pt x="1974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3896495" y="6964998"/>
              <a:ext cx="158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72" y="21600"/>
                    <a:pt x="10944" y="21600"/>
                    <a:pt x="14544" y="18000"/>
                  </a:cubicBezTo>
                  <a:cubicBezTo>
                    <a:pt x="18144" y="14400"/>
                    <a:pt x="19872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4221196" y="6760491"/>
              <a:ext cx="156721" cy="202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047" fill="norm" stroke="1" extrusionOk="0">
                  <a:moveTo>
                    <a:pt x="18892" y="136"/>
                  </a:moveTo>
                  <a:cubicBezTo>
                    <a:pt x="17164" y="-85"/>
                    <a:pt x="15436" y="-305"/>
                    <a:pt x="12556" y="1789"/>
                  </a:cubicBezTo>
                  <a:cubicBezTo>
                    <a:pt x="9676" y="3883"/>
                    <a:pt x="5644" y="8291"/>
                    <a:pt x="3340" y="11266"/>
                  </a:cubicBezTo>
                  <a:cubicBezTo>
                    <a:pt x="1036" y="14242"/>
                    <a:pt x="460" y="15785"/>
                    <a:pt x="172" y="17217"/>
                  </a:cubicBezTo>
                  <a:cubicBezTo>
                    <a:pt x="-116" y="18650"/>
                    <a:pt x="-116" y="19973"/>
                    <a:pt x="748" y="20634"/>
                  </a:cubicBezTo>
                  <a:cubicBezTo>
                    <a:pt x="1612" y="21295"/>
                    <a:pt x="3340" y="21295"/>
                    <a:pt x="6364" y="19642"/>
                  </a:cubicBezTo>
                  <a:cubicBezTo>
                    <a:pt x="9388" y="17989"/>
                    <a:pt x="13708" y="14683"/>
                    <a:pt x="16444" y="11928"/>
                  </a:cubicBezTo>
                  <a:cubicBezTo>
                    <a:pt x="19180" y="9173"/>
                    <a:pt x="20332" y="6968"/>
                    <a:pt x="20908" y="5205"/>
                  </a:cubicBezTo>
                  <a:cubicBezTo>
                    <a:pt x="21484" y="3442"/>
                    <a:pt x="21484" y="2119"/>
                    <a:pt x="20764" y="1568"/>
                  </a:cubicBezTo>
                  <a:cubicBezTo>
                    <a:pt x="20044" y="1017"/>
                    <a:pt x="18604" y="1238"/>
                    <a:pt x="17164" y="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4423545" y="6857048"/>
              <a:ext cx="38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4480695" y="6734195"/>
              <a:ext cx="107951" cy="246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0" fill="norm" stroke="1" extrusionOk="0">
                  <a:moveTo>
                    <a:pt x="21600" y="2936"/>
                  </a:moveTo>
                  <a:cubicBezTo>
                    <a:pt x="20753" y="2021"/>
                    <a:pt x="19906" y="1105"/>
                    <a:pt x="18424" y="556"/>
                  </a:cubicBezTo>
                  <a:cubicBezTo>
                    <a:pt x="16941" y="7"/>
                    <a:pt x="14824" y="-176"/>
                    <a:pt x="13341" y="190"/>
                  </a:cubicBezTo>
                  <a:cubicBezTo>
                    <a:pt x="11859" y="556"/>
                    <a:pt x="11012" y="1471"/>
                    <a:pt x="11435" y="2936"/>
                  </a:cubicBezTo>
                  <a:cubicBezTo>
                    <a:pt x="11859" y="4400"/>
                    <a:pt x="13553" y="6414"/>
                    <a:pt x="15247" y="8244"/>
                  </a:cubicBezTo>
                  <a:cubicBezTo>
                    <a:pt x="16941" y="10075"/>
                    <a:pt x="18635" y="11722"/>
                    <a:pt x="19271" y="13644"/>
                  </a:cubicBezTo>
                  <a:cubicBezTo>
                    <a:pt x="19906" y="15566"/>
                    <a:pt x="19482" y="17763"/>
                    <a:pt x="17365" y="19136"/>
                  </a:cubicBezTo>
                  <a:cubicBezTo>
                    <a:pt x="15247" y="20509"/>
                    <a:pt x="11435" y="21058"/>
                    <a:pt x="8471" y="21241"/>
                  </a:cubicBezTo>
                  <a:cubicBezTo>
                    <a:pt x="5506" y="21424"/>
                    <a:pt x="3388" y="21241"/>
                    <a:pt x="2118" y="20692"/>
                  </a:cubicBezTo>
                  <a:cubicBezTo>
                    <a:pt x="847" y="20143"/>
                    <a:pt x="424" y="19227"/>
                    <a:pt x="0" y="18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4518795" y="6736398"/>
              <a:ext cx="2159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94" y="15429"/>
                    <a:pt x="3388" y="9257"/>
                    <a:pt x="6988" y="5657"/>
                  </a:cubicBezTo>
                  <a:cubicBezTo>
                    <a:pt x="10588" y="2057"/>
                    <a:pt x="16094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4658495" y="6977698"/>
              <a:ext cx="952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5149738" y="6844348"/>
              <a:ext cx="162808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600" fill="norm" stroke="1" extrusionOk="0">
                  <a:moveTo>
                    <a:pt x="18808" y="0"/>
                  </a:moveTo>
                  <a:cubicBezTo>
                    <a:pt x="15485" y="0"/>
                    <a:pt x="12162" y="0"/>
                    <a:pt x="8977" y="2016"/>
                  </a:cubicBezTo>
                  <a:cubicBezTo>
                    <a:pt x="5792" y="4032"/>
                    <a:pt x="2746" y="8064"/>
                    <a:pt x="1223" y="10944"/>
                  </a:cubicBezTo>
                  <a:cubicBezTo>
                    <a:pt x="-300" y="13824"/>
                    <a:pt x="-300" y="15552"/>
                    <a:pt x="669" y="16560"/>
                  </a:cubicBezTo>
                  <a:cubicBezTo>
                    <a:pt x="1638" y="17568"/>
                    <a:pt x="3577" y="17856"/>
                    <a:pt x="5515" y="16992"/>
                  </a:cubicBezTo>
                  <a:cubicBezTo>
                    <a:pt x="7454" y="16128"/>
                    <a:pt x="9392" y="14112"/>
                    <a:pt x="10777" y="12384"/>
                  </a:cubicBezTo>
                  <a:cubicBezTo>
                    <a:pt x="12162" y="10656"/>
                    <a:pt x="12992" y="9216"/>
                    <a:pt x="14100" y="7776"/>
                  </a:cubicBezTo>
                  <a:cubicBezTo>
                    <a:pt x="15208" y="6336"/>
                    <a:pt x="16592" y="4896"/>
                    <a:pt x="17285" y="5040"/>
                  </a:cubicBezTo>
                  <a:cubicBezTo>
                    <a:pt x="17977" y="5184"/>
                    <a:pt x="17977" y="6912"/>
                    <a:pt x="17977" y="9216"/>
                  </a:cubicBezTo>
                  <a:cubicBezTo>
                    <a:pt x="17977" y="11520"/>
                    <a:pt x="17977" y="14400"/>
                    <a:pt x="18531" y="16560"/>
                  </a:cubicBezTo>
                  <a:cubicBezTo>
                    <a:pt x="19085" y="18720"/>
                    <a:pt x="20192" y="20160"/>
                    <a:pt x="213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5340903" y="6850698"/>
              <a:ext cx="130393" cy="166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473" fill="norm" stroke="1" extrusionOk="0">
                  <a:moveTo>
                    <a:pt x="21462" y="0"/>
                  </a:moveTo>
                  <a:cubicBezTo>
                    <a:pt x="17978" y="820"/>
                    <a:pt x="14494" y="1641"/>
                    <a:pt x="11185" y="3965"/>
                  </a:cubicBezTo>
                  <a:cubicBezTo>
                    <a:pt x="7875" y="6289"/>
                    <a:pt x="4739" y="10116"/>
                    <a:pt x="2823" y="12714"/>
                  </a:cubicBezTo>
                  <a:cubicBezTo>
                    <a:pt x="907" y="15311"/>
                    <a:pt x="210" y="16678"/>
                    <a:pt x="36" y="18182"/>
                  </a:cubicBezTo>
                  <a:cubicBezTo>
                    <a:pt x="-138" y="19686"/>
                    <a:pt x="210" y="21327"/>
                    <a:pt x="3694" y="21463"/>
                  </a:cubicBezTo>
                  <a:cubicBezTo>
                    <a:pt x="7178" y="21600"/>
                    <a:pt x="13797" y="20233"/>
                    <a:pt x="20417" y="188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5514614" y="6863398"/>
              <a:ext cx="102732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600" fill="norm" stroke="1" extrusionOk="0">
                  <a:moveTo>
                    <a:pt x="21395" y="0"/>
                  </a:moveTo>
                  <a:cubicBezTo>
                    <a:pt x="16105" y="1662"/>
                    <a:pt x="10815" y="3323"/>
                    <a:pt x="6848" y="5815"/>
                  </a:cubicBezTo>
                  <a:cubicBezTo>
                    <a:pt x="2881" y="8308"/>
                    <a:pt x="236" y="11631"/>
                    <a:pt x="15" y="14400"/>
                  </a:cubicBezTo>
                  <a:cubicBezTo>
                    <a:pt x="-205" y="17169"/>
                    <a:pt x="1999" y="19385"/>
                    <a:pt x="4864" y="20492"/>
                  </a:cubicBezTo>
                  <a:cubicBezTo>
                    <a:pt x="7730" y="21600"/>
                    <a:pt x="11256" y="21600"/>
                    <a:pt x="1478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5634279" y="6862902"/>
              <a:ext cx="259382" cy="329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6" h="21430" fill="norm" stroke="1" extrusionOk="0">
                  <a:moveTo>
                    <a:pt x="1220" y="5398"/>
                  </a:moveTo>
                  <a:cubicBezTo>
                    <a:pt x="2787" y="4573"/>
                    <a:pt x="4355" y="3747"/>
                    <a:pt x="5226" y="2991"/>
                  </a:cubicBezTo>
                  <a:cubicBezTo>
                    <a:pt x="6097" y="2234"/>
                    <a:pt x="6271" y="1546"/>
                    <a:pt x="5923" y="1271"/>
                  </a:cubicBezTo>
                  <a:cubicBezTo>
                    <a:pt x="5574" y="996"/>
                    <a:pt x="4703" y="1133"/>
                    <a:pt x="3658" y="1821"/>
                  </a:cubicBezTo>
                  <a:cubicBezTo>
                    <a:pt x="2613" y="2509"/>
                    <a:pt x="1394" y="3747"/>
                    <a:pt x="697" y="4985"/>
                  </a:cubicBezTo>
                  <a:cubicBezTo>
                    <a:pt x="0" y="6224"/>
                    <a:pt x="-174" y="7462"/>
                    <a:pt x="174" y="8219"/>
                  </a:cubicBezTo>
                  <a:cubicBezTo>
                    <a:pt x="523" y="8975"/>
                    <a:pt x="1394" y="9250"/>
                    <a:pt x="3484" y="8838"/>
                  </a:cubicBezTo>
                  <a:cubicBezTo>
                    <a:pt x="5574" y="8425"/>
                    <a:pt x="8884" y="7324"/>
                    <a:pt x="10887" y="6499"/>
                  </a:cubicBezTo>
                  <a:cubicBezTo>
                    <a:pt x="12891" y="5673"/>
                    <a:pt x="13587" y="5123"/>
                    <a:pt x="13936" y="5192"/>
                  </a:cubicBezTo>
                  <a:cubicBezTo>
                    <a:pt x="14284" y="5261"/>
                    <a:pt x="14284" y="5949"/>
                    <a:pt x="13674" y="7943"/>
                  </a:cubicBezTo>
                  <a:cubicBezTo>
                    <a:pt x="13065" y="9938"/>
                    <a:pt x="11845" y="13240"/>
                    <a:pt x="11061" y="15373"/>
                  </a:cubicBezTo>
                  <a:cubicBezTo>
                    <a:pt x="10278" y="17505"/>
                    <a:pt x="9929" y="18468"/>
                    <a:pt x="9581" y="19431"/>
                  </a:cubicBezTo>
                  <a:cubicBezTo>
                    <a:pt x="9232" y="20394"/>
                    <a:pt x="8884" y="21357"/>
                    <a:pt x="8710" y="21426"/>
                  </a:cubicBezTo>
                  <a:cubicBezTo>
                    <a:pt x="8536" y="21495"/>
                    <a:pt x="8536" y="20670"/>
                    <a:pt x="8971" y="18124"/>
                  </a:cubicBezTo>
                  <a:cubicBezTo>
                    <a:pt x="9407" y="15579"/>
                    <a:pt x="10278" y="11314"/>
                    <a:pt x="11758" y="8081"/>
                  </a:cubicBezTo>
                  <a:cubicBezTo>
                    <a:pt x="13239" y="4848"/>
                    <a:pt x="15329" y="2647"/>
                    <a:pt x="16810" y="1408"/>
                  </a:cubicBezTo>
                  <a:cubicBezTo>
                    <a:pt x="18291" y="170"/>
                    <a:pt x="19161" y="-105"/>
                    <a:pt x="19945" y="33"/>
                  </a:cubicBezTo>
                  <a:cubicBezTo>
                    <a:pt x="20729" y="170"/>
                    <a:pt x="21426" y="720"/>
                    <a:pt x="21339" y="1959"/>
                  </a:cubicBezTo>
                  <a:cubicBezTo>
                    <a:pt x="21252" y="3197"/>
                    <a:pt x="20381" y="5123"/>
                    <a:pt x="19336" y="6430"/>
                  </a:cubicBezTo>
                  <a:cubicBezTo>
                    <a:pt x="18291" y="7737"/>
                    <a:pt x="17071" y="8425"/>
                    <a:pt x="16026" y="8769"/>
                  </a:cubicBezTo>
                  <a:cubicBezTo>
                    <a:pt x="14981" y="9113"/>
                    <a:pt x="14110" y="9113"/>
                    <a:pt x="13674" y="8769"/>
                  </a:cubicBezTo>
                  <a:cubicBezTo>
                    <a:pt x="13239" y="8425"/>
                    <a:pt x="13239" y="7737"/>
                    <a:pt x="13239" y="70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5943120" y="6704648"/>
              <a:ext cx="74276" cy="322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494" fill="norm" stroke="1" extrusionOk="0">
                  <a:moveTo>
                    <a:pt x="21054" y="0"/>
                  </a:moveTo>
                  <a:cubicBezTo>
                    <a:pt x="19254" y="2259"/>
                    <a:pt x="17454" y="4518"/>
                    <a:pt x="13854" y="7412"/>
                  </a:cubicBezTo>
                  <a:cubicBezTo>
                    <a:pt x="10254" y="10306"/>
                    <a:pt x="4854" y="13835"/>
                    <a:pt x="2154" y="16306"/>
                  </a:cubicBezTo>
                  <a:cubicBezTo>
                    <a:pt x="-546" y="18776"/>
                    <a:pt x="-546" y="20188"/>
                    <a:pt x="1254" y="20894"/>
                  </a:cubicBezTo>
                  <a:cubicBezTo>
                    <a:pt x="3054" y="21600"/>
                    <a:pt x="6654" y="21600"/>
                    <a:pt x="9954" y="21318"/>
                  </a:cubicBezTo>
                  <a:cubicBezTo>
                    <a:pt x="13254" y="21035"/>
                    <a:pt x="16254" y="20471"/>
                    <a:pt x="19254" y="19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5947545" y="6882448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6785745" y="6768148"/>
              <a:ext cx="201925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600" fill="norm" stroke="1" extrusionOk="0">
                  <a:moveTo>
                    <a:pt x="6750" y="0"/>
                  </a:moveTo>
                  <a:cubicBezTo>
                    <a:pt x="6075" y="3312"/>
                    <a:pt x="5400" y="6624"/>
                    <a:pt x="4500" y="9576"/>
                  </a:cubicBezTo>
                  <a:cubicBezTo>
                    <a:pt x="3600" y="12528"/>
                    <a:pt x="2475" y="15120"/>
                    <a:pt x="1688" y="16920"/>
                  </a:cubicBezTo>
                  <a:cubicBezTo>
                    <a:pt x="900" y="18720"/>
                    <a:pt x="450" y="19728"/>
                    <a:pt x="225" y="19800"/>
                  </a:cubicBezTo>
                  <a:cubicBezTo>
                    <a:pt x="0" y="19872"/>
                    <a:pt x="0" y="19008"/>
                    <a:pt x="0" y="18144"/>
                  </a:cubicBezTo>
                  <a:cubicBezTo>
                    <a:pt x="0" y="17280"/>
                    <a:pt x="0" y="16416"/>
                    <a:pt x="0" y="15408"/>
                  </a:cubicBezTo>
                  <a:cubicBezTo>
                    <a:pt x="0" y="14400"/>
                    <a:pt x="0" y="13248"/>
                    <a:pt x="562" y="12672"/>
                  </a:cubicBezTo>
                  <a:cubicBezTo>
                    <a:pt x="1125" y="12096"/>
                    <a:pt x="2250" y="12096"/>
                    <a:pt x="4388" y="11304"/>
                  </a:cubicBezTo>
                  <a:cubicBezTo>
                    <a:pt x="6525" y="10512"/>
                    <a:pt x="9675" y="8928"/>
                    <a:pt x="12375" y="7272"/>
                  </a:cubicBezTo>
                  <a:cubicBezTo>
                    <a:pt x="15075" y="5616"/>
                    <a:pt x="17325" y="3888"/>
                    <a:pt x="18788" y="2736"/>
                  </a:cubicBezTo>
                  <a:cubicBezTo>
                    <a:pt x="20250" y="1584"/>
                    <a:pt x="20925" y="1008"/>
                    <a:pt x="21262" y="1080"/>
                  </a:cubicBezTo>
                  <a:cubicBezTo>
                    <a:pt x="21600" y="1152"/>
                    <a:pt x="21600" y="1872"/>
                    <a:pt x="20588" y="3960"/>
                  </a:cubicBezTo>
                  <a:cubicBezTo>
                    <a:pt x="19575" y="6048"/>
                    <a:pt x="17550" y="9504"/>
                    <a:pt x="16312" y="12672"/>
                  </a:cubicBezTo>
                  <a:cubicBezTo>
                    <a:pt x="15075" y="15840"/>
                    <a:pt x="14625" y="18720"/>
                    <a:pt x="141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6958648" y="7003098"/>
              <a:ext cx="88574" cy="114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2" h="21258" fill="norm" stroke="1" extrusionOk="0">
                  <a:moveTo>
                    <a:pt x="11445" y="8247"/>
                  </a:moveTo>
                  <a:cubicBezTo>
                    <a:pt x="9481" y="7069"/>
                    <a:pt x="7518" y="5891"/>
                    <a:pt x="5554" y="6087"/>
                  </a:cubicBezTo>
                  <a:cubicBezTo>
                    <a:pt x="3590" y="6284"/>
                    <a:pt x="1627" y="7855"/>
                    <a:pt x="645" y="10015"/>
                  </a:cubicBezTo>
                  <a:cubicBezTo>
                    <a:pt x="-337" y="12175"/>
                    <a:pt x="-337" y="14924"/>
                    <a:pt x="1627" y="17280"/>
                  </a:cubicBezTo>
                  <a:cubicBezTo>
                    <a:pt x="3590" y="19636"/>
                    <a:pt x="7518" y="21600"/>
                    <a:pt x="11445" y="21207"/>
                  </a:cubicBezTo>
                  <a:cubicBezTo>
                    <a:pt x="15372" y="20815"/>
                    <a:pt x="19299" y="18065"/>
                    <a:pt x="20281" y="14138"/>
                  </a:cubicBezTo>
                  <a:cubicBezTo>
                    <a:pt x="21263" y="10211"/>
                    <a:pt x="19299" y="5105"/>
                    <a:pt x="1733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4468965" y="4507941"/>
              <a:ext cx="792099" cy="710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334" fill="norm" stroke="1" extrusionOk="0">
                  <a:moveTo>
                    <a:pt x="15787" y="1703"/>
                  </a:moveTo>
                  <a:cubicBezTo>
                    <a:pt x="15214" y="1259"/>
                    <a:pt x="14641" y="814"/>
                    <a:pt x="13896" y="465"/>
                  </a:cubicBezTo>
                  <a:cubicBezTo>
                    <a:pt x="13151" y="115"/>
                    <a:pt x="12234" y="-139"/>
                    <a:pt x="10974" y="83"/>
                  </a:cubicBezTo>
                  <a:cubicBezTo>
                    <a:pt x="9713" y="306"/>
                    <a:pt x="8109" y="1005"/>
                    <a:pt x="6562" y="2053"/>
                  </a:cubicBezTo>
                  <a:cubicBezTo>
                    <a:pt x="5015" y="3101"/>
                    <a:pt x="3526" y="4499"/>
                    <a:pt x="2466" y="5960"/>
                  </a:cubicBezTo>
                  <a:cubicBezTo>
                    <a:pt x="1406" y="7421"/>
                    <a:pt x="775" y="8946"/>
                    <a:pt x="403" y="10629"/>
                  </a:cubicBezTo>
                  <a:cubicBezTo>
                    <a:pt x="31" y="12313"/>
                    <a:pt x="-84" y="14155"/>
                    <a:pt x="59" y="15712"/>
                  </a:cubicBezTo>
                  <a:cubicBezTo>
                    <a:pt x="202" y="17268"/>
                    <a:pt x="604" y="18539"/>
                    <a:pt x="1606" y="19492"/>
                  </a:cubicBezTo>
                  <a:cubicBezTo>
                    <a:pt x="2609" y="20445"/>
                    <a:pt x="4213" y="21080"/>
                    <a:pt x="5903" y="21270"/>
                  </a:cubicBezTo>
                  <a:cubicBezTo>
                    <a:pt x="7593" y="21461"/>
                    <a:pt x="9370" y="21207"/>
                    <a:pt x="11088" y="20699"/>
                  </a:cubicBezTo>
                  <a:cubicBezTo>
                    <a:pt x="12807" y="20190"/>
                    <a:pt x="14469" y="19428"/>
                    <a:pt x="16044" y="18443"/>
                  </a:cubicBezTo>
                  <a:cubicBezTo>
                    <a:pt x="17620" y="17459"/>
                    <a:pt x="19110" y="16252"/>
                    <a:pt x="20084" y="14822"/>
                  </a:cubicBezTo>
                  <a:cubicBezTo>
                    <a:pt x="21058" y="13393"/>
                    <a:pt x="21516" y="11741"/>
                    <a:pt x="21430" y="9803"/>
                  </a:cubicBezTo>
                  <a:cubicBezTo>
                    <a:pt x="21344" y="7866"/>
                    <a:pt x="20714" y="5642"/>
                    <a:pt x="19740" y="4276"/>
                  </a:cubicBezTo>
                  <a:cubicBezTo>
                    <a:pt x="18766" y="2910"/>
                    <a:pt x="17448" y="2402"/>
                    <a:pt x="16016" y="2497"/>
                  </a:cubicBezTo>
                  <a:cubicBezTo>
                    <a:pt x="14583" y="2593"/>
                    <a:pt x="13036" y="3292"/>
                    <a:pt x="11489" y="399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5047291" y="4003473"/>
              <a:ext cx="157305" cy="434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320" fill="norm" stroke="1" extrusionOk="0">
                  <a:moveTo>
                    <a:pt x="16219" y="14449"/>
                  </a:moveTo>
                  <a:cubicBezTo>
                    <a:pt x="15355" y="14034"/>
                    <a:pt x="14491" y="13619"/>
                    <a:pt x="13195" y="13048"/>
                  </a:cubicBezTo>
                  <a:cubicBezTo>
                    <a:pt x="11899" y="12476"/>
                    <a:pt x="10171" y="11749"/>
                    <a:pt x="8731" y="11646"/>
                  </a:cubicBezTo>
                  <a:cubicBezTo>
                    <a:pt x="7291" y="11542"/>
                    <a:pt x="6139" y="12061"/>
                    <a:pt x="4699" y="13463"/>
                  </a:cubicBezTo>
                  <a:cubicBezTo>
                    <a:pt x="3259" y="14865"/>
                    <a:pt x="1531" y="17149"/>
                    <a:pt x="667" y="18603"/>
                  </a:cubicBezTo>
                  <a:cubicBezTo>
                    <a:pt x="-197" y="20057"/>
                    <a:pt x="-197" y="20680"/>
                    <a:pt x="523" y="21044"/>
                  </a:cubicBezTo>
                  <a:cubicBezTo>
                    <a:pt x="1243" y="21407"/>
                    <a:pt x="2683" y="21511"/>
                    <a:pt x="4267" y="20732"/>
                  </a:cubicBezTo>
                  <a:cubicBezTo>
                    <a:pt x="5851" y="19953"/>
                    <a:pt x="7579" y="18292"/>
                    <a:pt x="9019" y="16007"/>
                  </a:cubicBezTo>
                  <a:cubicBezTo>
                    <a:pt x="10459" y="13723"/>
                    <a:pt x="11611" y="10815"/>
                    <a:pt x="12187" y="8167"/>
                  </a:cubicBezTo>
                  <a:cubicBezTo>
                    <a:pt x="12763" y="5519"/>
                    <a:pt x="12763" y="3130"/>
                    <a:pt x="12331" y="1728"/>
                  </a:cubicBezTo>
                  <a:cubicBezTo>
                    <a:pt x="11899" y="326"/>
                    <a:pt x="11035" y="-89"/>
                    <a:pt x="10603" y="15"/>
                  </a:cubicBezTo>
                  <a:cubicBezTo>
                    <a:pt x="10171" y="119"/>
                    <a:pt x="10171" y="742"/>
                    <a:pt x="10603" y="2871"/>
                  </a:cubicBezTo>
                  <a:cubicBezTo>
                    <a:pt x="11035" y="4999"/>
                    <a:pt x="11899" y="8634"/>
                    <a:pt x="13771" y="11386"/>
                  </a:cubicBezTo>
                  <a:cubicBezTo>
                    <a:pt x="15643" y="14138"/>
                    <a:pt x="18523" y="16007"/>
                    <a:pt x="21403" y="17876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5223645" y="4184644"/>
              <a:ext cx="171451" cy="1531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36" fill="norm" stroke="1" extrusionOk="0">
                  <a:moveTo>
                    <a:pt x="0" y="13695"/>
                  </a:moveTo>
                  <a:cubicBezTo>
                    <a:pt x="1333" y="13983"/>
                    <a:pt x="2667" y="14271"/>
                    <a:pt x="4400" y="13263"/>
                  </a:cubicBezTo>
                  <a:cubicBezTo>
                    <a:pt x="6133" y="12255"/>
                    <a:pt x="8267" y="9951"/>
                    <a:pt x="9333" y="7935"/>
                  </a:cubicBezTo>
                  <a:cubicBezTo>
                    <a:pt x="10400" y="5919"/>
                    <a:pt x="10400" y="4191"/>
                    <a:pt x="10000" y="2751"/>
                  </a:cubicBezTo>
                  <a:cubicBezTo>
                    <a:pt x="9600" y="1311"/>
                    <a:pt x="8800" y="159"/>
                    <a:pt x="7867" y="15"/>
                  </a:cubicBezTo>
                  <a:cubicBezTo>
                    <a:pt x="6933" y="-129"/>
                    <a:pt x="5867" y="735"/>
                    <a:pt x="4800" y="2895"/>
                  </a:cubicBezTo>
                  <a:cubicBezTo>
                    <a:pt x="3733" y="5055"/>
                    <a:pt x="2667" y="8511"/>
                    <a:pt x="2667" y="11967"/>
                  </a:cubicBezTo>
                  <a:cubicBezTo>
                    <a:pt x="2667" y="15423"/>
                    <a:pt x="3733" y="18879"/>
                    <a:pt x="7067" y="20175"/>
                  </a:cubicBezTo>
                  <a:cubicBezTo>
                    <a:pt x="10400" y="21471"/>
                    <a:pt x="16000" y="20607"/>
                    <a:pt x="21600" y="19743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5476426" y="3896067"/>
              <a:ext cx="71070" cy="465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397" fill="norm" stroke="1" extrusionOk="0">
                  <a:moveTo>
                    <a:pt x="21331" y="1838"/>
                  </a:moveTo>
                  <a:cubicBezTo>
                    <a:pt x="18155" y="1254"/>
                    <a:pt x="14978" y="670"/>
                    <a:pt x="11802" y="330"/>
                  </a:cubicBezTo>
                  <a:cubicBezTo>
                    <a:pt x="8625" y="-11"/>
                    <a:pt x="5449" y="-108"/>
                    <a:pt x="3225" y="135"/>
                  </a:cubicBezTo>
                  <a:cubicBezTo>
                    <a:pt x="1002" y="378"/>
                    <a:pt x="-269" y="962"/>
                    <a:pt x="49" y="2762"/>
                  </a:cubicBezTo>
                  <a:cubicBezTo>
                    <a:pt x="366" y="4562"/>
                    <a:pt x="2272" y="7578"/>
                    <a:pt x="5131" y="10449"/>
                  </a:cubicBezTo>
                  <a:cubicBezTo>
                    <a:pt x="7990" y="13319"/>
                    <a:pt x="11802" y="16043"/>
                    <a:pt x="13707" y="17649"/>
                  </a:cubicBezTo>
                  <a:cubicBezTo>
                    <a:pt x="15613" y="19254"/>
                    <a:pt x="15613" y="19741"/>
                    <a:pt x="15613" y="20227"/>
                  </a:cubicBezTo>
                  <a:cubicBezTo>
                    <a:pt x="15613" y="20714"/>
                    <a:pt x="15613" y="21200"/>
                    <a:pt x="13390" y="21346"/>
                  </a:cubicBezTo>
                  <a:cubicBezTo>
                    <a:pt x="11166" y="21492"/>
                    <a:pt x="6719" y="21297"/>
                    <a:pt x="2272" y="21103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5429830" y="4190048"/>
              <a:ext cx="225616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600" fill="norm" stroke="1" extrusionOk="0">
                  <a:moveTo>
                    <a:pt x="926" y="21600"/>
                  </a:moveTo>
                  <a:cubicBezTo>
                    <a:pt x="523" y="19029"/>
                    <a:pt x="119" y="16457"/>
                    <a:pt x="18" y="13886"/>
                  </a:cubicBezTo>
                  <a:cubicBezTo>
                    <a:pt x="-83" y="11314"/>
                    <a:pt x="119" y="8743"/>
                    <a:pt x="3753" y="6429"/>
                  </a:cubicBezTo>
                  <a:cubicBezTo>
                    <a:pt x="7386" y="4114"/>
                    <a:pt x="14452" y="2057"/>
                    <a:pt x="21517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5614418" y="4177348"/>
              <a:ext cx="148978" cy="135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319" fill="norm" stroke="1" extrusionOk="0">
                  <a:moveTo>
                    <a:pt x="12285" y="0"/>
                  </a:moveTo>
                  <a:cubicBezTo>
                    <a:pt x="8939" y="332"/>
                    <a:pt x="5592" y="665"/>
                    <a:pt x="3463" y="1662"/>
                  </a:cubicBezTo>
                  <a:cubicBezTo>
                    <a:pt x="1333" y="2658"/>
                    <a:pt x="420" y="4320"/>
                    <a:pt x="116" y="7311"/>
                  </a:cubicBezTo>
                  <a:cubicBezTo>
                    <a:pt x="-188" y="10302"/>
                    <a:pt x="116" y="14622"/>
                    <a:pt x="877" y="17280"/>
                  </a:cubicBezTo>
                  <a:cubicBezTo>
                    <a:pt x="1637" y="19938"/>
                    <a:pt x="2854" y="20935"/>
                    <a:pt x="4071" y="20769"/>
                  </a:cubicBezTo>
                  <a:cubicBezTo>
                    <a:pt x="5288" y="20603"/>
                    <a:pt x="6505" y="19274"/>
                    <a:pt x="7266" y="16948"/>
                  </a:cubicBezTo>
                  <a:cubicBezTo>
                    <a:pt x="8026" y="14622"/>
                    <a:pt x="8330" y="11298"/>
                    <a:pt x="8482" y="8640"/>
                  </a:cubicBezTo>
                  <a:cubicBezTo>
                    <a:pt x="8635" y="5982"/>
                    <a:pt x="8635" y="3988"/>
                    <a:pt x="8635" y="3988"/>
                  </a:cubicBezTo>
                  <a:cubicBezTo>
                    <a:pt x="8635" y="3988"/>
                    <a:pt x="8635" y="5982"/>
                    <a:pt x="9243" y="8474"/>
                  </a:cubicBezTo>
                  <a:cubicBezTo>
                    <a:pt x="9851" y="10966"/>
                    <a:pt x="11068" y="13957"/>
                    <a:pt x="12742" y="16449"/>
                  </a:cubicBezTo>
                  <a:cubicBezTo>
                    <a:pt x="14415" y="18942"/>
                    <a:pt x="16544" y="20935"/>
                    <a:pt x="18066" y="21268"/>
                  </a:cubicBezTo>
                  <a:cubicBezTo>
                    <a:pt x="19587" y="21600"/>
                    <a:pt x="20499" y="20271"/>
                    <a:pt x="21412" y="18942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5807845" y="4132898"/>
              <a:ext cx="190501" cy="165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2" fill="norm" stroke="1" extrusionOk="0">
                  <a:moveTo>
                    <a:pt x="0" y="0"/>
                  </a:moveTo>
                  <a:cubicBezTo>
                    <a:pt x="240" y="6015"/>
                    <a:pt x="480" y="12030"/>
                    <a:pt x="1080" y="15722"/>
                  </a:cubicBezTo>
                  <a:cubicBezTo>
                    <a:pt x="1680" y="19413"/>
                    <a:pt x="2640" y="20780"/>
                    <a:pt x="3720" y="21190"/>
                  </a:cubicBezTo>
                  <a:cubicBezTo>
                    <a:pt x="4800" y="21600"/>
                    <a:pt x="6000" y="21053"/>
                    <a:pt x="7200" y="19549"/>
                  </a:cubicBezTo>
                  <a:cubicBezTo>
                    <a:pt x="8400" y="18046"/>
                    <a:pt x="9600" y="15585"/>
                    <a:pt x="10320" y="13534"/>
                  </a:cubicBezTo>
                  <a:cubicBezTo>
                    <a:pt x="11040" y="11484"/>
                    <a:pt x="11280" y="9843"/>
                    <a:pt x="11280" y="8339"/>
                  </a:cubicBezTo>
                  <a:cubicBezTo>
                    <a:pt x="11280" y="6835"/>
                    <a:pt x="11040" y="5468"/>
                    <a:pt x="10800" y="5468"/>
                  </a:cubicBezTo>
                  <a:cubicBezTo>
                    <a:pt x="10560" y="5468"/>
                    <a:pt x="10320" y="6835"/>
                    <a:pt x="10440" y="9023"/>
                  </a:cubicBezTo>
                  <a:cubicBezTo>
                    <a:pt x="10560" y="11210"/>
                    <a:pt x="11040" y="14218"/>
                    <a:pt x="11760" y="16405"/>
                  </a:cubicBezTo>
                  <a:cubicBezTo>
                    <a:pt x="12480" y="18592"/>
                    <a:pt x="13440" y="19959"/>
                    <a:pt x="15120" y="19823"/>
                  </a:cubicBezTo>
                  <a:cubicBezTo>
                    <a:pt x="16800" y="19686"/>
                    <a:pt x="19200" y="18046"/>
                    <a:pt x="21600" y="16405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6017395" y="3923348"/>
              <a:ext cx="3810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832"/>
                    <a:pt x="14400" y="7665"/>
                    <a:pt x="18000" y="11265"/>
                  </a:cubicBezTo>
                  <a:cubicBezTo>
                    <a:pt x="21600" y="14865"/>
                    <a:pt x="21600" y="1823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6133812" y="3866198"/>
              <a:ext cx="124884" cy="414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7322" y="0"/>
                  </a:moveTo>
                  <a:cubicBezTo>
                    <a:pt x="5125" y="3491"/>
                    <a:pt x="2929" y="6982"/>
                    <a:pt x="1647" y="10200"/>
                  </a:cubicBezTo>
                  <a:cubicBezTo>
                    <a:pt x="366" y="13418"/>
                    <a:pt x="0" y="16364"/>
                    <a:pt x="0" y="18109"/>
                  </a:cubicBezTo>
                  <a:cubicBezTo>
                    <a:pt x="0" y="19855"/>
                    <a:pt x="366" y="20400"/>
                    <a:pt x="2563" y="20836"/>
                  </a:cubicBezTo>
                  <a:cubicBezTo>
                    <a:pt x="4759" y="21273"/>
                    <a:pt x="8786" y="21600"/>
                    <a:pt x="12264" y="21164"/>
                  </a:cubicBezTo>
                  <a:cubicBezTo>
                    <a:pt x="15742" y="20727"/>
                    <a:pt x="18671" y="19527"/>
                    <a:pt x="21600" y="18327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6099945" y="4094798"/>
              <a:ext cx="177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CD02F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34" name="Drawing"/>
          <p:cNvGrpSpPr/>
          <p:nvPr/>
        </p:nvGrpSpPr>
        <p:grpSpPr>
          <a:xfrm>
            <a:off x="1911784" y="1092191"/>
            <a:ext cx="10813617" cy="6369059"/>
            <a:chOff x="0" y="0"/>
            <a:chExt cx="10813615" cy="6369058"/>
          </a:xfrm>
        </p:grpSpPr>
        <p:sp>
          <p:nvSpPr>
            <p:cNvPr id="1806" name="Line"/>
            <p:cNvSpPr/>
            <p:nvPr/>
          </p:nvSpPr>
          <p:spPr>
            <a:xfrm>
              <a:off x="988763" y="275174"/>
              <a:ext cx="204603" cy="401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474" fill="norm" stroke="1" extrusionOk="0">
                  <a:moveTo>
                    <a:pt x="21305" y="1923"/>
                  </a:moveTo>
                  <a:cubicBezTo>
                    <a:pt x="21085" y="1357"/>
                    <a:pt x="20864" y="792"/>
                    <a:pt x="20203" y="452"/>
                  </a:cubicBezTo>
                  <a:cubicBezTo>
                    <a:pt x="19542" y="113"/>
                    <a:pt x="18440" y="0"/>
                    <a:pt x="17338" y="0"/>
                  </a:cubicBezTo>
                  <a:cubicBezTo>
                    <a:pt x="16236" y="0"/>
                    <a:pt x="15134" y="113"/>
                    <a:pt x="13370" y="961"/>
                  </a:cubicBezTo>
                  <a:cubicBezTo>
                    <a:pt x="11607" y="1809"/>
                    <a:pt x="9183" y="3393"/>
                    <a:pt x="6868" y="5485"/>
                  </a:cubicBezTo>
                  <a:cubicBezTo>
                    <a:pt x="4554" y="7577"/>
                    <a:pt x="2350" y="10178"/>
                    <a:pt x="1138" y="12496"/>
                  </a:cubicBezTo>
                  <a:cubicBezTo>
                    <a:pt x="-75" y="14815"/>
                    <a:pt x="-295" y="16850"/>
                    <a:pt x="366" y="18320"/>
                  </a:cubicBezTo>
                  <a:cubicBezTo>
                    <a:pt x="1027" y="19791"/>
                    <a:pt x="2570" y="20695"/>
                    <a:pt x="4444" y="21148"/>
                  </a:cubicBezTo>
                  <a:cubicBezTo>
                    <a:pt x="6317" y="21600"/>
                    <a:pt x="8521" y="21600"/>
                    <a:pt x="11056" y="21035"/>
                  </a:cubicBezTo>
                  <a:cubicBezTo>
                    <a:pt x="13591" y="20469"/>
                    <a:pt x="16456" y="19338"/>
                    <a:pt x="19321" y="18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1305402" y="264591"/>
              <a:ext cx="116564" cy="396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546" fill="norm" stroke="1" extrusionOk="0">
                  <a:moveTo>
                    <a:pt x="7355" y="1149"/>
                  </a:moveTo>
                  <a:cubicBezTo>
                    <a:pt x="6584" y="574"/>
                    <a:pt x="5812" y="0"/>
                    <a:pt x="5234" y="0"/>
                  </a:cubicBezTo>
                  <a:cubicBezTo>
                    <a:pt x="4655" y="0"/>
                    <a:pt x="4270" y="574"/>
                    <a:pt x="4077" y="3045"/>
                  </a:cubicBezTo>
                  <a:cubicBezTo>
                    <a:pt x="3884" y="5515"/>
                    <a:pt x="3884" y="9881"/>
                    <a:pt x="3498" y="13098"/>
                  </a:cubicBezTo>
                  <a:cubicBezTo>
                    <a:pt x="3112" y="16315"/>
                    <a:pt x="2341" y="18383"/>
                    <a:pt x="1762" y="19704"/>
                  </a:cubicBezTo>
                  <a:cubicBezTo>
                    <a:pt x="1184" y="21026"/>
                    <a:pt x="798" y="21600"/>
                    <a:pt x="412" y="21543"/>
                  </a:cubicBezTo>
                  <a:cubicBezTo>
                    <a:pt x="27" y="21485"/>
                    <a:pt x="-359" y="20796"/>
                    <a:pt x="605" y="19187"/>
                  </a:cubicBezTo>
                  <a:cubicBezTo>
                    <a:pt x="1570" y="17579"/>
                    <a:pt x="3884" y="15051"/>
                    <a:pt x="6198" y="13557"/>
                  </a:cubicBezTo>
                  <a:cubicBezTo>
                    <a:pt x="8512" y="12064"/>
                    <a:pt x="10827" y="11604"/>
                    <a:pt x="12562" y="11604"/>
                  </a:cubicBezTo>
                  <a:cubicBezTo>
                    <a:pt x="14298" y="11604"/>
                    <a:pt x="15455" y="12064"/>
                    <a:pt x="16612" y="13098"/>
                  </a:cubicBezTo>
                  <a:cubicBezTo>
                    <a:pt x="17770" y="14132"/>
                    <a:pt x="18927" y="15740"/>
                    <a:pt x="19505" y="16889"/>
                  </a:cubicBezTo>
                  <a:cubicBezTo>
                    <a:pt x="20084" y="18038"/>
                    <a:pt x="20084" y="18728"/>
                    <a:pt x="20277" y="19130"/>
                  </a:cubicBezTo>
                  <a:cubicBezTo>
                    <a:pt x="20470" y="19532"/>
                    <a:pt x="20855" y="19647"/>
                    <a:pt x="21241" y="19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1460065" y="533408"/>
              <a:ext cx="190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1504515" y="406408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1625165" y="527058"/>
              <a:ext cx="196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1889545" y="392253"/>
              <a:ext cx="118573" cy="240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2" h="21353" fill="norm" stroke="1" extrusionOk="0">
                  <a:moveTo>
                    <a:pt x="19401" y="3510"/>
                  </a:moveTo>
                  <a:cubicBezTo>
                    <a:pt x="16422" y="2195"/>
                    <a:pt x="13442" y="880"/>
                    <a:pt x="11022" y="316"/>
                  </a:cubicBezTo>
                  <a:cubicBezTo>
                    <a:pt x="8601" y="-247"/>
                    <a:pt x="6739" y="-59"/>
                    <a:pt x="4504" y="880"/>
                  </a:cubicBezTo>
                  <a:cubicBezTo>
                    <a:pt x="2270" y="1819"/>
                    <a:pt x="-337" y="3510"/>
                    <a:pt x="35" y="5670"/>
                  </a:cubicBezTo>
                  <a:cubicBezTo>
                    <a:pt x="408" y="7830"/>
                    <a:pt x="3760" y="10459"/>
                    <a:pt x="7670" y="12431"/>
                  </a:cubicBezTo>
                  <a:cubicBezTo>
                    <a:pt x="11580" y="14403"/>
                    <a:pt x="16049" y="15718"/>
                    <a:pt x="18470" y="16845"/>
                  </a:cubicBezTo>
                  <a:cubicBezTo>
                    <a:pt x="20891" y="17972"/>
                    <a:pt x="21263" y="18911"/>
                    <a:pt x="20518" y="19569"/>
                  </a:cubicBezTo>
                  <a:cubicBezTo>
                    <a:pt x="19773" y="20226"/>
                    <a:pt x="17911" y="20602"/>
                    <a:pt x="16049" y="20883"/>
                  </a:cubicBezTo>
                  <a:cubicBezTo>
                    <a:pt x="14187" y="21165"/>
                    <a:pt x="12325" y="21353"/>
                    <a:pt x="10463" y="21353"/>
                  </a:cubicBezTo>
                  <a:cubicBezTo>
                    <a:pt x="8601" y="21353"/>
                    <a:pt x="6739" y="21165"/>
                    <a:pt x="5994" y="20602"/>
                  </a:cubicBezTo>
                  <a:cubicBezTo>
                    <a:pt x="5249" y="20038"/>
                    <a:pt x="5622" y="19099"/>
                    <a:pt x="5994" y="181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2034502" y="443530"/>
              <a:ext cx="905114" cy="402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257" fill="norm" stroke="1" extrusionOk="0">
                  <a:moveTo>
                    <a:pt x="1898" y="3745"/>
                  </a:moveTo>
                  <a:cubicBezTo>
                    <a:pt x="2100" y="3297"/>
                    <a:pt x="2301" y="2850"/>
                    <a:pt x="2402" y="2234"/>
                  </a:cubicBezTo>
                  <a:cubicBezTo>
                    <a:pt x="2503" y="1619"/>
                    <a:pt x="2503" y="835"/>
                    <a:pt x="2377" y="388"/>
                  </a:cubicBezTo>
                  <a:cubicBezTo>
                    <a:pt x="2251" y="-60"/>
                    <a:pt x="1999" y="-172"/>
                    <a:pt x="1595" y="332"/>
                  </a:cubicBezTo>
                  <a:cubicBezTo>
                    <a:pt x="1191" y="835"/>
                    <a:pt x="636" y="1954"/>
                    <a:pt x="333" y="2794"/>
                  </a:cubicBezTo>
                  <a:cubicBezTo>
                    <a:pt x="30" y="3633"/>
                    <a:pt x="-20" y="4193"/>
                    <a:pt x="5" y="4752"/>
                  </a:cubicBezTo>
                  <a:cubicBezTo>
                    <a:pt x="30" y="5312"/>
                    <a:pt x="131" y="5872"/>
                    <a:pt x="434" y="6095"/>
                  </a:cubicBezTo>
                  <a:cubicBezTo>
                    <a:pt x="737" y="6319"/>
                    <a:pt x="1242" y="6207"/>
                    <a:pt x="1696" y="5760"/>
                  </a:cubicBezTo>
                  <a:cubicBezTo>
                    <a:pt x="2150" y="5312"/>
                    <a:pt x="2554" y="4529"/>
                    <a:pt x="2882" y="3801"/>
                  </a:cubicBezTo>
                  <a:cubicBezTo>
                    <a:pt x="3210" y="3074"/>
                    <a:pt x="3462" y="2402"/>
                    <a:pt x="3563" y="2402"/>
                  </a:cubicBezTo>
                  <a:cubicBezTo>
                    <a:pt x="3664" y="2402"/>
                    <a:pt x="3614" y="3074"/>
                    <a:pt x="3286" y="5368"/>
                  </a:cubicBezTo>
                  <a:cubicBezTo>
                    <a:pt x="2958" y="7662"/>
                    <a:pt x="2352" y="11579"/>
                    <a:pt x="1973" y="14153"/>
                  </a:cubicBezTo>
                  <a:cubicBezTo>
                    <a:pt x="1595" y="16727"/>
                    <a:pt x="1444" y="17959"/>
                    <a:pt x="1317" y="19022"/>
                  </a:cubicBezTo>
                  <a:cubicBezTo>
                    <a:pt x="1191" y="20085"/>
                    <a:pt x="1090" y="20980"/>
                    <a:pt x="1141" y="21204"/>
                  </a:cubicBezTo>
                  <a:cubicBezTo>
                    <a:pt x="1191" y="21428"/>
                    <a:pt x="1393" y="20980"/>
                    <a:pt x="1898" y="19246"/>
                  </a:cubicBezTo>
                  <a:cubicBezTo>
                    <a:pt x="2402" y="17511"/>
                    <a:pt x="3210" y="14489"/>
                    <a:pt x="3942" y="11579"/>
                  </a:cubicBezTo>
                  <a:cubicBezTo>
                    <a:pt x="4673" y="8669"/>
                    <a:pt x="5330" y="5872"/>
                    <a:pt x="5683" y="4137"/>
                  </a:cubicBezTo>
                  <a:cubicBezTo>
                    <a:pt x="6036" y="2402"/>
                    <a:pt x="6087" y="1731"/>
                    <a:pt x="6036" y="1675"/>
                  </a:cubicBezTo>
                  <a:cubicBezTo>
                    <a:pt x="5986" y="1619"/>
                    <a:pt x="5834" y="2178"/>
                    <a:pt x="5708" y="3018"/>
                  </a:cubicBezTo>
                  <a:cubicBezTo>
                    <a:pt x="5582" y="3857"/>
                    <a:pt x="5481" y="4976"/>
                    <a:pt x="5430" y="5872"/>
                  </a:cubicBezTo>
                  <a:cubicBezTo>
                    <a:pt x="5380" y="6767"/>
                    <a:pt x="5380" y="7438"/>
                    <a:pt x="5481" y="7942"/>
                  </a:cubicBezTo>
                  <a:cubicBezTo>
                    <a:pt x="5582" y="8446"/>
                    <a:pt x="5784" y="8781"/>
                    <a:pt x="6162" y="8502"/>
                  </a:cubicBezTo>
                  <a:cubicBezTo>
                    <a:pt x="6541" y="8222"/>
                    <a:pt x="7096" y="7326"/>
                    <a:pt x="7449" y="6543"/>
                  </a:cubicBezTo>
                  <a:cubicBezTo>
                    <a:pt x="7802" y="5760"/>
                    <a:pt x="7954" y="5088"/>
                    <a:pt x="8105" y="4417"/>
                  </a:cubicBezTo>
                  <a:cubicBezTo>
                    <a:pt x="8257" y="3745"/>
                    <a:pt x="8408" y="3074"/>
                    <a:pt x="8408" y="3018"/>
                  </a:cubicBezTo>
                  <a:cubicBezTo>
                    <a:pt x="8408" y="2962"/>
                    <a:pt x="8257" y="3521"/>
                    <a:pt x="8156" y="4473"/>
                  </a:cubicBezTo>
                  <a:cubicBezTo>
                    <a:pt x="8055" y="5424"/>
                    <a:pt x="8004" y="6767"/>
                    <a:pt x="8055" y="7662"/>
                  </a:cubicBezTo>
                  <a:cubicBezTo>
                    <a:pt x="8105" y="8558"/>
                    <a:pt x="8257" y="9005"/>
                    <a:pt x="8509" y="9285"/>
                  </a:cubicBezTo>
                  <a:cubicBezTo>
                    <a:pt x="8761" y="9565"/>
                    <a:pt x="9115" y="9677"/>
                    <a:pt x="9569" y="9285"/>
                  </a:cubicBezTo>
                  <a:cubicBezTo>
                    <a:pt x="10023" y="8893"/>
                    <a:pt x="10578" y="7998"/>
                    <a:pt x="10931" y="7270"/>
                  </a:cubicBezTo>
                  <a:cubicBezTo>
                    <a:pt x="11285" y="6543"/>
                    <a:pt x="11436" y="5983"/>
                    <a:pt x="11587" y="5480"/>
                  </a:cubicBezTo>
                  <a:cubicBezTo>
                    <a:pt x="11739" y="4976"/>
                    <a:pt x="11890" y="4529"/>
                    <a:pt x="11840" y="4137"/>
                  </a:cubicBezTo>
                  <a:cubicBezTo>
                    <a:pt x="11789" y="3745"/>
                    <a:pt x="11537" y="3409"/>
                    <a:pt x="11310" y="3465"/>
                  </a:cubicBezTo>
                  <a:cubicBezTo>
                    <a:pt x="11083" y="3521"/>
                    <a:pt x="10881" y="3969"/>
                    <a:pt x="10730" y="4529"/>
                  </a:cubicBezTo>
                  <a:cubicBezTo>
                    <a:pt x="10578" y="5088"/>
                    <a:pt x="10477" y="5760"/>
                    <a:pt x="10452" y="6375"/>
                  </a:cubicBezTo>
                  <a:cubicBezTo>
                    <a:pt x="10427" y="6991"/>
                    <a:pt x="10477" y="7550"/>
                    <a:pt x="10629" y="7718"/>
                  </a:cubicBezTo>
                  <a:cubicBezTo>
                    <a:pt x="10780" y="7886"/>
                    <a:pt x="11032" y="7662"/>
                    <a:pt x="11234" y="7326"/>
                  </a:cubicBezTo>
                  <a:cubicBezTo>
                    <a:pt x="11436" y="6991"/>
                    <a:pt x="11587" y="6543"/>
                    <a:pt x="11688" y="6655"/>
                  </a:cubicBezTo>
                  <a:cubicBezTo>
                    <a:pt x="11789" y="6767"/>
                    <a:pt x="11840" y="7438"/>
                    <a:pt x="11840" y="8054"/>
                  </a:cubicBezTo>
                  <a:cubicBezTo>
                    <a:pt x="11840" y="8669"/>
                    <a:pt x="11789" y="9229"/>
                    <a:pt x="11840" y="9733"/>
                  </a:cubicBezTo>
                  <a:cubicBezTo>
                    <a:pt x="11890" y="10236"/>
                    <a:pt x="12042" y="10684"/>
                    <a:pt x="12218" y="10740"/>
                  </a:cubicBezTo>
                  <a:cubicBezTo>
                    <a:pt x="12395" y="10796"/>
                    <a:pt x="12597" y="10460"/>
                    <a:pt x="12925" y="9117"/>
                  </a:cubicBezTo>
                  <a:cubicBezTo>
                    <a:pt x="13253" y="7774"/>
                    <a:pt x="13707" y="5424"/>
                    <a:pt x="13934" y="3857"/>
                  </a:cubicBezTo>
                  <a:cubicBezTo>
                    <a:pt x="14161" y="2290"/>
                    <a:pt x="14161" y="1507"/>
                    <a:pt x="14287" y="1003"/>
                  </a:cubicBezTo>
                  <a:cubicBezTo>
                    <a:pt x="14414" y="500"/>
                    <a:pt x="14666" y="276"/>
                    <a:pt x="14918" y="332"/>
                  </a:cubicBezTo>
                  <a:cubicBezTo>
                    <a:pt x="15171" y="388"/>
                    <a:pt x="15423" y="723"/>
                    <a:pt x="15574" y="1507"/>
                  </a:cubicBezTo>
                  <a:cubicBezTo>
                    <a:pt x="15726" y="2290"/>
                    <a:pt x="15776" y="3521"/>
                    <a:pt x="15650" y="4529"/>
                  </a:cubicBezTo>
                  <a:cubicBezTo>
                    <a:pt x="15524" y="5536"/>
                    <a:pt x="15221" y="6319"/>
                    <a:pt x="15044" y="6991"/>
                  </a:cubicBezTo>
                  <a:cubicBezTo>
                    <a:pt x="14868" y="7662"/>
                    <a:pt x="14817" y="8222"/>
                    <a:pt x="14893" y="8669"/>
                  </a:cubicBezTo>
                  <a:cubicBezTo>
                    <a:pt x="14969" y="9117"/>
                    <a:pt x="15171" y="9453"/>
                    <a:pt x="15398" y="9621"/>
                  </a:cubicBezTo>
                  <a:cubicBezTo>
                    <a:pt x="15625" y="9789"/>
                    <a:pt x="15877" y="9789"/>
                    <a:pt x="16432" y="9117"/>
                  </a:cubicBezTo>
                  <a:cubicBezTo>
                    <a:pt x="16987" y="8446"/>
                    <a:pt x="17845" y="7103"/>
                    <a:pt x="18476" y="5927"/>
                  </a:cubicBezTo>
                  <a:cubicBezTo>
                    <a:pt x="19107" y="4752"/>
                    <a:pt x="19511" y="3745"/>
                    <a:pt x="19738" y="2962"/>
                  </a:cubicBezTo>
                  <a:cubicBezTo>
                    <a:pt x="19965" y="2178"/>
                    <a:pt x="20016" y="1619"/>
                    <a:pt x="19889" y="1339"/>
                  </a:cubicBezTo>
                  <a:cubicBezTo>
                    <a:pt x="19763" y="1059"/>
                    <a:pt x="19460" y="1059"/>
                    <a:pt x="19006" y="1843"/>
                  </a:cubicBezTo>
                  <a:cubicBezTo>
                    <a:pt x="18552" y="2626"/>
                    <a:pt x="17946" y="4193"/>
                    <a:pt x="17644" y="5312"/>
                  </a:cubicBezTo>
                  <a:cubicBezTo>
                    <a:pt x="17341" y="6431"/>
                    <a:pt x="17341" y="7103"/>
                    <a:pt x="17618" y="7606"/>
                  </a:cubicBezTo>
                  <a:cubicBezTo>
                    <a:pt x="17896" y="8110"/>
                    <a:pt x="18451" y="8446"/>
                    <a:pt x="19158" y="8390"/>
                  </a:cubicBezTo>
                  <a:cubicBezTo>
                    <a:pt x="19864" y="8334"/>
                    <a:pt x="20722" y="7886"/>
                    <a:pt x="21580" y="7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3464586" y="273058"/>
              <a:ext cx="358224" cy="442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511" fill="norm" stroke="1" extrusionOk="0">
                  <a:moveTo>
                    <a:pt x="5808" y="0"/>
                  </a:moveTo>
                  <a:cubicBezTo>
                    <a:pt x="4418" y="4114"/>
                    <a:pt x="3029" y="8229"/>
                    <a:pt x="2018" y="11520"/>
                  </a:cubicBezTo>
                  <a:cubicBezTo>
                    <a:pt x="1008" y="14811"/>
                    <a:pt x="376" y="17280"/>
                    <a:pt x="124" y="18823"/>
                  </a:cubicBezTo>
                  <a:cubicBezTo>
                    <a:pt x="-129" y="20366"/>
                    <a:pt x="-3" y="20983"/>
                    <a:pt x="566" y="21291"/>
                  </a:cubicBezTo>
                  <a:cubicBezTo>
                    <a:pt x="1134" y="21600"/>
                    <a:pt x="2145" y="21600"/>
                    <a:pt x="3218" y="21189"/>
                  </a:cubicBezTo>
                  <a:cubicBezTo>
                    <a:pt x="4292" y="20777"/>
                    <a:pt x="5429" y="19954"/>
                    <a:pt x="5997" y="18874"/>
                  </a:cubicBezTo>
                  <a:cubicBezTo>
                    <a:pt x="6566" y="17794"/>
                    <a:pt x="6566" y="16457"/>
                    <a:pt x="5871" y="15377"/>
                  </a:cubicBezTo>
                  <a:cubicBezTo>
                    <a:pt x="5176" y="14297"/>
                    <a:pt x="3787" y="13474"/>
                    <a:pt x="2713" y="13063"/>
                  </a:cubicBezTo>
                  <a:cubicBezTo>
                    <a:pt x="1639" y="12651"/>
                    <a:pt x="882" y="12651"/>
                    <a:pt x="818" y="12703"/>
                  </a:cubicBezTo>
                  <a:cubicBezTo>
                    <a:pt x="755" y="12754"/>
                    <a:pt x="1387" y="12857"/>
                    <a:pt x="3092" y="12857"/>
                  </a:cubicBezTo>
                  <a:cubicBezTo>
                    <a:pt x="4797" y="12857"/>
                    <a:pt x="7576" y="12754"/>
                    <a:pt x="9282" y="12651"/>
                  </a:cubicBezTo>
                  <a:cubicBezTo>
                    <a:pt x="10987" y="12549"/>
                    <a:pt x="11618" y="12446"/>
                    <a:pt x="11682" y="12189"/>
                  </a:cubicBezTo>
                  <a:cubicBezTo>
                    <a:pt x="11745" y="11931"/>
                    <a:pt x="11239" y="11520"/>
                    <a:pt x="10608" y="11571"/>
                  </a:cubicBezTo>
                  <a:cubicBezTo>
                    <a:pt x="9976" y="11623"/>
                    <a:pt x="9218" y="12137"/>
                    <a:pt x="8587" y="13011"/>
                  </a:cubicBezTo>
                  <a:cubicBezTo>
                    <a:pt x="7955" y="13886"/>
                    <a:pt x="7450" y="15120"/>
                    <a:pt x="7260" y="15994"/>
                  </a:cubicBezTo>
                  <a:cubicBezTo>
                    <a:pt x="7071" y="16869"/>
                    <a:pt x="7197" y="17383"/>
                    <a:pt x="7639" y="17743"/>
                  </a:cubicBezTo>
                  <a:cubicBezTo>
                    <a:pt x="8082" y="18103"/>
                    <a:pt x="8839" y="18309"/>
                    <a:pt x="10355" y="18103"/>
                  </a:cubicBezTo>
                  <a:cubicBezTo>
                    <a:pt x="11871" y="17897"/>
                    <a:pt x="14145" y="17280"/>
                    <a:pt x="15724" y="16457"/>
                  </a:cubicBezTo>
                  <a:cubicBezTo>
                    <a:pt x="17303" y="15634"/>
                    <a:pt x="18187" y="14606"/>
                    <a:pt x="18692" y="13783"/>
                  </a:cubicBezTo>
                  <a:cubicBezTo>
                    <a:pt x="19197" y="12960"/>
                    <a:pt x="19324" y="12343"/>
                    <a:pt x="18945" y="12034"/>
                  </a:cubicBezTo>
                  <a:cubicBezTo>
                    <a:pt x="18566" y="11726"/>
                    <a:pt x="17682" y="11726"/>
                    <a:pt x="16987" y="11880"/>
                  </a:cubicBezTo>
                  <a:cubicBezTo>
                    <a:pt x="16292" y="12034"/>
                    <a:pt x="15787" y="12343"/>
                    <a:pt x="15534" y="12754"/>
                  </a:cubicBezTo>
                  <a:cubicBezTo>
                    <a:pt x="15282" y="13166"/>
                    <a:pt x="15282" y="13680"/>
                    <a:pt x="15913" y="14349"/>
                  </a:cubicBezTo>
                  <a:cubicBezTo>
                    <a:pt x="16545" y="15017"/>
                    <a:pt x="17808" y="15840"/>
                    <a:pt x="18755" y="16457"/>
                  </a:cubicBezTo>
                  <a:cubicBezTo>
                    <a:pt x="19703" y="17074"/>
                    <a:pt x="20334" y="17486"/>
                    <a:pt x="20776" y="17949"/>
                  </a:cubicBezTo>
                  <a:cubicBezTo>
                    <a:pt x="21218" y="18411"/>
                    <a:pt x="21471" y="18926"/>
                    <a:pt x="21345" y="19337"/>
                  </a:cubicBezTo>
                  <a:cubicBezTo>
                    <a:pt x="21218" y="19749"/>
                    <a:pt x="20713" y="20057"/>
                    <a:pt x="20145" y="20006"/>
                  </a:cubicBezTo>
                  <a:cubicBezTo>
                    <a:pt x="19576" y="19954"/>
                    <a:pt x="18945" y="19543"/>
                    <a:pt x="18629" y="18874"/>
                  </a:cubicBezTo>
                  <a:cubicBezTo>
                    <a:pt x="18313" y="18206"/>
                    <a:pt x="18313" y="17280"/>
                    <a:pt x="18313" y="16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3886270" y="266708"/>
              <a:ext cx="94746" cy="442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99" fill="norm" stroke="1" extrusionOk="0">
                  <a:moveTo>
                    <a:pt x="21485" y="0"/>
                  </a:moveTo>
                  <a:cubicBezTo>
                    <a:pt x="16685" y="2674"/>
                    <a:pt x="11885" y="5349"/>
                    <a:pt x="8285" y="8434"/>
                  </a:cubicBezTo>
                  <a:cubicBezTo>
                    <a:pt x="4685" y="11520"/>
                    <a:pt x="2285" y="15017"/>
                    <a:pt x="1085" y="17023"/>
                  </a:cubicBezTo>
                  <a:cubicBezTo>
                    <a:pt x="-115" y="19029"/>
                    <a:pt x="-115" y="19543"/>
                    <a:pt x="125" y="20057"/>
                  </a:cubicBezTo>
                  <a:cubicBezTo>
                    <a:pt x="365" y="20571"/>
                    <a:pt x="845" y="21086"/>
                    <a:pt x="2525" y="21343"/>
                  </a:cubicBezTo>
                  <a:cubicBezTo>
                    <a:pt x="4205" y="21600"/>
                    <a:pt x="7085" y="21600"/>
                    <a:pt x="10445" y="20880"/>
                  </a:cubicBezTo>
                  <a:cubicBezTo>
                    <a:pt x="13805" y="20160"/>
                    <a:pt x="17645" y="18720"/>
                    <a:pt x="21485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3898465" y="463558"/>
              <a:ext cx="146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4627583" y="230091"/>
              <a:ext cx="458333" cy="500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446" fill="norm" stroke="1" extrusionOk="0">
                  <a:moveTo>
                    <a:pt x="9012" y="3203"/>
                  </a:moveTo>
                  <a:cubicBezTo>
                    <a:pt x="8913" y="2386"/>
                    <a:pt x="8813" y="1570"/>
                    <a:pt x="8564" y="1025"/>
                  </a:cubicBezTo>
                  <a:cubicBezTo>
                    <a:pt x="8315" y="481"/>
                    <a:pt x="7917" y="208"/>
                    <a:pt x="7419" y="72"/>
                  </a:cubicBezTo>
                  <a:cubicBezTo>
                    <a:pt x="6922" y="-64"/>
                    <a:pt x="6325" y="-64"/>
                    <a:pt x="5727" y="571"/>
                  </a:cubicBezTo>
                  <a:cubicBezTo>
                    <a:pt x="5130" y="1207"/>
                    <a:pt x="4533" y="2477"/>
                    <a:pt x="4035" y="4928"/>
                  </a:cubicBezTo>
                  <a:cubicBezTo>
                    <a:pt x="3537" y="7378"/>
                    <a:pt x="3139" y="11008"/>
                    <a:pt x="2990" y="13822"/>
                  </a:cubicBezTo>
                  <a:cubicBezTo>
                    <a:pt x="2841" y="16635"/>
                    <a:pt x="2940" y="18632"/>
                    <a:pt x="2841" y="19812"/>
                  </a:cubicBezTo>
                  <a:cubicBezTo>
                    <a:pt x="2741" y="20991"/>
                    <a:pt x="2442" y="21354"/>
                    <a:pt x="2094" y="21309"/>
                  </a:cubicBezTo>
                  <a:cubicBezTo>
                    <a:pt x="1746" y="21264"/>
                    <a:pt x="1348" y="20810"/>
                    <a:pt x="900" y="19948"/>
                  </a:cubicBezTo>
                  <a:cubicBezTo>
                    <a:pt x="452" y="19086"/>
                    <a:pt x="-46" y="17815"/>
                    <a:pt x="4" y="16998"/>
                  </a:cubicBezTo>
                  <a:cubicBezTo>
                    <a:pt x="54" y="16181"/>
                    <a:pt x="651" y="15818"/>
                    <a:pt x="1995" y="15501"/>
                  </a:cubicBezTo>
                  <a:cubicBezTo>
                    <a:pt x="3338" y="15183"/>
                    <a:pt x="5429" y="14911"/>
                    <a:pt x="6972" y="14684"/>
                  </a:cubicBezTo>
                  <a:cubicBezTo>
                    <a:pt x="8514" y="14457"/>
                    <a:pt x="9510" y="14275"/>
                    <a:pt x="10207" y="14049"/>
                  </a:cubicBezTo>
                  <a:cubicBezTo>
                    <a:pt x="10903" y="13822"/>
                    <a:pt x="11301" y="13549"/>
                    <a:pt x="11252" y="13368"/>
                  </a:cubicBezTo>
                  <a:cubicBezTo>
                    <a:pt x="11202" y="13186"/>
                    <a:pt x="10704" y="13096"/>
                    <a:pt x="9908" y="13096"/>
                  </a:cubicBezTo>
                  <a:cubicBezTo>
                    <a:pt x="9112" y="13096"/>
                    <a:pt x="8017" y="13186"/>
                    <a:pt x="7121" y="13731"/>
                  </a:cubicBezTo>
                  <a:cubicBezTo>
                    <a:pt x="6225" y="14275"/>
                    <a:pt x="5528" y="15274"/>
                    <a:pt x="5329" y="16181"/>
                  </a:cubicBezTo>
                  <a:cubicBezTo>
                    <a:pt x="5130" y="17089"/>
                    <a:pt x="5429" y="17906"/>
                    <a:pt x="5827" y="18360"/>
                  </a:cubicBezTo>
                  <a:cubicBezTo>
                    <a:pt x="6225" y="18813"/>
                    <a:pt x="6723" y="18904"/>
                    <a:pt x="7220" y="18904"/>
                  </a:cubicBezTo>
                  <a:cubicBezTo>
                    <a:pt x="7718" y="18904"/>
                    <a:pt x="8216" y="18813"/>
                    <a:pt x="8664" y="18269"/>
                  </a:cubicBezTo>
                  <a:cubicBezTo>
                    <a:pt x="9112" y="17724"/>
                    <a:pt x="9510" y="16726"/>
                    <a:pt x="9759" y="16000"/>
                  </a:cubicBezTo>
                  <a:cubicBezTo>
                    <a:pt x="10007" y="15274"/>
                    <a:pt x="10107" y="14820"/>
                    <a:pt x="10157" y="14366"/>
                  </a:cubicBezTo>
                  <a:cubicBezTo>
                    <a:pt x="10207" y="13912"/>
                    <a:pt x="10207" y="13459"/>
                    <a:pt x="10455" y="13323"/>
                  </a:cubicBezTo>
                  <a:cubicBezTo>
                    <a:pt x="10704" y="13186"/>
                    <a:pt x="11202" y="13368"/>
                    <a:pt x="11899" y="14003"/>
                  </a:cubicBezTo>
                  <a:cubicBezTo>
                    <a:pt x="12595" y="14639"/>
                    <a:pt x="13491" y="15728"/>
                    <a:pt x="13939" y="16771"/>
                  </a:cubicBezTo>
                  <a:cubicBezTo>
                    <a:pt x="14387" y="17815"/>
                    <a:pt x="14387" y="18813"/>
                    <a:pt x="14337" y="19539"/>
                  </a:cubicBezTo>
                  <a:cubicBezTo>
                    <a:pt x="14288" y="20265"/>
                    <a:pt x="14188" y="20719"/>
                    <a:pt x="13889" y="21037"/>
                  </a:cubicBezTo>
                  <a:cubicBezTo>
                    <a:pt x="13591" y="21354"/>
                    <a:pt x="13093" y="21536"/>
                    <a:pt x="12695" y="21400"/>
                  </a:cubicBezTo>
                  <a:cubicBezTo>
                    <a:pt x="12297" y="21264"/>
                    <a:pt x="11998" y="20810"/>
                    <a:pt x="12148" y="19812"/>
                  </a:cubicBezTo>
                  <a:cubicBezTo>
                    <a:pt x="12297" y="18813"/>
                    <a:pt x="12894" y="17270"/>
                    <a:pt x="14536" y="15909"/>
                  </a:cubicBezTo>
                  <a:cubicBezTo>
                    <a:pt x="16179" y="14548"/>
                    <a:pt x="18866" y="13368"/>
                    <a:pt x="21554" y="121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5549465" y="539758"/>
              <a:ext cx="190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5555815" y="490659"/>
              <a:ext cx="5080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2700" y="11153"/>
                    <a:pt x="5400" y="2153"/>
                    <a:pt x="9000" y="353"/>
                  </a:cubicBezTo>
                  <a:cubicBezTo>
                    <a:pt x="12600" y="-1447"/>
                    <a:pt x="17100" y="3953"/>
                    <a:pt x="21600" y="9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5648620" y="523098"/>
              <a:ext cx="110446" cy="199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1" h="21240" fill="norm" stroke="1" extrusionOk="0">
                  <a:moveTo>
                    <a:pt x="5262" y="4471"/>
                  </a:moveTo>
                  <a:cubicBezTo>
                    <a:pt x="4062" y="9196"/>
                    <a:pt x="2862" y="13921"/>
                    <a:pt x="2062" y="16958"/>
                  </a:cubicBezTo>
                  <a:cubicBezTo>
                    <a:pt x="1262" y="19996"/>
                    <a:pt x="862" y="21346"/>
                    <a:pt x="462" y="21234"/>
                  </a:cubicBezTo>
                  <a:cubicBezTo>
                    <a:pt x="62" y="21121"/>
                    <a:pt x="-338" y="19546"/>
                    <a:pt x="462" y="16283"/>
                  </a:cubicBezTo>
                  <a:cubicBezTo>
                    <a:pt x="1262" y="13021"/>
                    <a:pt x="3262" y="8071"/>
                    <a:pt x="5062" y="5034"/>
                  </a:cubicBezTo>
                  <a:cubicBezTo>
                    <a:pt x="6862" y="1996"/>
                    <a:pt x="8462" y="871"/>
                    <a:pt x="10262" y="309"/>
                  </a:cubicBezTo>
                  <a:cubicBezTo>
                    <a:pt x="12062" y="-254"/>
                    <a:pt x="14062" y="-254"/>
                    <a:pt x="16062" y="2109"/>
                  </a:cubicBezTo>
                  <a:cubicBezTo>
                    <a:pt x="18062" y="4471"/>
                    <a:pt x="20062" y="9196"/>
                    <a:pt x="20662" y="12459"/>
                  </a:cubicBezTo>
                  <a:cubicBezTo>
                    <a:pt x="21262" y="15721"/>
                    <a:pt x="20462" y="17521"/>
                    <a:pt x="19662" y="19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5778675" y="288847"/>
              <a:ext cx="369807" cy="574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245" fill="norm" stroke="1" extrusionOk="0">
                  <a:moveTo>
                    <a:pt x="5889" y="11860"/>
                  </a:moveTo>
                  <a:cubicBezTo>
                    <a:pt x="6012" y="11468"/>
                    <a:pt x="6135" y="11077"/>
                    <a:pt x="6197" y="10686"/>
                  </a:cubicBezTo>
                  <a:cubicBezTo>
                    <a:pt x="6259" y="10294"/>
                    <a:pt x="6259" y="9903"/>
                    <a:pt x="5889" y="9707"/>
                  </a:cubicBezTo>
                  <a:cubicBezTo>
                    <a:pt x="5518" y="9512"/>
                    <a:pt x="4778" y="9512"/>
                    <a:pt x="3790" y="10060"/>
                  </a:cubicBezTo>
                  <a:cubicBezTo>
                    <a:pt x="2803" y="10607"/>
                    <a:pt x="1569" y="11703"/>
                    <a:pt x="890" y="12447"/>
                  </a:cubicBezTo>
                  <a:cubicBezTo>
                    <a:pt x="211" y="13190"/>
                    <a:pt x="87" y="13581"/>
                    <a:pt x="26" y="14090"/>
                  </a:cubicBezTo>
                  <a:cubicBezTo>
                    <a:pt x="-36" y="14599"/>
                    <a:pt x="-36" y="15225"/>
                    <a:pt x="581" y="15460"/>
                  </a:cubicBezTo>
                  <a:cubicBezTo>
                    <a:pt x="1198" y="15694"/>
                    <a:pt x="2433" y="15538"/>
                    <a:pt x="3729" y="14403"/>
                  </a:cubicBezTo>
                  <a:cubicBezTo>
                    <a:pt x="5025" y="13268"/>
                    <a:pt x="6382" y="11155"/>
                    <a:pt x="7493" y="8729"/>
                  </a:cubicBezTo>
                  <a:cubicBezTo>
                    <a:pt x="8604" y="6303"/>
                    <a:pt x="9468" y="3564"/>
                    <a:pt x="9900" y="1999"/>
                  </a:cubicBezTo>
                  <a:cubicBezTo>
                    <a:pt x="10332" y="434"/>
                    <a:pt x="10332" y="42"/>
                    <a:pt x="10147" y="3"/>
                  </a:cubicBezTo>
                  <a:cubicBezTo>
                    <a:pt x="9962" y="-36"/>
                    <a:pt x="9591" y="277"/>
                    <a:pt x="8974" y="1568"/>
                  </a:cubicBezTo>
                  <a:cubicBezTo>
                    <a:pt x="8357" y="2860"/>
                    <a:pt x="7493" y="5129"/>
                    <a:pt x="6999" y="7281"/>
                  </a:cubicBezTo>
                  <a:cubicBezTo>
                    <a:pt x="6506" y="9434"/>
                    <a:pt x="6382" y="11468"/>
                    <a:pt x="6444" y="12681"/>
                  </a:cubicBezTo>
                  <a:cubicBezTo>
                    <a:pt x="6506" y="13894"/>
                    <a:pt x="6753" y="14286"/>
                    <a:pt x="7185" y="14560"/>
                  </a:cubicBezTo>
                  <a:cubicBezTo>
                    <a:pt x="7617" y="14834"/>
                    <a:pt x="8234" y="14990"/>
                    <a:pt x="8851" y="15029"/>
                  </a:cubicBezTo>
                  <a:cubicBezTo>
                    <a:pt x="9468" y="15068"/>
                    <a:pt x="10085" y="14990"/>
                    <a:pt x="10826" y="14521"/>
                  </a:cubicBezTo>
                  <a:cubicBezTo>
                    <a:pt x="11566" y="14051"/>
                    <a:pt x="12430" y="13190"/>
                    <a:pt x="12924" y="12525"/>
                  </a:cubicBezTo>
                  <a:cubicBezTo>
                    <a:pt x="13418" y="11860"/>
                    <a:pt x="13541" y="11390"/>
                    <a:pt x="13541" y="10960"/>
                  </a:cubicBezTo>
                  <a:cubicBezTo>
                    <a:pt x="13541" y="10529"/>
                    <a:pt x="13418" y="10138"/>
                    <a:pt x="13047" y="10060"/>
                  </a:cubicBezTo>
                  <a:cubicBezTo>
                    <a:pt x="12677" y="9981"/>
                    <a:pt x="12060" y="10216"/>
                    <a:pt x="11443" y="10725"/>
                  </a:cubicBezTo>
                  <a:cubicBezTo>
                    <a:pt x="10826" y="11234"/>
                    <a:pt x="10209" y="12016"/>
                    <a:pt x="9900" y="12642"/>
                  </a:cubicBezTo>
                  <a:cubicBezTo>
                    <a:pt x="9591" y="13268"/>
                    <a:pt x="9591" y="13738"/>
                    <a:pt x="9653" y="14168"/>
                  </a:cubicBezTo>
                  <a:cubicBezTo>
                    <a:pt x="9715" y="14599"/>
                    <a:pt x="9838" y="14990"/>
                    <a:pt x="10394" y="15186"/>
                  </a:cubicBezTo>
                  <a:cubicBezTo>
                    <a:pt x="10949" y="15381"/>
                    <a:pt x="11937" y="15381"/>
                    <a:pt x="12924" y="15107"/>
                  </a:cubicBezTo>
                  <a:cubicBezTo>
                    <a:pt x="13911" y="14834"/>
                    <a:pt x="14899" y="14286"/>
                    <a:pt x="15701" y="13816"/>
                  </a:cubicBezTo>
                  <a:cubicBezTo>
                    <a:pt x="16503" y="13347"/>
                    <a:pt x="17121" y="12955"/>
                    <a:pt x="17182" y="13034"/>
                  </a:cubicBezTo>
                  <a:cubicBezTo>
                    <a:pt x="17244" y="13112"/>
                    <a:pt x="16750" y="13660"/>
                    <a:pt x="16133" y="14873"/>
                  </a:cubicBezTo>
                  <a:cubicBezTo>
                    <a:pt x="15516" y="16086"/>
                    <a:pt x="14775" y="17964"/>
                    <a:pt x="14282" y="19334"/>
                  </a:cubicBezTo>
                  <a:cubicBezTo>
                    <a:pt x="13788" y="20703"/>
                    <a:pt x="13541" y="21564"/>
                    <a:pt x="13665" y="21134"/>
                  </a:cubicBezTo>
                  <a:cubicBezTo>
                    <a:pt x="13788" y="20703"/>
                    <a:pt x="14282" y="18981"/>
                    <a:pt x="15146" y="16712"/>
                  </a:cubicBezTo>
                  <a:cubicBezTo>
                    <a:pt x="16010" y="14442"/>
                    <a:pt x="17244" y="11625"/>
                    <a:pt x="17985" y="10021"/>
                  </a:cubicBezTo>
                  <a:cubicBezTo>
                    <a:pt x="18725" y="8416"/>
                    <a:pt x="18972" y="8025"/>
                    <a:pt x="19404" y="7751"/>
                  </a:cubicBezTo>
                  <a:cubicBezTo>
                    <a:pt x="19836" y="7477"/>
                    <a:pt x="20453" y="7321"/>
                    <a:pt x="20885" y="7438"/>
                  </a:cubicBezTo>
                  <a:cubicBezTo>
                    <a:pt x="21317" y="7555"/>
                    <a:pt x="21564" y="7947"/>
                    <a:pt x="21564" y="8886"/>
                  </a:cubicBezTo>
                  <a:cubicBezTo>
                    <a:pt x="21564" y="9825"/>
                    <a:pt x="21317" y="11312"/>
                    <a:pt x="20823" y="12368"/>
                  </a:cubicBezTo>
                  <a:cubicBezTo>
                    <a:pt x="20330" y="13425"/>
                    <a:pt x="19589" y="14051"/>
                    <a:pt x="18910" y="14442"/>
                  </a:cubicBezTo>
                  <a:cubicBezTo>
                    <a:pt x="18231" y="14834"/>
                    <a:pt x="17614" y="14990"/>
                    <a:pt x="16997" y="151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6192906" y="495452"/>
              <a:ext cx="216832" cy="209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369" fill="norm" stroke="1" extrusionOk="0">
                  <a:moveTo>
                    <a:pt x="1041" y="8409"/>
                  </a:moveTo>
                  <a:cubicBezTo>
                    <a:pt x="2080" y="8409"/>
                    <a:pt x="3118" y="8409"/>
                    <a:pt x="3949" y="7977"/>
                  </a:cubicBezTo>
                  <a:cubicBezTo>
                    <a:pt x="4780" y="7545"/>
                    <a:pt x="5403" y="6681"/>
                    <a:pt x="5922" y="5709"/>
                  </a:cubicBezTo>
                  <a:cubicBezTo>
                    <a:pt x="6441" y="4737"/>
                    <a:pt x="6857" y="3657"/>
                    <a:pt x="7064" y="2577"/>
                  </a:cubicBezTo>
                  <a:cubicBezTo>
                    <a:pt x="7272" y="1497"/>
                    <a:pt x="7272" y="417"/>
                    <a:pt x="6753" y="93"/>
                  </a:cubicBezTo>
                  <a:cubicBezTo>
                    <a:pt x="6233" y="-231"/>
                    <a:pt x="5195" y="201"/>
                    <a:pt x="3949" y="2793"/>
                  </a:cubicBezTo>
                  <a:cubicBezTo>
                    <a:pt x="2703" y="5385"/>
                    <a:pt x="1249" y="10137"/>
                    <a:pt x="522" y="13053"/>
                  </a:cubicBezTo>
                  <a:cubicBezTo>
                    <a:pt x="-205" y="15969"/>
                    <a:pt x="-205" y="17049"/>
                    <a:pt x="730" y="18021"/>
                  </a:cubicBezTo>
                  <a:cubicBezTo>
                    <a:pt x="1664" y="18993"/>
                    <a:pt x="3533" y="19857"/>
                    <a:pt x="5610" y="18777"/>
                  </a:cubicBezTo>
                  <a:cubicBezTo>
                    <a:pt x="7687" y="17697"/>
                    <a:pt x="9972" y="14673"/>
                    <a:pt x="11426" y="12729"/>
                  </a:cubicBezTo>
                  <a:cubicBezTo>
                    <a:pt x="12880" y="10785"/>
                    <a:pt x="13503" y="9921"/>
                    <a:pt x="14022" y="8949"/>
                  </a:cubicBezTo>
                  <a:cubicBezTo>
                    <a:pt x="14541" y="7977"/>
                    <a:pt x="14957" y="6897"/>
                    <a:pt x="14853" y="6789"/>
                  </a:cubicBezTo>
                  <a:cubicBezTo>
                    <a:pt x="14749" y="6681"/>
                    <a:pt x="14126" y="7545"/>
                    <a:pt x="13399" y="9057"/>
                  </a:cubicBezTo>
                  <a:cubicBezTo>
                    <a:pt x="12672" y="10569"/>
                    <a:pt x="11841" y="12729"/>
                    <a:pt x="11218" y="14565"/>
                  </a:cubicBezTo>
                  <a:cubicBezTo>
                    <a:pt x="10595" y="16401"/>
                    <a:pt x="10180" y="17913"/>
                    <a:pt x="9972" y="18129"/>
                  </a:cubicBezTo>
                  <a:cubicBezTo>
                    <a:pt x="9764" y="18345"/>
                    <a:pt x="9764" y="17265"/>
                    <a:pt x="11010" y="14349"/>
                  </a:cubicBezTo>
                  <a:cubicBezTo>
                    <a:pt x="12257" y="11433"/>
                    <a:pt x="14749" y="6681"/>
                    <a:pt x="16410" y="3981"/>
                  </a:cubicBezTo>
                  <a:cubicBezTo>
                    <a:pt x="18072" y="1281"/>
                    <a:pt x="18903" y="633"/>
                    <a:pt x="19630" y="741"/>
                  </a:cubicBezTo>
                  <a:cubicBezTo>
                    <a:pt x="20357" y="849"/>
                    <a:pt x="20980" y="1713"/>
                    <a:pt x="21187" y="4737"/>
                  </a:cubicBezTo>
                  <a:cubicBezTo>
                    <a:pt x="21395" y="7761"/>
                    <a:pt x="21187" y="12945"/>
                    <a:pt x="21083" y="16077"/>
                  </a:cubicBezTo>
                  <a:cubicBezTo>
                    <a:pt x="20980" y="19209"/>
                    <a:pt x="20980" y="20289"/>
                    <a:pt x="20980" y="21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6460438" y="287510"/>
              <a:ext cx="391848" cy="417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510" fill="norm" stroke="1" extrusionOk="0">
                  <a:moveTo>
                    <a:pt x="3999" y="15292"/>
                  </a:moveTo>
                  <a:cubicBezTo>
                    <a:pt x="4230" y="14746"/>
                    <a:pt x="4461" y="14201"/>
                    <a:pt x="4230" y="14037"/>
                  </a:cubicBezTo>
                  <a:cubicBezTo>
                    <a:pt x="3999" y="13874"/>
                    <a:pt x="3306" y="14092"/>
                    <a:pt x="2613" y="14801"/>
                  </a:cubicBezTo>
                  <a:cubicBezTo>
                    <a:pt x="1920" y="15510"/>
                    <a:pt x="1227" y="16710"/>
                    <a:pt x="765" y="17583"/>
                  </a:cubicBezTo>
                  <a:cubicBezTo>
                    <a:pt x="303" y="18455"/>
                    <a:pt x="72" y="19001"/>
                    <a:pt x="14" y="19655"/>
                  </a:cubicBezTo>
                  <a:cubicBezTo>
                    <a:pt x="-44" y="20310"/>
                    <a:pt x="72" y="21074"/>
                    <a:pt x="534" y="21237"/>
                  </a:cubicBezTo>
                  <a:cubicBezTo>
                    <a:pt x="996" y="21401"/>
                    <a:pt x="1804" y="20965"/>
                    <a:pt x="2959" y="19492"/>
                  </a:cubicBezTo>
                  <a:cubicBezTo>
                    <a:pt x="4114" y="18019"/>
                    <a:pt x="5616" y="15510"/>
                    <a:pt x="7117" y="12565"/>
                  </a:cubicBezTo>
                  <a:cubicBezTo>
                    <a:pt x="8619" y="9619"/>
                    <a:pt x="10121" y="6237"/>
                    <a:pt x="10987" y="4274"/>
                  </a:cubicBezTo>
                  <a:cubicBezTo>
                    <a:pt x="11853" y="2310"/>
                    <a:pt x="12084" y="1765"/>
                    <a:pt x="12200" y="1219"/>
                  </a:cubicBezTo>
                  <a:cubicBezTo>
                    <a:pt x="12315" y="674"/>
                    <a:pt x="12315" y="128"/>
                    <a:pt x="12084" y="19"/>
                  </a:cubicBezTo>
                  <a:cubicBezTo>
                    <a:pt x="11853" y="-90"/>
                    <a:pt x="11391" y="237"/>
                    <a:pt x="10409" y="2037"/>
                  </a:cubicBezTo>
                  <a:cubicBezTo>
                    <a:pt x="9428" y="3837"/>
                    <a:pt x="7926" y="7110"/>
                    <a:pt x="6944" y="9674"/>
                  </a:cubicBezTo>
                  <a:cubicBezTo>
                    <a:pt x="5962" y="12237"/>
                    <a:pt x="5500" y="14092"/>
                    <a:pt x="5269" y="15292"/>
                  </a:cubicBezTo>
                  <a:cubicBezTo>
                    <a:pt x="5038" y="16492"/>
                    <a:pt x="5038" y="17037"/>
                    <a:pt x="5269" y="17474"/>
                  </a:cubicBezTo>
                  <a:cubicBezTo>
                    <a:pt x="5500" y="17910"/>
                    <a:pt x="5962" y="18237"/>
                    <a:pt x="6482" y="18346"/>
                  </a:cubicBezTo>
                  <a:cubicBezTo>
                    <a:pt x="7002" y="18455"/>
                    <a:pt x="7580" y="18346"/>
                    <a:pt x="8446" y="17746"/>
                  </a:cubicBezTo>
                  <a:cubicBezTo>
                    <a:pt x="9312" y="17146"/>
                    <a:pt x="10467" y="16055"/>
                    <a:pt x="11160" y="15183"/>
                  </a:cubicBezTo>
                  <a:cubicBezTo>
                    <a:pt x="11853" y="14310"/>
                    <a:pt x="12084" y="13655"/>
                    <a:pt x="11911" y="13328"/>
                  </a:cubicBezTo>
                  <a:cubicBezTo>
                    <a:pt x="11738" y="13001"/>
                    <a:pt x="11160" y="13001"/>
                    <a:pt x="10525" y="13492"/>
                  </a:cubicBezTo>
                  <a:cubicBezTo>
                    <a:pt x="9890" y="13983"/>
                    <a:pt x="9197" y="14965"/>
                    <a:pt x="8792" y="15783"/>
                  </a:cubicBezTo>
                  <a:cubicBezTo>
                    <a:pt x="8388" y="16601"/>
                    <a:pt x="8273" y="17255"/>
                    <a:pt x="8157" y="17965"/>
                  </a:cubicBezTo>
                  <a:cubicBezTo>
                    <a:pt x="8042" y="18674"/>
                    <a:pt x="7926" y="19437"/>
                    <a:pt x="8157" y="19928"/>
                  </a:cubicBezTo>
                  <a:cubicBezTo>
                    <a:pt x="8388" y="20419"/>
                    <a:pt x="8966" y="20637"/>
                    <a:pt x="9832" y="20528"/>
                  </a:cubicBezTo>
                  <a:cubicBezTo>
                    <a:pt x="10698" y="20419"/>
                    <a:pt x="11853" y="19983"/>
                    <a:pt x="12835" y="19328"/>
                  </a:cubicBezTo>
                  <a:cubicBezTo>
                    <a:pt x="13817" y="18674"/>
                    <a:pt x="14626" y="17801"/>
                    <a:pt x="15203" y="17092"/>
                  </a:cubicBezTo>
                  <a:cubicBezTo>
                    <a:pt x="15781" y="16383"/>
                    <a:pt x="16127" y="15837"/>
                    <a:pt x="16069" y="15783"/>
                  </a:cubicBezTo>
                  <a:cubicBezTo>
                    <a:pt x="16012" y="15728"/>
                    <a:pt x="15550" y="16165"/>
                    <a:pt x="15088" y="16983"/>
                  </a:cubicBezTo>
                  <a:cubicBezTo>
                    <a:pt x="14626" y="17801"/>
                    <a:pt x="14163" y="19001"/>
                    <a:pt x="13875" y="19874"/>
                  </a:cubicBezTo>
                  <a:cubicBezTo>
                    <a:pt x="13586" y="20746"/>
                    <a:pt x="13470" y="21292"/>
                    <a:pt x="13586" y="21346"/>
                  </a:cubicBezTo>
                  <a:cubicBezTo>
                    <a:pt x="13701" y="21401"/>
                    <a:pt x="14048" y="20965"/>
                    <a:pt x="14914" y="19874"/>
                  </a:cubicBezTo>
                  <a:cubicBezTo>
                    <a:pt x="15781" y="18783"/>
                    <a:pt x="17167" y="17037"/>
                    <a:pt x="18380" y="15946"/>
                  </a:cubicBezTo>
                  <a:cubicBezTo>
                    <a:pt x="19592" y="14855"/>
                    <a:pt x="20632" y="14419"/>
                    <a:pt x="21094" y="14528"/>
                  </a:cubicBezTo>
                  <a:cubicBezTo>
                    <a:pt x="21556" y="14637"/>
                    <a:pt x="21440" y="15292"/>
                    <a:pt x="20921" y="16546"/>
                  </a:cubicBezTo>
                  <a:cubicBezTo>
                    <a:pt x="20401" y="17801"/>
                    <a:pt x="19477" y="19655"/>
                    <a:pt x="18553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6872281" y="546698"/>
              <a:ext cx="353585" cy="168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012" fill="norm" stroke="1" extrusionOk="0">
                  <a:moveTo>
                    <a:pt x="5664" y="2297"/>
                  </a:moveTo>
                  <a:cubicBezTo>
                    <a:pt x="5021" y="2034"/>
                    <a:pt x="4378" y="1770"/>
                    <a:pt x="3414" y="4273"/>
                  </a:cubicBezTo>
                  <a:cubicBezTo>
                    <a:pt x="2449" y="6775"/>
                    <a:pt x="1164" y="12043"/>
                    <a:pt x="521" y="15336"/>
                  </a:cubicBezTo>
                  <a:cubicBezTo>
                    <a:pt x="-122" y="18629"/>
                    <a:pt x="-122" y="19946"/>
                    <a:pt x="264" y="20604"/>
                  </a:cubicBezTo>
                  <a:cubicBezTo>
                    <a:pt x="649" y="21263"/>
                    <a:pt x="1421" y="21263"/>
                    <a:pt x="3221" y="19551"/>
                  </a:cubicBezTo>
                  <a:cubicBezTo>
                    <a:pt x="5021" y="17839"/>
                    <a:pt x="7849" y="14414"/>
                    <a:pt x="9778" y="11517"/>
                  </a:cubicBezTo>
                  <a:cubicBezTo>
                    <a:pt x="11707" y="8619"/>
                    <a:pt x="12735" y="6248"/>
                    <a:pt x="13442" y="4273"/>
                  </a:cubicBezTo>
                  <a:cubicBezTo>
                    <a:pt x="14149" y="2297"/>
                    <a:pt x="14535" y="717"/>
                    <a:pt x="14407" y="190"/>
                  </a:cubicBezTo>
                  <a:cubicBezTo>
                    <a:pt x="14278" y="-337"/>
                    <a:pt x="13635" y="190"/>
                    <a:pt x="12478" y="2297"/>
                  </a:cubicBezTo>
                  <a:cubicBezTo>
                    <a:pt x="11321" y="4404"/>
                    <a:pt x="9649" y="8092"/>
                    <a:pt x="8814" y="10726"/>
                  </a:cubicBezTo>
                  <a:cubicBezTo>
                    <a:pt x="7978" y="13361"/>
                    <a:pt x="7978" y="14941"/>
                    <a:pt x="8814" y="16258"/>
                  </a:cubicBezTo>
                  <a:cubicBezTo>
                    <a:pt x="9649" y="17575"/>
                    <a:pt x="11321" y="18629"/>
                    <a:pt x="13571" y="19156"/>
                  </a:cubicBezTo>
                  <a:cubicBezTo>
                    <a:pt x="15821" y="19683"/>
                    <a:pt x="18649" y="19683"/>
                    <a:pt x="21478" y="196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1237815" y="762008"/>
              <a:ext cx="54927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" y="20880"/>
                    <a:pt x="616" y="20160"/>
                    <a:pt x="928" y="19260"/>
                  </a:cubicBezTo>
                  <a:cubicBezTo>
                    <a:pt x="1240" y="18360"/>
                    <a:pt x="1557" y="17280"/>
                    <a:pt x="1852" y="16380"/>
                  </a:cubicBezTo>
                  <a:cubicBezTo>
                    <a:pt x="2148" y="15480"/>
                    <a:pt x="2422" y="14760"/>
                    <a:pt x="2705" y="14040"/>
                  </a:cubicBezTo>
                  <a:cubicBezTo>
                    <a:pt x="2988" y="13320"/>
                    <a:pt x="3280" y="12600"/>
                    <a:pt x="3588" y="11700"/>
                  </a:cubicBezTo>
                  <a:cubicBezTo>
                    <a:pt x="3895" y="10800"/>
                    <a:pt x="4220" y="9720"/>
                    <a:pt x="4549" y="8820"/>
                  </a:cubicBezTo>
                  <a:cubicBezTo>
                    <a:pt x="4878" y="7920"/>
                    <a:pt x="5211" y="7200"/>
                    <a:pt x="5560" y="6300"/>
                  </a:cubicBezTo>
                  <a:cubicBezTo>
                    <a:pt x="5910" y="5400"/>
                    <a:pt x="6276" y="4320"/>
                    <a:pt x="6588" y="3600"/>
                  </a:cubicBezTo>
                  <a:cubicBezTo>
                    <a:pt x="6900" y="2880"/>
                    <a:pt x="7158" y="2520"/>
                    <a:pt x="7416" y="2160"/>
                  </a:cubicBezTo>
                  <a:cubicBezTo>
                    <a:pt x="7674" y="1800"/>
                    <a:pt x="7932" y="1440"/>
                    <a:pt x="8207" y="1080"/>
                  </a:cubicBezTo>
                  <a:cubicBezTo>
                    <a:pt x="8482" y="720"/>
                    <a:pt x="8773" y="360"/>
                    <a:pt x="9060" y="180"/>
                  </a:cubicBezTo>
                  <a:cubicBezTo>
                    <a:pt x="9348" y="0"/>
                    <a:pt x="9631" y="0"/>
                    <a:pt x="9909" y="0"/>
                  </a:cubicBezTo>
                  <a:cubicBezTo>
                    <a:pt x="10188" y="0"/>
                    <a:pt x="10463" y="0"/>
                    <a:pt x="10742" y="0"/>
                  </a:cubicBezTo>
                  <a:cubicBezTo>
                    <a:pt x="11021" y="0"/>
                    <a:pt x="11304" y="0"/>
                    <a:pt x="11603" y="0"/>
                  </a:cubicBezTo>
                  <a:cubicBezTo>
                    <a:pt x="11903" y="0"/>
                    <a:pt x="12219" y="0"/>
                    <a:pt x="12515" y="0"/>
                  </a:cubicBezTo>
                  <a:cubicBezTo>
                    <a:pt x="12810" y="0"/>
                    <a:pt x="13085" y="0"/>
                    <a:pt x="13385" y="0"/>
                  </a:cubicBezTo>
                  <a:cubicBezTo>
                    <a:pt x="13684" y="0"/>
                    <a:pt x="14009" y="0"/>
                    <a:pt x="14317" y="180"/>
                  </a:cubicBezTo>
                  <a:cubicBezTo>
                    <a:pt x="14625" y="360"/>
                    <a:pt x="14916" y="720"/>
                    <a:pt x="15270" y="900"/>
                  </a:cubicBezTo>
                  <a:cubicBezTo>
                    <a:pt x="15624" y="1080"/>
                    <a:pt x="16040" y="1080"/>
                    <a:pt x="16377" y="1260"/>
                  </a:cubicBezTo>
                  <a:cubicBezTo>
                    <a:pt x="16714" y="1440"/>
                    <a:pt x="16972" y="1800"/>
                    <a:pt x="17226" y="1980"/>
                  </a:cubicBezTo>
                  <a:cubicBezTo>
                    <a:pt x="17480" y="2160"/>
                    <a:pt x="17729" y="2160"/>
                    <a:pt x="18033" y="2340"/>
                  </a:cubicBezTo>
                  <a:cubicBezTo>
                    <a:pt x="18337" y="2520"/>
                    <a:pt x="18695" y="2880"/>
                    <a:pt x="19024" y="3240"/>
                  </a:cubicBezTo>
                  <a:cubicBezTo>
                    <a:pt x="19353" y="3600"/>
                    <a:pt x="19652" y="3960"/>
                    <a:pt x="20014" y="4320"/>
                  </a:cubicBezTo>
                  <a:cubicBezTo>
                    <a:pt x="20376" y="4680"/>
                    <a:pt x="20801" y="5040"/>
                    <a:pt x="21076" y="5400"/>
                  </a:cubicBezTo>
                  <a:cubicBezTo>
                    <a:pt x="21350" y="5760"/>
                    <a:pt x="21475" y="6120"/>
                    <a:pt x="21600" y="64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996515" y="920758"/>
              <a:ext cx="5524501" cy="203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7" fill="norm" stroke="1" extrusionOk="0">
                  <a:moveTo>
                    <a:pt x="0" y="20709"/>
                  </a:moveTo>
                  <a:cubicBezTo>
                    <a:pt x="248" y="21155"/>
                    <a:pt x="497" y="21600"/>
                    <a:pt x="774" y="21377"/>
                  </a:cubicBezTo>
                  <a:cubicBezTo>
                    <a:pt x="1051" y="21155"/>
                    <a:pt x="1357" y="20264"/>
                    <a:pt x="1655" y="19373"/>
                  </a:cubicBezTo>
                  <a:cubicBezTo>
                    <a:pt x="1953" y="18482"/>
                    <a:pt x="2243" y="17592"/>
                    <a:pt x="2549" y="16701"/>
                  </a:cubicBezTo>
                  <a:cubicBezTo>
                    <a:pt x="2855" y="15810"/>
                    <a:pt x="3178" y="14920"/>
                    <a:pt x="3463" y="14252"/>
                  </a:cubicBezTo>
                  <a:cubicBezTo>
                    <a:pt x="3749" y="13584"/>
                    <a:pt x="3997" y="13138"/>
                    <a:pt x="4262" y="12581"/>
                  </a:cubicBezTo>
                  <a:cubicBezTo>
                    <a:pt x="4527" y="12025"/>
                    <a:pt x="4808" y="11357"/>
                    <a:pt x="5102" y="10800"/>
                  </a:cubicBezTo>
                  <a:cubicBezTo>
                    <a:pt x="5396" y="10243"/>
                    <a:pt x="5702" y="9798"/>
                    <a:pt x="6021" y="9353"/>
                  </a:cubicBezTo>
                  <a:cubicBezTo>
                    <a:pt x="6339" y="8907"/>
                    <a:pt x="6670" y="8462"/>
                    <a:pt x="7006" y="7905"/>
                  </a:cubicBezTo>
                  <a:cubicBezTo>
                    <a:pt x="7341" y="7348"/>
                    <a:pt x="7680" y="6680"/>
                    <a:pt x="7949" y="6235"/>
                  </a:cubicBezTo>
                  <a:cubicBezTo>
                    <a:pt x="8218" y="5790"/>
                    <a:pt x="8417" y="5567"/>
                    <a:pt x="8706" y="5233"/>
                  </a:cubicBezTo>
                  <a:cubicBezTo>
                    <a:pt x="8996" y="4899"/>
                    <a:pt x="9377" y="4454"/>
                    <a:pt x="9774" y="4120"/>
                  </a:cubicBezTo>
                  <a:cubicBezTo>
                    <a:pt x="10171" y="3786"/>
                    <a:pt x="10585" y="3563"/>
                    <a:pt x="10883" y="3340"/>
                  </a:cubicBezTo>
                  <a:cubicBezTo>
                    <a:pt x="11181" y="3118"/>
                    <a:pt x="11363" y="2895"/>
                    <a:pt x="11557" y="2672"/>
                  </a:cubicBezTo>
                  <a:cubicBezTo>
                    <a:pt x="11752" y="2449"/>
                    <a:pt x="11959" y="2227"/>
                    <a:pt x="12170" y="2115"/>
                  </a:cubicBezTo>
                  <a:cubicBezTo>
                    <a:pt x="12381" y="2004"/>
                    <a:pt x="12596" y="2004"/>
                    <a:pt x="12803" y="1893"/>
                  </a:cubicBezTo>
                  <a:cubicBezTo>
                    <a:pt x="13010" y="1781"/>
                    <a:pt x="13208" y="1559"/>
                    <a:pt x="13407" y="1336"/>
                  </a:cubicBezTo>
                  <a:cubicBezTo>
                    <a:pt x="13606" y="1113"/>
                    <a:pt x="13804" y="891"/>
                    <a:pt x="14023" y="779"/>
                  </a:cubicBezTo>
                  <a:cubicBezTo>
                    <a:pt x="14243" y="668"/>
                    <a:pt x="14483" y="668"/>
                    <a:pt x="14690" y="668"/>
                  </a:cubicBezTo>
                  <a:cubicBezTo>
                    <a:pt x="14897" y="668"/>
                    <a:pt x="15070" y="668"/>
                    <a:pt x="15360" y="557"/>
                  </a:cubicBezTo>
                  <a:cubicBezTo>
                    <a:pt x="15650" y="445"/>
                    <a:pt x="16055" y="223"/>
                    <a:pt x="16457" y="111"/>
                  </a:cubicBezTo>
                  <a:cubicBezTo>
                    <a:pt x="16858" y="0"/>
                    <a:pt x="17255" y="0"/>
                    <a:pt x="17644" y="0"/>
                  </a:cubicBezTo>
                  <a:cubicBezTo>
                    <a:pt x="18033" y="0"/>
                    <a:pt x="18414" y="0"/>
                    <a:pt x="18857" y="223"/>
                  </a:cubicBezTo>
                  <a:cubicBezTo>
                    <a:pt x="19299" y="445"/>
                    <a:pt x="19804" y="891"/>
                    <a:pt x="20272" y="1336"/>
                  </a:cubicBezTo>
                  <a:cubicBezTo>
                    <a:pt x="20739" y="1781"/>
                    <a:pt x="21170" y="2227"/>
                    <a:pt x="21600" y="26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742082" y="0"/>
              <a:ext cx="2187629" cy="1006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538" fill="norm" stroke="1" extrusionOk="0">
                  <a:moveTo>
                    <a:pt x="16345" y="4076"/>
                  </a:moveTo>
                  <a:cubicBezTo>
                    <a:pt x="15991" y="3306"/>
                    <a:pt x="15638" y="2536"/>
                    <a:pt x="15201" y="1947"/>
                  </a:cubicBezTo>
                  <a:cubicBezTo>
                    <a:pt x="14765" y="1359"/>
                    <a:pt x="14245" y="951"/>
                    <a:pt x="13632" y="634"/>
                  </a:cubicBezTo>
                  <a:cubicBezTo>
                    <a:pt x="13019" y="317"/>
                    <a:pt x="12312" y="91"/>
                    <a:pt x="11543" y="23"/>
                  </a:cubicBezTo>
                  <a:cubicBezTo>
                    <a:pt x="10773" y="-45"/>
                    <a:pt x="9942" y="46"/>
                    <a:pt x="9162" y="204"/>
                  </a:cubicBezTo>
                  <a:cubicBezTo>
                    <a:pt x="8383" y="363"/>
                    <a:pt x="7655" y="589"/>
                    <a:pt x="6938" y="906"/>
                  </a:cubicBezTo>
                  <a:cubicBezTo>
                    <a:pt x="6221" y="1223"/>
                    <a:pt x="5514" y="1630"/>
                    <a:pt x="4880" y="2197"/>
                  </a:cubicBezTo>
                  <a:cubicBezTo>
                    <a:pt x="4246" y="2763"/>
                    <a:pt x="3684" y="3487"/>
                    <a:pt x="3133" y="4347"/>
                  </a:cubicBezTo>
                  <a:cubicBezTo>
                    <a:pt x="2582" y="5208"/>
                    <a:pt x="2042" y="6204"/>
                    <a:pt x="1543" y="7155"/>
                  </a:cubicBezTo>
                  <a:cubicBezTo>
                    <a:pt x="1044" y="8106"/>
                    <a:pt x="587" y="9012"/>
                    <a:pt x="316" y="9917"/>
                  </a:cubicBezTo>
                  <a:cubicBezTo>
                    <a:pt x="46" y="10823"/>
                    <a:pt x="-37" y="11729"/>
                    <a:pt x="15" y="12725"/>
                  </a:cubicBezTo>
                  <a:cubicBezTo>
                    <a:pt x="67" y="13721"/>
                    <a:pt x="254" y="14808"/>
                    <a:pt x="618" y="15849"/>
                  </a:cubicBezTo>
                  <a:cubicBezTo>
                    <a:pt x="982" y="16891"/>
                    <a:pt x="1522" y="17887"/>
                    <a:pt x="2104" y="18589"/>
                  </a:cubicBezTo>
                  <a:cubicBezTo>
                    <a:pt x="2686" y="19291"/>
                    <a:pt x="3310" y="19698"/>
                    <a:pt x="3975" y="20015"/>
                  </a:cubicBezTo>
                  <a:cubicBezTo>
                    <a:pt x="4641" y="20332"/>
                    <a:pt x="5347" y="20559"/>
                    <a:pt x="6075" y="20763"/>
                  </a:cubicBezTo>
                  <a:cubicBezTo>
                    <a:pt x="6803" y="20966"/>
                    <a:pt x="7551" y="21147"/>
                    <a:pt x="8351" y="21283"/>
                  </a:cubicBezTo>
                  <a:cubicBezTo>
                    <a:pt x="9152" y="21419"/>
                    <a:pt x="10004" y="21510"/>
                    <a:pt x="10877" y="21532"/>
                  </a:cubicBezTo>
                  <a:cubicBezTo>
                    <a:pt x="11750" y="21555"/>
                    <a:pt x="12644" y="21510"/>
                    <a:pt x="13476" y="21351"/>
                  </a:cubicBezTo>
                  <a:cubicBezTo>
                    <a:pt x="14308" y="21193"/>
                    <a:pt x="15077" y="20921"/>
                    <a:pt x="15856" y="20559"/>
                  </a:cubicBezTo>
                  <a:cubicBezTo>
                    <a:pt x="16636" y="20197"/>
                    <a:pt x="17426" y="19744"/>
                    <a:pt x="18154" y="19110"/>
                  </a:cubicBezTo>
                  <a:cubicBezTo>
                    <a:pt x="18881" y="18476"/>
                    <a:pt x="19546" y="17661"/>
                    <a:pt x="20077" y="16642"/>
                  </a:cubicBezTo>
                  <a:cubicBezTo>
                    <a:pt x="20607" y="15623"/>
                    <a:pt x="21002" y="14400"/>
                    <a:pt x="21241" y="13042"/>
                  </a:cubicBezTo>
                  <a:cubicBezTo>
                    <a:pt x="21480" y="11683"/>
                    <a:pt x="21563" y="10189"/>
                    <a:pt x="21407" y="8944"/>
                  </a:cubicBezTo>
                  <a:cubicBezTo>
                    <a:pt x="21251" y="7698"/>
                    <a:pt x="20856" y="6702"/>
                    <a:pt x="20201" y="5910"/>
                  </a:cubicBezTo>
                  <a:cubicBezTo>
                    <a:pt x="19546" y="5117"/>
                    <a:pt x="18632" y="4529"/>
                    <a:pt x="17665" y="4257"/>
                  </a:cubicBezTo>
                  <a:cubicBezTo>
                    <a:pt x="16698" y="3985"/>
                    <a:pt x="15680" y="4030"/>
                    <a:pt x="14661" y="40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0" y="999995"/>
              <a:ext cx="431366" cy="397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436" fill="norm" stroke="1" extrusionOk="0">
                  <a:moveTo>
                    <a:pt x="1875" y="8065"/>
                  </a:moveTo>
                  <a:cubicBezTo>
                    <a:pt x="1348" y="8407"/>
                    <a:pt x="821" y="8750"/>
                    <a:pt x="453" y="8636"/>
                  </a:cubicBezTo>
                  <a:cubicBezTo>
                    <a:pt x="84" y="8522"/>
                    <a:pt x="-127" y="7950"/>
                    <a:pt x="84" y="6750"/>
                  </a:cubicBezTo>
                  <a:cubicBezTo>
                    <a:pt x="294" y="5550"/>
                    <a:pt x="927" y="3722"/>
                    <a:pt x="1717" y="2407"/>
                  </a:cubicBezTo>
                  <a:cubicBezTo>
                    <a:pt x="2507" y="1093"/>
                    <a:pt x="3455" y="293"/>
                    <a:pt x="4246" y="65"/>
                  </a:cubicBezTo>
                  <a:cubicBezTo>
                    <a:pt x="5036" y="-164"/>
                    <a:pt x="5668" y="179"/>
                    <a:pt x="7143" y="1665"/>
                  </a:cubicBezTo>
                  <a:cubicBezTo>
                    <a:pt x="8618" y="3150"/>
                    <a:pt x="10936" y="5779"/>
                    <a:pt x="12780" y="8693"/>
                  </a:cubicBezTo>
                  <a:cubicBezTo>
                    <a:pt x="14624" y="11607"/>
                    <a:pt x="15994" y="14807"/>
                    <a:pt x="17048" y="16865"/>
                  </a:cubicBezTo>
                  <a:cubicBezTo>
                    <a:pt x="18101" y="18922"/>
                    <a:pt x="18839" y="19836"/>
                    <a:pt x="19418" y="20465"/>
                  </a:cubicBezTo>
                  <a:cubicBezTo>
                    <a:pt x="19998" y="21093"/>
                    <a:pt x="20419" y="21436"/>
                    <a:pt x="20735" y="21436"/>
                  </a:cubicBezTo>
                  <a:cubicBezTo>
                    <a:pt x="21052" y="21436"/>
                    <a:pt x="21262" y="21093"/>
                    <a:pt x="21473" y="20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132352" y="882658"/>
              <a:ext cx="305364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600" fill="norm" stroke="1" extrusionOk="0">
                  <a:moveTo>
                    <a:pt x="21491" y="0"/>
                  </a:moveTo>
                  <a:cubicBezTo>
                    <a:pt x="20597" y="75"/>
                    <a:pt x="19703" y="150"/>
                    <a:pt x="18661" y="713"/>
                  </a:cubicBezTo>
                  <a:cubicBezTo>
                    <a:pt x="17618" y="1275"/>
                    <a:pt x="16426" y="2325"/>
                    <a:pt x="14788" y="4013"/>
                  </a:cubicBezTo>
                  <a:cubicBezTo>
                    <a:pt x="13149" y="5700"/>
                    <a:pt x="11063" y="8025"/>
                    <a:pt x="8754" y="10575"/>
                  </a:cubicBezTo>
                  <a:cubicBezTo>
                    <a:pt x="6445" y="13125"/>
                    <a:pt x="3913" y="15900"/>
                    <a:pt x="2498" y="17475"/>
                  </a:cubicBezTo>
                  <a:cubicBezTo>
                    <a:pt x="1083" y="19050"/>
                    <a:pt x="785" y="19425"/>
                    <a:pt x="487" y="19837"/>
                  </a:cubicBezTo>
                  <a:cubicBezTo>
                    <a:pt x="189" y="20250"/>
                    <a:pt x="-109" y="20700"/>
                    <a:pt x="40" y="21000"/>
                  </a:cubicBezTo>
                  <a:cubicBezTo>
                    <a:pt x="189" y="21300"/>
                    <a:pt x="785" y="21450"/>
                    <a:pt x="13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437715" y="655066"/>
              <a:ext cx="190501" cy="106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9" fill="norm" stroke="1" extrusionOk="0">
                  <a:moveTo>
                    <a:pt x="0" y="3610"/>
                  </a:moveTo>
                  <a:cubicBezTo>
                    <a:pt x="960" y="2339"/>
                    <a:pt x="1920" y="1069"/>
                    <a:pt x="3000" y="433"/>
                  </a:cubicBezTo>
                  <a:cubicBezTo>
                    <a:pt x="4080" y="-202"/>
                    <a:pt x="5280" y="-202"/>
                    <a:pt x="6120" y="857"/>
                  </a:cubicBezTo>
                  <a:cubicBezTo>
                    <a:pt x="6960" y="1916"/>
                    <a:pt x="7440" y="4033"/>
                    <a:pt x="7320" y="6998"/>
                  </a:cubicBezTo>
                  <a:cubicBezTo>
                    <a:pt x="7200" y="9963"/>
                    <a:pt x="6480" y="13774"/>
                    <a:pt x="5640" y="16316"/>
                  </a:cubicBezTo>
                  <a:cubicBezTo>
                    <a:pt x="4800" y="18857"/>
                    <a:pt x="3840" y="20127"/>
                    <a:pt x="3960" y="20763"/>
                  </a:cubicBezTo>
                  <a:cubicBezTo>
                    <a:pt x="4080" y="21398"/>
                    <a:pt x="5280" y="21398"/>
                    <a:pt x="8400" y="20763"/>
                  </a:cubicBezTo>
                  <a:cubicBezTo>
                    <a:pt x="11520" y="20127"/>
                    <a:pt x="16560" y="18857"/>
                    <a:pt x="21600" y="175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440753" y="2214276"/>
              <a:ext cx="242725" cy="344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163" fill="norm" stroke="1" extrusionOk="0">
                  <a:moveTo>
                    <a:pt x="14689" y="2458"/>
                  </a:moveTo>
                  <a:cubicBezTo>
                    <a:pt x="14689" y="1807"/>
                    <a:pt x="14689" y="1156"/>
                    <a:pt x="14227" y="636"/>
                  </a:cubicBezTo>
                  <a:cubicBezTo>
                    <a:pt x="13766" y="115"/>
                    <a:pt x="12843" y="-275"/>
                    <a:pt x="11366" y="245"/>
                  </a:cubicBezTo>
                  <a:cubicBezTo>
                    <a:pt x="9889" y="766"/>
                    <a:pt x="7858" y="2197"/>
                    <a:pt x="5827" y="4670"/>
                  </a:cubicBezTo>
                  <a:cubicBezTo>
                    <a:pt x="3797" y="7142"/>
                    <a:pt x="1766" y="10655"/>
                    <a:pt x="750" y="13192"/>
                  </a:cubicBezTo>
                  <a:cubicBezTo>
                    <a:pt x="-265" y="15730"/>
                    <a:pt x="-265" y="17291"/>
                    <a:pt x="843" y="18592"/>
                  </a:cubicBezTo>
                  <a:cubicBezTo>
                    <a:pt x="1950" y="19894"/>
                    <a:pt x="4166" y="20935"/>
                    <a:pt x="6750" y="21130"/>
                  </a:cubicBezTo>
                  <a:cubicBezTo>
                    <a:pt x="9335" y="21325"/>
                    <a:pt x="12289" y="20674"/>
                    <a:pt x="14781" y="18658"/>
                  </a:cubicBezTo>
                  <a:cubicBezTo>
                    <a:pt x="17273" y="16641"/>
                    <a:pt x="19304" y="13258"/>
                    <a:pt x="20320" y="10525"/>
                  </a:cubicBezTo>
                  <a:cubicBezTo>
                    <a:pt x="21335" y="7792"/>
                    <a:pt x="21335" y="5711"/>
                    <a:pt x="20873" y="4214"/>
                  </a:cubicBezTo>
                  <a:cubicBezTo>
                    <a:pt x="20412" y="2718"/>
                    <a:pt x="19489" y="1807"/>
                    <a:pt x="18104" y="1482"/>
                  </a:cubicBezTo>
                  <a:cubicBezTo>
                    <a:pt x="16720" y="1156"/>
                    <a:pt x="14873" y="1417"/>
                    <a:pt x="13397" y="2392"/>
                  </a:cubicBezTo>
                  <a:cubicBezTo>
                    <a:pt x="11920" y="3368"/>
                    <a:pt x="10812" y="5060"/>
                    <a:pt x="9704" y="67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558365" y="2381258"/>
              <a:ext cx="1079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736165" y="2254258"/>
              <a:ext cx="93789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600" fill="norm" stroke="1" extrusionOk="0">
                  <a:moveTo>
                    <a:pt x="0" y="0"/>
                  </a:moveTo>
                  <a:cubicBezTo>
                    <a:pt x="4696" y="543"/>
                    <a:pt x="9391" y="1087"/>
                    <a:pt x="13617" y="3192"/>
                  </a:cubicBezTo>
                  <a:cubicBezTo>
                    <a:pt x="17843" y="5298"/>
                    <a:pt x="21600" y="8966"/>
                    <a:pt x="20661" y="12226"/>
                  </a:cubicBezTo>
                  <a:cubicBezTo>
                    <a:pt x="19722" y="15487"/>
                    <a:pt x="14087" y="18340"/>
                    <a:pt x="10096" y="19834"/>
                  </a:cubicBezTo>
                  <a:cubicBezTo>
                    <a:pt x="6104" y="21328"/>
                    <a:pt x="3757" y="21464"/>
                    <a:pt x="14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305190" y="2256343"/>
              <a:ext cx="119826" cy="321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5" h="21322" fill="norm" stroke="1" extrusionOk="0">
                  <a:moveTo>
                    <a:pt x="20725" y="3228"/>
                  </a:moveTo>
                  <a:cubicBezTo>
                    <a:pt x="20359" y="1966"/>
                    <a:pt x="19993" y="704"/>
                    <a:pt x="18894" y="213"/>
                  </a:cubicBezTo>
                  <a:cubicBezTo>
                    <a:pt x="17796" y="-278"/>
                    <a:pt x="15966" y="3"/>
                    <a:pt x="12488" y="1896"/>
                  </a:cubicBezTo>
                  <a:cubicBezTo>
                    <a:pt x="9010" y="3790"/>
                    <a:pt x="3884" y="7296"/>
                    <a:pt x="1505" y="10312"/>
                  </a:cubicBezTo>
                  <a:cubicBezTo>
                    <a:pt x="-875" y="13327"/>
                    <a:pt x="-509" y="15852"/>
                    <a:pt x="3152" y="17605"/>
                  </a:cubicBezTo>
                  <a:cubicBezTo>
                    <a:pt x="6813" y="19358"/>
                    <a:pt x="13769" y="20340"/>
                    <a:pt x="20725" y="21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1092263" y="2218335"/>
              <a:ext cx="132853" cy="321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334" fill="norm" stroke="1" extrusionOk="0">
                  <a:moveTo>
                    <a:pt x="21183" y="1960"/>
                  </a:moveTo>
                  <a:cubicBezTo>
                    <a:pt x="20845" y="1259"/>
                    <a:pt x="20508" y="557"/>
                    <a:pt x="19496" y="207"/>
                  </a:cubicBezTo>
                  <a:cubicBezTo>
                    <a:pt x="18483" y="-144"/>
                    <a:pt x="16795" y="-144"/>
                    <a:pt x="13927" y="978"/>
                  </a:cubicBezTo>
                  <a:cubicBezTo>
                    <a:pt x="11058" y="2100"/>
                    <a:pt x="7008" y="4344"/>
                    <a:pt x="4139" y="7570"/>
                  </a:cubicBezTo>
                  <a:cubicBezTo>
                    <a:pt x="1271" y="10796"/>
                    <a:pt x="-417" y="15004"/>
                    <a:pt x="89" y="17599"/>
                  </a:cubicBezTo>
                  <a:cubicBezTo>
                    <a:pt x="596" y="20194"/>
                    <a:pt x="3296" y="21175"/>
                    <a:pt x="6839" y="21316"/>
                  </a:cubicBezTo>
                  <a:cubicBezTo>
                    <a:pt x="10383" y="21456"/>
                    <a:pt x="14771" y="20755"/>
                    <a:pt x="19158" y="200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1273237" y="2228858"/>
              <a:ext cx="104279" cy="310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531" fill="norm" stroke="1" extrusionOk="0">
                  <a:moveTo>
                    <a:pt x="10914" y="0"/>
                  </a:moveTo>
                  <a:cubicBezTo>
                    <a:pt x="8322" y="2204"/>
                    <a:pt x="5730" y="4408"/>
                    <a:pt x="4218" y="7641"/>
                  </a:cubicBezTo>
                  <a:cubicBezTo>
                    <a:pt x="2706" y="10873"/>
                    <a:pt x="2274" y="15135"/>
                    <a:pt x="1842" y="17780"/>
                  </a:cubicBezTo>
                  <a:cubicBezTo>
                    <a:pt x="1410" y="20424"/>
                    <a:pt x="978" y="21453"/>
                    <a:pt x="546" y="21527"/>
                  </a:cubicBezTo>
                  <a:cubicBezTo>
                    <a:pt x="114" y="21600"/>
                    <a:pt x="-318" y="20718"/>
                    <a:pt x="330" y="19029"/>
                  </a:cubicBezTo>
                  <a:cubicBezTo>
                    <a:pt x="978" y="17339"/>
                    <a:pt x="2706" y="14841"/>
                    <a:pt x="4434" y="13224"/>
                  </a:cubicBezTo>
                  <a:cubicBezTo>
                    <a:pt x="6162" y="11608"/>
                    <a:pt x="7890" y="10873"/>
                    <a:pt x="9834" y="10580"/>
                  </a:cubicBezTo>
                  <a:cubicBezTo>
                    <a:pt x="11778" y="10286"/>
                    <a:pt x="13938" y="10433"/>
                    <a:pt x="15234" y="10873"/>
                  </a:cubicBezTo>
                  <a:cubicBezTo>
                    <a:pt x="16530" y="11314"/>
                    <a:pt x="16962" y="12049"/>
                    <a:pt x="17826" y="13298"/>
                  </a:cubicBezTo>
                  <a:cubicBezTo>
                    <a:pt x="18690" y="14547"/>
                    <a:pt x="19986" y="16310"/>
                    <a:pt x="21282" y="18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1420318" y="2344979"/>
              <a:ext cx="103248" cy="148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042" fill="norm" stroke="1" extrusionOk="0">
                  <a:moveTo>
                    <a:pt x="4224" y="10542"/>
                  </a:moveTo>
                  <a:cubicBezTo>
                    <a:pt x="5520" y="9342"/>
                    <a:pt x="6816" y="8142"/>
                    <a:pt x="8328" y="6192"/>
                  </a:cubicBezTo>
                  <a:cubicBezTo>
                    <a:pt x="9840" y="4242"/>
                    <a:pt x="11568" y="1542"/>
                    <a:pt x="11352" y="492"/>
                  </a:cubicBezTo>
                  <a:cubicBezTo>
                    <a:pt x="11136" y="-558"/>
                    <a:pt x="8976" y="42"/>
                    <a:pt x="6600" y="2592"/>
                  </a:cubicBezTo>
                  <a:cubicBezTo>
                    <a:pt x="4224" y="5142"/>
                    <a:pt x="1632" y="9642"/>
                    <a:pt x="552" y="12642"/>
                  </a:cubicBezTo>
                  <a:cubicBezTo>
                    <a:pt x="-528" y="15642"/>
                    <a:pt x="-96" y="17142"/>
                    <a:pt x="2496" y="18492"/>
                  </a:cubicBezTo>
                  <a:cubicBezTo>
                    <a:pt x="5088" y="19842"/>
                    <a:pt x="9840" y="21042"/>
                    <a:pt x="13296" y="21042"/>
                  </a:cubicBezTo>
                  <a:cubicBezTo>
                    <a:pt x="16752" y="21042"/>
                    <a:pt x="18912" y="19842"/>
                    <a:pt x="21072" y="18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1546162" y="2355808"/>
              <a:ext cx="91704" cy="146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006" fill="norm" stroke="1" extrusionOk="0">
                  <a:moveTo>
                    <a:pt x="18323" y="920"/>
                  </a:moveTo>
                  <a:cubicBezTo>
                    <a:pt x="15377" y="311"/>
                    <a:pt x="12432" y="-297"/>
                    <a:pt x="9977" y="159"/>
                  </a:cubicBezTo>
                  <a:cubicBezTo>
                    <a:pt x="7523" y="616"/>
                    <a:pt x="5559" y="2137"/>
                    <a:pt x="3841" y="5179"/>
                  </a:cubicBezTo>
                  <a:cubicBezTo>
                    <a:pt x="2123" y="8221"/>
                    <a:pt x="650" y="12785"/>
                    <a:pt x="159" y="15827"/>
                  </a:cubicBezTo>
                  <a:cubicBezTo>
                    <a:pt x="-332" y="18869"/>
                    <a:pt x="159" y="20390"/>
                    <a:pt x="3841" y="20847"/>
                  </a:cubicBezTo>
                  <a:cubicBezTo>
                    <a:pt x="7523" y="21303"/>
                    <a:pt x="14395" y="20695"/>
                    <a:pt x="21268" y="20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1701314" y="2190758"/>
              <a:ext cx="25452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19978" y="0"/>
                  </a:moveTo>
                  <a:cubicBezTo>
                    <a:pt x="11670" y="3462"/>
                    <a:pt x="3363" y="6923"/>
                    <a:pt x="870" y="10523"/>
                  </a:cubicBezTo>
                  <a:cubicBezTo>
                    <a:pt x="-1622" y="14123"/>
                    <a:pt x="1701" y="17862"/>
                    <a:pt x="502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1691618" y="2324108"/>
              <a:ext cx="111348" cy="1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299" fill="norm" stroke="1" extrusionOk="0">
                  <a:moveTo>
                    <a:pt x="16548" y="0"/>
                  </a:moveTo>
                  <a:cubicBezTo>
                    <a:pt x="11658" y="3703"/>
                    <a:pt x="6767" y="7406"/>
                    <a:pt x="3914" y="10337"/>
                  </a:cubicBezTo>
                  <a:cubicBezTo>
                    <a:pt x="1062" y="13269"/>
                    <a:pt x="247" y="15429"/>
                    <a:pt x="43" y="17280"/>
                  </a:cubicBezTo>
                  <a:cubicBezTo>
                    <a:pt x="-161" y="19131"/>
                    <a:pt x="247" y="20674"/>
                    <a:pt x="3914" y="21137"/>
                  </a:cubicBezTo>
                  <a:cubicBezTo>
                    <a:pt x="7582" y="21600"/>
                    <a:pt x="14511" y="20983"/>
                    <a:pt x="21439" y="20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2483737" y="2096318"/>
              <a:ext cx="386029" cy="462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363" fill="norm" stroke="1" extrusionOk="0">
                  <a:moveTo>
                    <a:pt x="8070" y="3188"/>
                  </a:moveTo>
                  <a:cubicBezTo>
                    <a:pt x="8070" y="2699"/>
                    <a:pt x="8070" y="2211"/>
                    <a:pt x="7893" y="1722"/>
                  </a:cubicBezTo>
                  <a:cubicBezTo>
                    <a:pt x="7716" y="1233"/>
                    <a:pt x="7362" y="745"/>
                    <a:pt x="6890" y="403"/>
                  </a:cubicBezTo>
                  <a:cubicBezTo>
                    <a:pt x="6418" y="60"/>
                    <a:pt x="5828" y="-135"/>
                    <a:pt x="5356" y="109"/>
                  </a:cubicBezTo>
                  <a:cubicBezTo>
                    <a:pt x="4883" y="354"/>
                    <a:pt x="4529" y="1038"/>
                    <a:pt x="4116" y="3041"/>
                  </a:cubicBezTo>
                  <a:cubicBezTo>
                    <a:pt x="3703" y="5045"/>
                    <a:pt x="3231" y="8368"/>
                    <a:pt x="3113" y="11447"/>
                  </a:cubicBezTo>
                  <a:cubicBezTo>
                    <a:pt x="2995" y="14526"/>
                    <a:pt x="3231" y="17360"/>
                    <a:pt x="3349" y="19022"/>
                  </a:cubicBezTo>
                  <a:cubicBezTo>
                    <a:pt x="3467" y="20683"/>
                    <a:pt x="3467" y="21172"/>
                    <a:pt x="3172" y="21318"/>
                  </a:cubicBezTo>
                  <a:cubicBezTo>
                    <a:pt x="2877" y="21465"/>
                    <a:pt x="2287" y="21270"/>
                    <a:pt x="1696" y="20439"/>
                  </a:cubicBezTo>
                  <a:cubicBezTo>
                    <a:pt x="1106" y="19608"/>
                    <a:pt x="516" y="18142"/>
                    <a:pt x="221" y="17116"/>
                  </a:cubicBezTo>
                  <a:cubicBezTo>
                    <a:pt x="-74" y="16089"/>
                    <a:pt x="-74" y="15503"/>
                    <a:pt x="221" y="15063"/>
                  </a:cubicBezTo>
                  <a:cubicBezTo>
                    <a:pt x="516" y="14623"/>
                    <a:pt x="1106" y="14330"/>
                    <a:pt x="2759" y="14086"/>
                  </a:cubicBezTo>
                  <a:cubicBezTo>
                    <a:pt x="4411" y="13841"/>
                    <a:pt x="7126" y="13646"/>
                    <a:pt x="9015" y="13499"/>
                  </a:cubicBezTo>
                  <a:cubicBezTo>
                    <a:pt x="10903" y="13353"/>
                    <a:pt x="11965" y="13255"/>
                    <a:pt x="12142" y="13157"/>
                  </a:cubicBezTo>
                  <a:cubicBezTo>
                    <a:pt x="12319" y="13060"/>
                    <a:pt x="11611" y="12962"/>
                    <a:pt x="10962" y="12913"/>
                  </a:cubicBezTo>
                  <a:cubicBezTo>
                    <a:pt x="10313" y="12864"/>
                    <a:pt x="9723" y="12864"/>
                    <a:pt x="9133" y="12962"/>
                  </a:cubicBezTo>
                  <a:cubicBezTo>
                    <a:pt x="8542" y="13060"/>
                    <a:pt x="7952" y="13255"/>
                    <a:pt x="7539" y="13597"/>
                  </a:cubicBezTo>
                  <a:cubicBezTo>
                    <a:pt x="7126" y="13939"/>
                    <a:pt x="6890" y="14428"/>
                    <a:pt x="6831" y="14917"/>
                  </a:cubicBezTo>
                  <a:cubicBezTo>
                    <a:pt x="6772" y="15405"/>
                    <a:pt x="6890" y="15894"/>
                    <a:pt x="7244" y="16236"/>
                  </a:cubicBezTo>
                  <a:cubicBezTo>
                    <a:pt x="7598" y="16578"/>
                    <a:pt x="8188" y="16774"/>
                    <a:pt x="9015" y="16529"/>
                  </a:cubicBezTo>
                  <a:cubicBezTo>
                    <a:pt x="9841" y="16285"/>
                    <a:pt x="10903" y="15601"/>
                    <a:pt x="11493" y="14965"/>
                  </a:cubicBezTo>
                  <a:cubicBezTo>
                    <a:pt x="12083" y="14330"/>
                    <a:pt x="12201" y="13744"/>
                    <a:pt x="12378" y="13206"/>
                  </a:cubicBezTo>
                  <a:cubicBezTo>
                    <a:pt x="12556" y="12669"/>
                    <a:pt x="12792" y="12180"/>
                    <a:pt x="13205" y="12180"/>
                  </a:cubicBezTo>
                  <a:cubicBezTo>
                    <a:pt x="13618" y="12180"/>
                    <a:pt x="14208" y="12669"/>
                    <a:pt x="14798" y="13451"/>
                  </a:cubicBezTo>
                  <a:cubicBezTo>
                    <a:pt x="15388" y="14232"/>
                    <a:pt x="15978" y="15308"/>
                    <a:pt x="16333" y="16285"/>
                  </a:cubicBezTo>
                  <a:cubicBezTo>
                    <a:pt x="16687" y="17262"/>
                    <a:pt x="16805" y="18142"/>
                    <a:pt x="16687" y="18777"/>
                  </a:cubicBezTo>
                  <a:cubicBezTo>
                    <a:pt x="16569" y="19413"/>
                    <a:pt x="16215" y="19803"/>
                    <a:pt x="15978" y="19755"/>
                  </a:cubicBezTo>
                  <a:cubicBezTo>
                    <a:pt x="15742" y="19706"/>
                    <a:pt x="15624" y="19217"/>
                    <a:pt x="15860" y="17995"/>
                  </a:cubicBezTo>
                  <a:cubicBezTo>
                    <a:pt x="16096" y="16774"/>
                    <a:pt x="16687" y="14819"/>
                    <a:pt x="17690" y="13499"/>
                  </a:cubicBezTo>
                  <a:cubicBezTo>
                    <a:pt x="18693" y="12180"/>
                    <a:pt x="20110" y="11496"/>
                    <a:pt x="21526" y="10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3739715" y="2139958"/>
              <a:ext cx="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5462"/>
                    <a:pt x="21600" y="10924"/>
                    <a:pt x="0" y="14524"/>
                  </a:cubicBezTo>
                  <a:cubicBezTo>
                    <a:pt x="21600" y="18124"/>
                    <a:pt x="21600" y="198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3567133" y="2489208"/>
              <a:ext cx="318633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600" fill="norm" stroke="1" extrusionOk="0">
                  <a:moveTo>
                    <a:pt x="1363" y="21600"/>
                  </a:moveTo>
                  <a:cubicBezTo>
                    <a:pt x="648" y="21600"/>
                    <a:pt x="-67" y="21600"/>
                    <a:pt x="5" y="20160"/>
                  </a:cubicBezTo>
                  <a:cubicBezTo>
                    <a:pt x="76" y="18720"/>
                    <a:pt x="934" y="15840"/>
                    <a:pt x="4224" y="12240"/>
                  </a:cubicBezTo>
                  <a:cubicBezTo>
                    <a:pt x="7514" y="8640"/>
                    <a:pt x="13236" y="4320"/>
                    <a:pt x="16526" y="2160"/>
                  </a:cubicBezTo>
                  <a:cubicBezTo>
                    <a:pt x="19816" y="0"/>
                    <a:pt x="20675" y="0"/>
                    <a:pt x="2153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4561546" y="2076458"/>
              <a:ext cx="92570" cy="432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2" h="21423" fill="norm" stroke="1" extrusionOk="0">
                  <a:moveTo>
                    <a:pt x="20992" y="0"/>
                  </a:moveTo>
                  <a:cubicBezTo>
                    <a:pt x="16192" y="3250"/>
                    <a:pt x="11392" y="6501"/>
                    <a:pt x="8032" y="9751"/>
                  </a:cubicBezTo>
                  <a:cubicBezTo>
                    <a:pt x="4672" y="13002"/>
                    <a:pt x="2752" y="16252"/>
                    <a:pt x="2032" y="18192"/>
                  </a:cubicBezTo>
                  <a:cubicBezTo>
                    <a:pt x="1312" y="20132"/>
                    <a:pt x="1792" y="20761"/>
                    <a:pt x="3232" y="21128"/>
                  </a:cubicBezTo>
                  <a:cubicBezTo>
                    <a:pt x="4672" y="21495"/>
                    <a:pt x="7072" y="21600"/>
                    <a:pt x="9952" y="20971"/>
                  </a:cubicBezTo>
                  <a:cubicBezTo>
                    <a:pt x="12832" y="20342"/>
                    <a:pt x="16192" y="18979"/>
                    <a:pt x="17152" y="17563"/>
                  </a:cubicBezTo>
                  <a:cubicBezTo>
                    <a:pt x="18112" y="16148"/>
                    <a:pt x="16672" y="14680"/>
                    <a:pt x="14992" y="13788"/>
                  </a:cubicBezTo>
                  <a:cubicBezTo>
                    <a:pt x="13312" y="12897"/>
                    <a:pt x="11392" y="12583"/>
                    <a:pt x="8272" y="12478"/>
                  </a:cubicBezTo>
                  <a:cubicBezTo>
                    <a:pt x="5152" y="12373"/>
                    <a:pt x="832" y="12478"/>
                    <a:pt x="112" y="12792"/>
                  </a:cubicBezTo>
                  <a:cubicBezTo>
                    <a:pt x="-608" y="13107"/>
                    <a:pt x="2272" y="13631"/>
                    <a:pt x="5152" y="141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4665898" y="2284176"/>
              <a:ext cx="127918" cy="220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196" fill="norm" stroke="1" extrusionOk="0">
                  <a:moveTo>
                    <a:pt x="1196" y="11792"/>
                  </a:moveTo>
                  <a:cubicBezTo>
                    <a:pt x="5028" y="8735"/>
                    <a:pt x="8860" y="5678"/>
                    <a:pt x="10951" y="3641"/>
                  </a:cubicBezTo>
                  <a:cubicBezTo>
                    <a:pt x="13041" y="1603"/>
                    <a:pt x="13389" y="584"/>
                    <a:pt x="12693" y="177"/>
                  </a:cubicBezTo>
                  <a:cubicBezTo>
                    <a:pt x="11996" y="-231"/>
                    <a:pt x="10254" y="-27"/>
                    <a:pt x="7815" y="1807"/>
                  </a:cubicBezTo>
                  <a:cubicBezTo>
                    <a:pt x="5377" y="3641"/>
                    <a:pt x="2241" y="7105"/>
                    <a:pt x="848" y="10365"/>
                  </a:cubicBezTo>
                  <a:cubicBezTo>
                    <a:pt x="-546" y="13626"/>
                    <a:pt x="-198" y="16682"/>
                    <a:pt x="1719" y="18618"/>
                  </a:cubicBezTo>
                  <a:cubicBezTo>
                    <a:pt x="3635" y="20554"/>
                    <a:pt x="7119" y="21369"/>
                    <a:pt x="10602" y="21165"/>
                  </a:cubicBezTo>
                  <a:cubicBezTo>
                    <a:pt x="14086" y="20961"/>
                    <a:pt x="17570" y="19739"/>
                    <a:pt x="21054" y="185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4857315" y="2076458"/>
              <a:ext cx="101601" cy="435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21600" y="0"/>
                  </a:moveTo>
                  <a:cubicBezTo>
                    <a:pt x="19350" y="208"/>
                    <a:pt x="17100" y="415"/>
                    <a:pt x="14625" y="1506"/>
                  </a:cubicBezTo>
                  <a:cubicBezTo>
                    <a:pt x="12150" y="2596"/>
                    <a:pt x="9450" y="4569"/>
                    <a:pt x="6975" y="7269"/>
                  </a:cubicBezTo>
                  <a:cubicBezTo>
                    <a:pt x="4500" y="9969"/>
                    <a:pt x="2250" y="13396"/>
                    <a:pt x="1125" y="15525"/>
                  </a:cubicBezTo>
                  <a:cubicBezTo>
                    <a:pt x="0" y="17654"/>
                    <a:pt x="0" y="18485"/>
                    <a:pt x="0" y="19212"/>
                  </a:cubicBezTo>
                  <a:cubicBezTo>
                    <a:pt x="0" y="19938"/>
                    <a:pt x="0" y="20562"/>
                    <a:pt x="1125" y="20977"/>
                  </a:cubicBezTo>
                  <a:cubicBezTo>
                    <a:pt x="2250" y="21392"/>
                    <a:pt x="4500" y="21600"/>
                    <a:pt x="7200" y="21081"/>
                  </a:cubicBezTo>
                  <a:cubicBezTo>
                    <a:pt x="9900" y="20562"/>
                    <a:pt x="13050" y="19315"/>
                    <a:pt x="14850" y="18433"/>
                  </a:cubicBezTo>
                  <a:cubicBezTo>
                    <a:pt x="16650" y="17550"/>
                    <a:pt x="17100" y="17031"/>
                    <a:pt x="17550" y="16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4849833" y="2302750"/>
              <a:ext cx="274183" cy="138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095" fill="norm" stroke="1" extrusionOk="0">
                  <a:moveTo>
                    <a:pt x="1585" y="2286"/>
                  </a:moveTo>
                  <a:cubicBezTo>
                    <a:pt x="754" y="2286"/>
                    <a:pt x="-77" y="2286"/>
                    <a:pt x="6" y="2447"/>
                  </a:cubicBezTo>
                  <a:cubicBezTo>
                    <a:pt x="89" y="2608"/>
                    <a:pt x="1086" y="2931"/>
                    <a:pt x="2498" y="2608"/>
                  </a:cubicBezTo>
                  <a:cubicBezTo>
                    <a:pt x="3911" y="2286"/>
                    <a:pt x="5738" y="1319"/>
                    <a:pt x="7400" y="674"/>
                  </a:cubicBezTo>
                  <a:cubicBezTo>
                    <a:pt x="9061" y="29"/>
                    <a:pt x="10557" y="-293"/>
                    <a:pt x="11221" y="352"/>
                  </a:cubicBezTo>
                  <a:cubicBezTo>
                    <a:pt x="11886" y="997"/>
                    <a:pt x="11720" y="2608"/>
                    <a:pt x="11388" y="5188"/>
                  </a:cubicBezTo>
                  <a:cubicBezTo>
                    <a:pt x="11055" y="7767"/>
                    <a:pt x="10557" y="11313"/>
                    <a:pt x="10308" y="13892"/>
                  </a:cubicBezTo>
                  <a:cubicBezTo>
                    <a:pt x="10058" y="16471"/>
                    <a:pt x="10058" y="18083"/>
                    <a:pt x="10557" y="17922"/>
                  </a:cubicBezTo>
                  <a:cubicBezTo>
                    <a:pt x="11055" y="17761"/>
                    <a:pt x="12052" y="15826"/>
                    <a:pt x="12634" y="15665"/>
                  </a:cubicBezTo>
                  <a:cubicBezTo>
                    <a:pt x="13215" y="15504"/>
                    <a:pt x="13381" y="17116"/>
                    <a:pt x="13797" y="18406"/>
                  </a:cubicBezTo>
                  <a:cubicBezTo>
                    <a:pt x="14212" y="19695"/>
                    <a:pt x="14877" y="20662"/>
                    <a:pt x="15708" y="20985"/>
                  </a:cubicBezTo>
                  <a:cubicBezTo>
                    <a:pt x="16538" y="21307"/>
                    <a:pt x="17535" y="20985"/>
                    <a:pt x="18532" y="19211"/>
                  </a:cubicBezTo>
                  <a:cubicBezTo>
                    <a:pt x="19529" y="17438"/>
                    <a:pt x="20526" y="14214"/>
                    <a:pt x="21025" y="11797"/>
                  </a:cubicBezTo>
                  <a:cubicBezTo>
                    <a:pt x="21523" y="9379"/>
                    <a:pt x="21523" y="7767"/>
                    <a:pt x="21523" y="61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5168465" y="2316149"/>
              <a:ext cx="370038" cy="198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318" fill="norm" stroke="1" extrusionOk="0">
                  <a:moveTo>
                    <a:pt x="0" y="8358"/>
                  </a:moveTo>
                  <a:cubicBezTo>
                    <a:pt x="1595" y="6766"/>
                    <a:pt x="3191" y="5175"/>
                    <a:pt x="4111" y="3697"/>
                  </a:cubicBezTo>
                  <a:cubicBezTo>
                    <a:pt x="5032" y="2219"/>
                    <a:pt x="5277" y="855"/>
                    <a:pt x="5093" y="286"/>
                  </a:cubicBezTo>
                  <a:cubicBezTo>
                    <a:pt x="4909" y="-282"/>
                    <a:pt x="4295" y="-55"/>
                    <a:pt x="3436" y="1423"/>
                  </a:cubicBezTo>
                  <a:cubicBezTo>
                    <a:pt x="2577" y="2901"/>
                    <a:pt x="1473" y="5630"/>
                    <a:pt x="859" y="8017"/>
                  </a:cubicBezTo>
                  <a:cubicBezTo>
                    <a:pt x="245" y="10404"/>
                    <a:pt x="123" y="12451"/>
                    <a:pt x="675" y="13815"/>
                  </a:cubicBezTo>
                  <a:cubicBezTo>
                    <a:pt x="1227" y="15179"/>
                    <a:pt x="2455" y="15861"/>
                    <a:pt x="4418" y="14838"/>
                  </a:cubicBezTo>
                  <a:cubicBezTo>
                    <a:pt x="6382" y="13815"/>
                    <a:pt x="9082" y="11086"/>
                    <a:pt x="10555" y="8926"/>
                  </a:cubicBezTo>
                  <a:cubicBezTo>
                    <a:pt x="12027" y="6766"/>
                    <a:pt x="12273" y="5175"/>
                    <a:pt x="12027" y="4265"/>
                  </a:cubicBezTo>
                  <a:cubicBezTo>
                    <a:pt x="11782" y="3356"/>
                    <a:pt x="11045" y="3129"/>
                    <a:pt x="10002" y="4038"/>
                  </a:cubicBezTo>
                  <a:cubicBezTo>
                    <a:pt x="8959" y="4947"/>
                    <a:pt x="7609" y="6994"/>
                    <a:pt x="6873" y="8699"/>
                  </a:cubicBezTo>
                  <a:cubicBezTo>
                    <a:pt x="6136" y="10404"/>
                    <a:pt x="6014" y="11769"/>
                    <a:pt x="6075" y="13019"/>
                  </a:cubicBezTo>
                  <a:cubicBezTo>
                    <a:pt x="6136" y="14270"/>
                    <a:pt x="6382" y="15406"/>
                    <a:pt x="7180" y="16316"/>
                  </a:cubicBezTo>
                  <a:cubicBezTo>
                    <a:pt x="7977" y="17225"/>
                    <a:pt x="9327" y="17907"/>
                    <a:pt x="10616" y="17566"/>
                  </a:cubicBezTo>
                  <a:cubicBezTo>
                    <a:pt x="11905" y="17225"/>
                    <a:pt x="13132" y="15861"/>
                    <a:pt x="13930" y="14724"/>
                  </a:cubicBezTo>
                  <a:cubicBezTo>
                    <a:pt x="14727" y="13587"/>
                    <a:pt x="15095" y="12678"/>
                    <a:pt x="15402" y="11655"/>
                  </a:cubicBezTo>
                  <a:cubicBezTo>
                    <a:pt x="15709" y="10632"/>
                    <a:pt x="15955" y="9495"/>
                    <a:pt x="15770" y="9154"/>
                  </a:cubicBezTo>
                  <a:cubicBezTo>
                    <a:pt x="15586" y="8813"/>
                    <a:pt x="14973" y="9267"/>
                    <a:pt x="14482" y="9950"/>
                  </a:cubicBezTo>
                  <a:cubicBezTo>
                    <a:pt x="13991" y="10632"/>
                    <a:pt x="13623" y="11541"/>
                    <a:pt x="13193" y="12792"/>
                  </a:cubicBezTo>
                  <a:cubicBezTo>
                    <a:pt x="12764" y="14042"/>
                    <a:pt x="12273" y="15634"/>
                    <a:pt x="12211" y="15747"/>
                  </a:cubicBezTo>
                  <a:cubicBezTo>
                    <a:pt x="12150" y="15861"/>
                    <a:pt x="12518" y="14497"/>
                    <a:pt x="13193" y="12337"/>
                  </a:cubicBezTo>
                  <a:cubicBezTo>
                    <a:pt x="13868" y="10177"/>
                    <a:pt x="14850" y="7221"/>
                    <a:pt x="15525" y="5289"/>
                  </a:cubicBezTo>
                  <a:cubicBezTo>
                    <a:pt x="16200" y="3356"/>
                    <a:pt x="16568" y="2446"/>
                    <a:pt x="17059" y="1878"/>
                  </a:cubicBezTo>
                  <a:cubicBezTo>
                    <a:pt x="17550" y="1310"/>
                    <a:pt x="18164" y="1082"/>
                    <a:pt x="18777" y="1082"/>
                  </a:cubicBezTo>
                  <a:cubicBezTo>
                    <a:pt x="19391" y="1082"/>
                    <a:pt x="20005" y="1310"/>
                    <a:pt x="20557" y="3583"/>
                  </a:cubicBezTo>
                  <a:cubicBezTo>
                    <a:pt x="21109" y="5857"/>
                    <a:pt x="21600" y="10177"/>
                    <a:pt x="21416" y="13474"/>
                  </a:cubicBezTo>
                  <a:cubicBezTo>
                    <a:pt x="21232" y="16771"/>
                    <a:pt x="20373" y="19044"/>
                    <a:pt x="19514" y="21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6134855" y="2139958"/>
              <a:ext cx="329011" cy="432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522" fill="norm" stroke="1" extrusionOk="0">
                  <a:moveTo>
                    <a:pt x="8590" y="0"/>
                  </a:moveTo>
                  <a:cubicBezTo>
                    <a:pt x="7352" y="3793"/>
                    <a:pt x="6114" y="7586"/>
                    <a:pt x="5288" y="10853"/>
                  </a:cubicBezTo>
                  <a:cubicBezTo>
                    <a:pt x="4463" y="14119"/>
                    <a:pt x="4050" y="16859"/>
                    <a:pt x="3844" y="18492"/>
                  </a:cubicBezTo>
                  <a:cubicBezTo>
                    <a:pt x="3637" y="20125"/>
                    <a:pt x="3637" y="20652"/>
                    <a:pt x="3981" y="21020"/>
                  </a:cubicBezTo>
                  <a:cubicBezTo>
                    <a:pt x="4325" y="21389"/>
                    <a:pt x="5013" y="21600"/>
                    <a:pt x="5563" y="21495"/>
                  </a:cubicBezTo>
                  <a:cubicBezTo>
                    <a:pt x="6114" y="21389"/>
                    <a:pt x="6526" y="20968"/>
                    <a:pt x="6526" y="20283"/>
                  </a:cubicBezTo>
                  <a:cubicBezTo>
                    <a:pt x="6526" y="19598"/>
                    <a:pt x="6114" y="18650"/>
                    <a:pt x="5426" y="17807"/>
                  </a:cubicBezTo>
                  <a:cubicBezTo>
                    <a:pt x="4738" y="16964"/>
                    <a:pt x="3775" y="16226"/>
                    <a:pt x="2674" y="15541"/>
                  </a:cubicBezTo>
                  <a:cubicBezTo>
                    <a:pt x="1574" y="14857"/>
                    <a:pt x="335" y="14224"/>
                    <a:pt x="60" y="13750"/>
                  </a:cubicBezTo>
                  <a:cubicBezTo>
                    <a:pt x="-215" y="13276"/>
                    <a:pt x="473" y="12960"/>
                    <a:pt x="1711" y="12591"/>
                  </a:cubicBezTo>
                  <a:cubicBezTo>
                    <a:pt x="2949" y="12222"/>
                    <a:pt x="4738" y="11801"/>
                    <a:pt x="5976" y="11538"/>
                  </a:cubicBezTo>
                  <a:cubicBezTo>
                    <a:pt x="7214" y="11274"/>
                    <a:pt x="7902" y="11169"/>
                    <a:pt x="8453" y="11327"/>
                  </a:cubicBezTo>
                  <a:cubicBezTo>
                    <a:pt x="9003" y="11485"/>
                    <a:pt x="9416" y="11906"/>
                    <a:pt x="9622" y="13223"/>
                  </a:cubicBezTo>
                  <a:cubicBezTo>
                    <a:pt x="9828" y="14540"/>
                    <a:pt x="9828" y="16753"/>
                    <a:pt x="9897" y="18123"/>
                  </a:cubicBezTo>
                  <a:cubicBezTo>
                    <a:pt x="9966" y="19493"/>
                    <a:pt x="10103" y="20020"/>
                    <a:pt x="10447" y="19967"/>
                  </a:cubicBezTo>
                  <a:cubicBezTo>
                    <a:pt x="10791" y="19914"/>
                    <a:pt x="11342" y="19282"/>
                    <a:pt x="11686" y="18650"/>
                  </a:cubicBezTo>
                  <a:cubicBezTo>
                    <a:pt x="12030" y="18018"/>
                    <a:pt x="12167" y="17385"/>
                    <a:pt x="12374" y="16806"/>
                  </a:cubicBezTo>
                  <a:cubicBezTo>
                    <a:pt x="12580" y="16226"/>
                    <a:pt x="12855" y="15700"/>
                    <a:pt x="12924" y="15700"/>
                  </a:cubicBezTo>
                  <a:cubicBezTo>
                    <a:pt x="12993" y="15700"/>
                    <a:pt x="12855" y="16226"/>
                    <a:pt x="12855" y="16859"/>
                  </a:cubicBezTo>
                  <a:cubicBezTo>
                    <a:pt x="12855" y="17491"/>
                    <a:pt x="12993" y="18228"/>
                    <a:pt x="13268" y="18860"/>
                  </a:cubicBezTo>
                  <a:cubicBezTo>
                    <a:pt x="13543" y="19493"/>
                    <a:pt x="13956" y="20020"/>
                    <a:pt x="14575" y="20283"/>
                  </a:cubicBezTo>
                  <a:cubicBezTo>
                    <a:pt x="15194" y="20546"/>
                    <a:pt x="16019" y="20546"/>
                    <a:pt x="17120" y="20178"/>
                  </a:cubicBezTo>
                  <a:cubicBezTo>
                    <a:pt x="18221" y="19809"/>
                    <a:pt x="19596" y="19071"/>
                    <a:pt x="20353" y="17860"/>
                  </a:cubicBezTo>
                  <a:cubicBezTo>
                    <a:pt x="21110" y="16648"/>
                    <a:pt x="21247" y="14962"/>
                    <a:pt x="21385" y="132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6499084" y="2405304"/>
              <a:ext cx="116026" cy="134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0515" fill="norm" stroke="1" extrusionOk="0">
                  <a:moveTo>
                    <a:pt x="16724" y="6976"/>
                  </a:moveTo>
                  <a:cubicBezTo>
                    <a:pt x="16339" y="4719"/>
                    <a:pt x="15953" y="2462"/>
                    <a:pt x="14603" y="1173"/>
                  </a:cubicBezTo>
                  <a:cubicBezTo>
                    <a:pt x="13253" y="-117"/>
                    <a:pt x="10939" y="-439"/>
                    <a:pt x="8432" y="689"/>
                  </a:cubicBezTo>
                  <a:cubicBezTo>
                    <a:pt x="5924" y="1818"/>
                    <a:pt x="3224" y="4397"/>
                    <a:pt x="1682" y="7621"/>
                  </a:cubicBezTo>
                  <a:cubicBezTo>
                    <a:pt x="139" y="10845"/>
                    <a:pt x="-247" y="14713"/>
                    <a:pt x="139" y="17292"/>
                  </a:cubicBezTo>
                  <a:cubicBezTo>
                    <a:pt x="524" y="19871"/>
                    <a:pt x="1682" y="21161"/>
                    <a:pt x="5346" y="20194"/>
                  </a:cubicBezTo>
                  <a:cubicBezTo>
                    <a:pt x="9010" y="19227"/>
                    <a:pt x="15182" y="16003"/>
                    <a:pt x="18267" y="13585"/>
                  </a:cubicBezTo>
                  <a:cubicBezTo>
                    <a:pt x="21353" y="11167"/>
                    <a:pt x="21353" y="9555"/>
                    <a:pt x="20967" y="7943"/>
                  </a:cubicBezTo>
                  <a:cubicBezTo>
                    <a:pt x="20582" y="6331"/>
                    <a:pt x="19810" y="4719"/>
                    <a:pt x="17882" y="3913"/>
                  </a:cubicBezTo>
                  <a:cubicBezTo>
                    <a:pt x="15953" y="3107"/>
                    <a:pt x="12867" y="3107"/>
                    <a:pt x="9782" y="31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7308415" y="2470158"/>
              <a:ext cx="317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7088241" y="2171640"/>
              <a:ext cx="251130" cy="444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9" h="21400" fill="norm" stroke="1" extrusionOk="0">
                  <a:moveTo>
                    <a:pt x="13213" y="15286"/>
                  </a:moveTo>
                  <a:cubicBezTo>
                    <a:pt x="13748" y="14878"/>
                    <a:pt x="14284" y="14471"/>
                    <a:pt x="14284" y="14012"/>
                  </a:cubicBezTo>
                  <a:cubicBezTo>
                    <a:pt x="14284" y="13554"/>
                    <a:pt x="13748" y="13044"/>
                    <a:pt x="12499" y="12637"/>
                  </a:cubicBezTo>
                  <a:cubicBezTo>
                    <a:pt x="11249" y="12229"/>
                    <a:pt x="9286" y="11924"/>
                    <a:pt x="7144" y="12586"/>
                  </a:cubicBezTo>
                  <a:cubicBezTo>
                    <a:pt x="5001" y="13248"/>
                    <a:pt x="2681" y="14878"/>
                    <a:pt x="1342" y="16356"/>
                  </a:cubicBezTo>
                  <a:cubicBezTo>
                    <a:pt x="3" y="17833"/>
                    <a:pt x="-354" y="19157"/>
                    <a:pt x="360" y="19973"/>
                  </a:cubicBezTo>
                  <a:cubicBezTo>
                    <a:pt x="1074" y="20788"/>
                    <a:pt x="2859" y="21093"/>
                    <a:pt x="5358" y="20584"/>
                  </a:cubicBezTo>
                  <a:cubicBezTo>
                    <a:pt x="7858" y="20074"/>
                    <a:pt x="11071" y="18750"/>
                    <a:pt x="13659" y="16661"/>
                  </a:cubicBezTo>
                  <a:cubicBezTo>
                    <a:pt x="16248" y="14573"/>
                    <a:pt x="18211" y="11720"/>
                    <a:pt x="19372" y="9122"/>
                  </a:cubicBezTo>
                  <a:cubicBezTo>
                    <a:pt x="20532" y="6524"/>
                    <a:pt x="20889" y="4180"/>
                    <a:pt x="21067" y="2703"/>
                  </a:cubicBezTo>
                  <a:cubicBezTo>
                    <a:pt x="21246" y="1225"/>
                    <a:pt x="21246" y="614"/>
                    <a:pt x="20800" y="257"/>
                  </a:cubicBezTo>
                  <a:cubicBezTo>
                    <a:pt x="20353" y="-99"/>
                    <a:pt x="19461" y="-201"/>
                    <a:pt x="18301" y="716"/>
                  </a:cubicBezTo>
                  <a:cubicBezTo>
                    <a:pt x="17140" y="1633"/>
                    <a:pt x="15712" y="3569"/>
                    <a:pt x="14463" y="6371"/>
                  </a:cubicBezTo>
                  <a:cubicBezTo>
                    <a:pt x="13213" y="9173"/>
                    <a:pt x="12142" y="12841"/>
                    <a:pt x="11874" y="15337"/>
                  </a:cubicBezTo>
                  <a:cubicBezTo>
                    <a:pt x="11606" y="17833"/>
                    <a:pt x="12142" y="19157"/>
                    <a:pt x="13213" y="19973"/>
                  </a:cubicBezTo>
                  <a:cubicBezTo>
                    <a:pt x="14284" y="20788"/>
                    <a:pt x="15891" y="21093"/>
                    <a:pt x="17497" y="213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7284830" y="2187497"/>
              <a:ext cx="474436" cy="434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505" fill="norm" stroke="1" extrusionOk="0">
                  <a:moveTo>
                    <a:pt x="5390" y="14632"/>
                  </a:moveTo>
                  <a:cubicBezTo>
                    <a:pt x="5102" y="14212"/>
                    <a:pt x="4814" y="13793"/>
                    <a:pt x="4142" y="13793"/>
                  </a:cubicBezTo>
                  <a:cubicBezTo>
                    <a:pt x="3470" y="13793"/>
                    <a:pt x="2414" y="14212"/>
                    <a:pt x="1646" y="14999"/>
                  </a:cubicBezTo>
                  <a:cubicBezTo>
                    <a:pt x="878" y="15785"/>
                    <a:pt x="398" y="16938"/>
                    <a:pt x="158" y="17777"/>
                  </a:cubicBezTo>
                  <a:cubicBezTo>
                    <a:pt x="-82" y="18616"/>
                    <a:pt x="-82" y="19140"/>
                    <a:pt x="398" y="19455"/>
                  </a:cubicBezTo>
                  <a:cubicBezTo>
                    <a:pt x="878" y="19769"/>
                    <a:pt x="1838" y="19874"/>
                    <a:pt x="2462" y="19717"/>
                  </a:cubicBezTo>
                  <a:cubicBezTo>
                    <a:pt x="3086" y="19560"/>
                    <a:pt x="3374" y="19140"/>
                    <a:pt x="3662" y="18459"/>
                  </a:cubicBezTo>
                  <a:cubicBezTo>
                    <a:pt x="3950" y="17777"/>
                    <a:pt x="4238" y="16834"/>
                    <a:pt x="4286" y="16624"/>
                  </a:cubicBezTo>
                  <a:cubicBezTo>
                    <a:pt x="4334" y="16414"/>
                    <a:pt x="4142" y="16938"/>
                    <a:pt x="4094" y="17463"/>
                  </a:cubicBezTo>
                  <a:cubicBezTo>
                    <a:pt x="4046" y="17987"/>
                    <a:pt x="4142" y="18511"/>
                    <a:pt x="4430" y="18878"/>
                  </a:cubicBezTo>
                  <a:cubicBezTo>
                    <a:pt x="4718" y="19245"/>
                    <a:pt x="5198" y="19455"/>
                    <a:pt x="5918" y="19298"/>
                  </a:cubicBezTo>
                  <a:cubicBezTo>
                    <a:pt x="6638" y="19140"/>
                    <a:pt x="7598" y="18616"/>
                    <a:pt x="8750" y="17043"/>
                  </a:cubicBezTo>
                  <a:cubicBezTo>
                    <a:pt x="9902" y="15470"/>
                    <a:pt x="11246" y="12849"/>
                    <a:pt x="12350" y="10018"/>
                  </a:cubicBezTo>
                  <a:cubicBezTo>
                    <a:pt x="13454" y="7187"/>
                    <a:pt x="14318" y="4146"/>
                    <a:pt x="14750" y="2364"/>
                  </a:cubicBezTo>
                  <a:cubicBezTo>
                    <a:pt x="15182" y="581"/>
                    <a:pt x="15182" y="57"/>
                    <a:pt x="14942" y="4"/>
                  </a:cubicBezTo>
                  <a:cubicBezTo>
                    <a:pt x="14702" y="-48"/>
                    <a:pt x="14222" y="371"/>
                    <a:pt x="13550" y="1892"/>
                  </a:cubicBezTo>
                  <a:cubicBezTo>
                    <a:pt x="12878" y="3412"/>
                    <a:pt x="12014" y="6034"/>
                    <a:pt x="11390" y="8969"/>
                  </a:cubicBezTo>
                  <a:cubicBezTo>
                    <a:pt x="10766" y="11905"/>
                    <a:pt x="10382" y="15156"/>
                    <a:pt x="10190" y="17148"/>
                  </a:cubicBezTo>
                  <a:cubicBezTo>
                    <a:pt x="9998" y="19140"/>
                    <a:pt x="9998" y="19874"/>
                    <a:pt x="10190" y="20451"/>
                  </a:cubicBezTo>
                  <a:cubicBezTo>
                    <a:pt x="10382" y="21028"/>
                    <a:pt x="10766" y="21447"/>
                    <a:pt x="11150" y="21500"/>
                  </a:cubicBezTo>
                  <a:cubicBezTo>
                    <a:pt x="11534" y="21552"/>
                    <a:pt x="11918" y="21237"/>
                    <a:pt x="12014" y="20189"/>
                  </a:cubicBezTo>
                  <a:cubicBezTo>
                    <a:pt x="12110" y="19140"/>
                    <a:pt x="11918" y="17358"/>
                    <a:pt x="11630" y="16152"/>
                  </a:cubicBezTo>
                  <a:cubicBezTo>
                    <a:pt x="11342" y="14946"/>
                    <a:pt x="10958" y="14317"/>
                    <a:pt x="10430" y="13688"/>
                  </a:cubicBezTo>
                  <a:cubicBezTo>
                    <a:pt x="9902" y="13059"/>
                    <a:pt x="9230" y="12430"/>
                    <a:pt x="9326" y="12272"/>
                  </a:cubicBezTo>
                  <a:cubicBezTo>
                    <a:pt x="9422" y="12115"/>
                    <a:pt x="10286" y="12430"/>
                    <a:pt x="11534" y="12797"/>
                  </a:cubicBezTo>
                  <a:cubicBezTo>
                    <a:pt x="12782" y="13164"/>
                    <a:pt x="14414" y="13583"/>
                    <a:pt x="15470" y="13688"/>
                  </a:cubicBezTo>
                  <a:cubicBezTo>
                    <a:pt x="16526" y="13793"/>
                    <a:pt x="17006" y="13583"/>
                    <a:pt x="16958" y="13478"/>
                  </a:cubicBezTo>
                  <a:cubicBezTo>
                    <a:pt x="16910" y="13373"/>
                    <a:pt x="16334" y="13373"/>
                    <a:pt x="15614" y="13740"/>
                  </a:cubicBezTo>
                  <a:cubicBezTo>
                    <a:pt x="14894" y="14107"/>
                    <a:pt x="14030" y="14841"/>
                    <a:pt x="13550" y="15680"/>
                  </a:cubicBezTo>
                  <a:cubicBezTo>
                    <a:pt x="13070" y="16519"/>
                    <a:pt x="12974" y="17463"/>
                    <a:pt x="13118" y="18092"/>
                  </a:cubicBezTo>
                  <a:cubicBezTo>
                    <a:pt x="13262" y="18721"/>
                    <a:pt x="13646" y="19035"/>
                    <a:pt x="14126" y="19088"/>
                  </a:cubicBezTo>
                  <a:cubicBezTo>
                    <a:pt x="14606" y="19140"/>
                    <a:pt x="15182" y="18931"/>
                    <a:pt x="15662" y="18564"/>
                  </a:cubicBezTo>
                  <a:cubicBezTo>
                    <a:pt x="16142" y="18197"/>
                    <a:pt x="16526" y="17672"/>
                    <a:pt x="16910" y="17148"/>
                  </a:cubicBezTo>
                  <a:cubicBezTo>
                    <a:pt x="17294" y="16624"/>
                    <a:pt x="17678" y="16100"/>
                    <a:pt x="17870" y="16100"/>
                  </a:cubicBezTo>
                  <a:cubicBezTo>
                    <a:pt x="18062" y="16100"/>
                    <a:pt x="18062" y="16624"/>
                    <a:pt x="18302" y="16991"/>
                  </a:cubicBezTo>
                  <a:cubicBezTo>
                    <a:pt x="18542" y="17358"/>
                    <a:pt x="19022" y="17568"/>
                    <a:pt x="19598" y="17725"/>
                  </a:cubicBezTo>
                  <a:cubicBezTo>
                    <a:pt x="20174" y="17882"/>
                    <a:pt x="20846" y="17987"/>
                    <a:pt x="21518" y="180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7800272" y="2433666"/>
              <a:ext cx="79644" cy="167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9" h="20846" fill="norm" stroke="1" extrusionOk="0">
                  <a:moveTo>
                    <a:pt x="20839" y="3751"/>
                  </a:moveTo>
                  <a:cubicBezTo>
                    <a:pt x="18624" y="2697"/>
                    <a:pt x="16408" y="1643"/>
                    <a:pt x="13362" y="853"/>
                  </a:cubicBezTo>
                  <a:cubicBezTo>
                    <a:pt x="10316" y="63"/>
                    <a:pt x="6439" y="-464"/>
                    <a:pt x="3670" y="590"/>
                  </a:cubicBezTo>
                  <a:cubicBezTo>
                    <a:pt x="901" y="1643"/>
                    <a:pt x="-761" y="4277"/>
                    <a:pt x="347" y="6648"/>
                  </a:cubicBezTo>
                  <a:cubicBezTo>
                    <a:pt x="1454" y="9019"/>
                    <a:pt x="5331" y="11126"/>
                    <a:pt x="8101" y="12838"/>
                  </a:cubicBezTo>
                  <a:cubicBezTo>
                    <a:pt x="10870" y="14551"/>
                    <a:pt x="12531" y="15868"/>
                    <a:pt x="13085" y="17316"/>
                  </a:cubicBezTo>
                  <a:cubicBezTo>
                    <a:pt x="13639" y="18765"/>
                    <a:pt x="13085" y="20346"/>
                    <a:pt x="11701" y="20741"/>
                  </a:cubicBezTo>
                  <a:cubicBezTo>
                    <a:pt x="10316" y="21136"/>
                    <a:pt x="8101" y="20346"/>
                    <a:pt x="5885" y="19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7867215" y="2205904"/>
              <a:ext cx="329192" cy="429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478" fill="norm" stroke="1" extrusionOk="0">
                  <a:moveTo>
                    <a:pt x="0" y="14807"/>
                  </a:moveTo>
                  <a:cubicBezTo>
                    <a:pt x="1938" y="14596"/>
                    <a:pt x="3877" y="14384"/>
                    <a:pt x="5123" y="14119"/>
                  </a:cubicBezTo>
                  <a:cubicBezTo>
                    <a:pt x="6369" y="13854"/>
                    <a:pt x="6923" y="13537"/>
                    <a:pt x="7408" y="13113"/>
                  </a:cubicBezTo>
                  <a:cubicBezTo>
                    <a:pt x="7892" y="12690"/>
                    <a:pt x="8308" y="12160"/>
                    <a:pt x="8169" y="11949"/>
                  </a:cubicBezTo>
                  <a:cubicBezTo>
                    <a:pt x="8031" y="11737"/>
                    <a:pt x="7338" y="11843"/>
                    <a:pt x="6231" y="12531"/>
                  </a:cubicBezTo>
                  <a:cubicBezTo>
                    <a:pt x="5123" y="13219"/>
                    <a:pt x="3600" y="14490"/>
                    <a:pt x="2700" y="15496"/>
                  </a:cubicBezTo>
                  <a:cubicBezTo>
                    <a:pt x="1800" y="16502"/>
                    <a:pt x="1523" y="17243"/>
                    <a:pt x="1454" y="17878"/>
                  </a:cubicBezTo>
                  <a:cubicBezTo>
                    <a:pt x="1385" y="18513"/>
                    <a:pt x="1523" y="19043"/>
                    <a:pt x="2008" y="19307"/>
                  </a:cubicBezTo>
                  <a:cubicBezTo>
                    <a:pt x="2492" y="19572"/>
                    <a:pt x="3323" y="19572"/>
                    <a:pt x="5331" y="18513"/>
                  </a:cubicBezTo>
                  <a:cubicBezTo>
                    <a:pt x="7338" y="17454"/>
                    <a:pt x="10523" y="15337"/>
                    <a:pt x="13223" y="12637"/>
                  </a:cubicBezTo>
                  <a:cubicBezTo>
                    <a:pt x="15923" y="9937"/>
                    <a:pt x="18138" y="6654"/>
                    <a:pt x="19454" y="4696"/>
                  </a:cubicBezTo>
                  <a:cubicBezTo>
                    <a:pt x="20769" y="2737"/>
                    <a:pt x="21185" y="2102"/>
                    <a:pt x="21392" y="1466"/>
                  </a:cubicBezTo>
                  <a:cubicBezTo>
                    <a:pt x="21600" y="831"/>
                    <a:pt x="21600" y="196"/>
                    <a:pt x="21254" y="37"/>
                  </a:cubicBezTo>
                  <a:cubicBezTo>
                    <a:pt x="20908" y="-122"/>
                    <a:pt x="20215" y="196"/>
                    <a:pt x="18831" y="1837"/>
                  </a:cubicBezTo>
                  <a:cubicBezTo>
                    <a:pt x="17446" y="3478"/>
                    <a:pt x="15369" y="6443"/>
                    <a:pt x="13985" y="8878"/>
                  </a:cubicBezTo>
                  <a:cubicBezTo>
                    <a:pt x="12600" y="11313"/>
                    <a:pt x="11908" y="13219"/>
                    <a:pt x="11562" y="14543"/>
                  </a:cubicBezTo>
                  <a:cubicBezTo>
                    <a:pt x="11215" y="15866"/>
                    <a:pt x="11215" y="16607"/>
                    <a:pt x="11492" y="17190"/>
                  </a:cubicBezTo>
                  <a:cubicBezTo>
                    <a:pt x="11769" y="17772"/>
                    <a:pt x="12323" y="18196"/>
                    <a:pt x="13015" y="18407"/>
                  </a:cubicBezTo>
                  <a:cubicBezTo>
                    <a:pt x="13708" y="18619"/>
                    <a:pt x="14538" y="18619"/>
                    <a:pt x="15715" y="18037"/>
                  </a:cubicBezTo>
                  <a:cubicBezTo>
                    <a:pt x="16892" y="17454"/>
                    <a:pt x="18415" y="16290"/>
                    <a:pt x="19315" y="15443"/>
                  </a:cubicBezTo>
                  <a:cubicBezTo>
                    <a:pt x="20215" y="14596"/>
                    <a:pt x="20492" y="14066"/>
                    <a:pt x="20562" y="14066"/>
                  </a:cubicBezTo>
                  <a:cubicBezTo>
                    <a:pt x="20631" y="14066"/>
                    <a:pt x="20492" y="14596"/>
                    <a:pt x="20492" y="15707"/>
                  </a:cubicBezTo>
                  <a:cubicBezTo>
                    <a:pt x="20492" y="16819"/>
                    <a:pt x="20631" y="18513"/>
                    <a:pt x="20492" y="19572"/>
                  </a:cubicBezTo>
                  <a:cubicBezTo>
                    <a:pt x="20354" y="20631"/>
                    <a:pt x="19938" y="21054"/>
                    <a:pt x="19523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8038665" y="2355858"/>
              <a:ext cx="2095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55" y="16800"/>
                    <a:pt x="1309" y="12000"/>
                    <a:pt x="4909" y="8400"/>
                  </a:cubicBezTo>
                  <a:cubicBezTo>
                    <a:pt x="8509" y="4800"/>
                    <a:pt x="1505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273940" y="3399146"/>
              <a:ext cx="184837" cy="367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438" fill="norm" stroke="1" extrusionOk="0">
                  <a:moveTo>
                    <a:pt x="4217" y="2852"/>
                  </a:moveTo>
                  <a:cubicBezTo>
                    <a:pt x="7372" y="3223"/>
                    <a:pt x="10527" y="3593"/>
                    <a:pt x="13318" y="3408"/>
                  </a:cubicBezTo>
                  <a:cubicBezTo>
                    <a:pt x="16109" y="3223"/>
                    <a:pt x="18536" y="2482"/>
                    <a:pt x="19870" y="1803"/>
                  </a:cubicBezTo>
                  <a:cubicBezTo>
                    <a:pt x="21205" y="1124"/>
                    <a:pt x="21448" y="507"/>
                    <a:pt x="20963" y="199"/>
                  </a:cubicBezTo>
                  <a:cubicBezTo>
                    <a:pt x="20477" y="-110"/>
                    <a:pt x="19264" y="-110"/>
                    <a:pt x="16594" y="569"/>
                  </a:cubicBezTo>
                  <a:cubicBezTo>
                    <a:pt x="13924" y="1248"/>
                    <a:pt x="9799" y="2605"/>
                    <a:pt x="7129" y="3963"/>
                  </a:cubicBezTo>
                  <a:cubicBezTo>
                    <a:pt x="4459" y="5321"/>
                    <a:pt x="3246" y="6679"/>
                    <a:pt x="3246" y="7604"/>
                  </a:cubicBezTo>
                  <a:cubicBezTo>
                    <a:pt x="3246" y="8530"/>
                    <a:pt x="4459" y="9024"/>
                    <a:pt x="5915" y="9517"/>
                  </a:cubicBezTo>
                  <a:cubicBezTo>
                    <a:pt x="7372" y="10011"/>
                    <a:pt x="9070" y="10505"/>
                    <a:pt x="9677" y="11060"/>
                  </a:cubicBezTo>
                  <a:cubicBezTo>
                    <a:pt x="10284" y="11616"/>
                    <a:pt x="9799" y="12233"/>
                    <a:pt x="8342" y="13097"/>
                  </a:cubicBezTo>
                  <a:cubicBezTo>
                    <a:pt x="6886" y="13961"/>
                    <a:pt x="4459" y="15072"/>
                    <a:pt x="2882" y="16059"/>
                  </a:cubicBezTo>
                  <a:cubicBezTo>
                    <a:pt x="1304" y="17047"/>
                    <a:pt x="576" y="17911"/>
                    <a:pt x="212" y="18651"/>
                  </a:cubicBezTo>
                  <a:cubicBezTo>
                    <a:pt x="-152" y="19392"/>
                    <a:pt x="-152" y="20009"/>
                    <a:pt x="1061" y="20503"/>
                  </a:cubicBezTo>
                  <a:cubicBezTo>
                    <a:pt x="2275" y="20996"/>
                    <a:pt x="4702" y="21367"/>
                    <a:pt x="7493" y="21428"/>
                  </a:cubicBezTo>
                  <a:cubicBezTo>
                    <a:pt x="10284" y="21490"/>
                    <a:pt x="13439" y="21243"/>
                    <a:pt x="16594" y="209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475815" y="3602162"/>
              <a:ext cx="215901" cy="159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9" fill="norm" stroke="1" extrusionOk="0">
                  <a:moveTo>
                    <a:pt x="0" y="2299"/>
                  </a:moveTo>
                  <a:cubicBezTo>
                    <a:pt x="1059" y="1738"/>
                    <a:pt x="2118" y="1177"/>
                    <a:pt x="3176" y="1597"/>
                  </a:cubicBezTo>
                  <a:cubicBezTo>
                    <a:pt x="4235" y="2018"/>
                    <a:pt x="5294" y="3421"/>
                    <a:pt x="5929" y="5665"/>
                  </a:cubicBezTo>
                  <a:cubicBezTo>
                    <a:pt x="6565" y="7909"/>
                    <a:pt x="6776" y="10995"/>
                    <a:pt x="6247" y="13660"/>
                  </a:cubicBezTo>
                  <a:cubicBezTo>
                    <a:pt x="5718" y="16325"/>
                    <a:pt x="4447" y="18569"/>
                    <a:pt x="3282" y="19831"/>
                  </a:cubicBezTo>
                  <a:cubicBezTo>
                    <a:pt x="2118" y="21093"/>
                    <a:pt x="1059" y="21374"/>
                    <a:pt x="529" y="20813"/>
                  </a:cubicBezTo>
                  <a:cubicBezTo>
                    <a:pt x="0" y="20252"/>
                    <a:pt x="0" y="18849"/>
                    <a:pt x="1906" y="16044"/>
                  </a:cubicBezTo>
                  <a:cubicBezTo>
                    <a:pt x="3812" y="13239"/>
                    <a:pt x="7624" y="9031"/>
                    <a:pt x="9953" y="6366"/>
                  </a:cubicBezTo>
                  <a:cubicBezTo>
                    <a:pt x="12282" y="3701"/>
                    <a:pt x="13129" y="2579"/>
                    <a:pt x="13976" y="1597"/>
                  </a:cubicBezTo>
                  <a:cubicBezTo>
                    <a:pt x="14824" y="616"/>
                    <a:pt x="15671" y="-226"/>
                    <a:pt x="15565" y="55"/>
                  </a:cubicBezTo>
                  <a:cubicBezTo>
                    <a:pt x="15459" y="335"/>
                    <a:pt x="14400" y="1738"/>
                    <a:pt x="13659" y="3842"/>
                  </a:cubicBezTo>
                  <a:cubicBezTo>
                    <a:pt x="12918" y="5945"/>
                    <a:pt x="12494" y="8751"/>
                    <a:pt x="13871" y="11135"/>
                  </a:cubicBezTo>
                  <a:cubicBezTo>
                    <a:pt x="15247" y="13519"/>
                    <a:pt x="18424" y="15483"/>
                    <a:pt x="21600" y="17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215465" y="3817537"/>
              <a:ext cx="279401" cy="30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8" fill="norm" stroke="1" extrusionOk="0">
                  <a:moveTo>
                    <a:pt x="0" y="16478"/>
                  </a:moveTo>
                  <a:cubicBezTo>
                    <a:pt x="5727" y="10718"/>
                    <a:pt x="11455" y="4958"/>
                    <a:pt x="14727" y="2078"/>
                  </a:cubicBezTo>
                  <a:cubicBezTo>
                    <a:pt x="18000" y="-802"/>
                    <a:pt x="18818" y="-802"/>
                    <a:pt x="19555" y="2798"/>
                  </a:cubicBezTo>
                  <a:cubicBezTo>
                    <a:pt x="20291" y="6398"/>
                    <a:pt x="20945" y="13598"/>
                    <a:pt x="21600" y="207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353424" y="3886208"/>
              <a:ext cx="198592" cy="61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1060" fill="norm" stroke="1" extrusionOk="0">
                  <a:moveTo>
                    <a:pt x="1551" y="12960"/>
                  </a:moveTo>
                  <a:cubicBezTo>
                    <a:pt x="641" y="15840"/>
                    <a:pt x="-268" y="18720"/>
                    <a:pt x="73" y="20160"/>
                  </a:cubicBezTo>
                  <a:cubicBezTo>
                    <a:pt x="414" y="21600"/>
                    <a:pt x="2006" y="21600"/>
                    <a:pt x="5757" y="18000"/>
                  </a:cubicBezTo>
                  <a:cubicBezTo>
                    <a:pt x="9509" y="14400"/>
                    <a:pt x="15420" y="7200"/>
                    <a:pt x="2133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786965" y="3619508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831415" y="3746508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1180665" y="3587758"/>
              <a:ext cx="12701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200"/>
                    <a:pt x="14400" y="6400"/>
                    <a:pt x="18000" y="10000"/>
                  </a:cubicBezTo>
                  <a:cubicBezTo>
                    <a:pt x="21600" y="13600"/>
                    <a:pt x="21600" y="17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1148915" y="3497799"/>
              <a:ext cx="199166" cy="449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358" fill="norm" stroke="1" extrusionOk="0">
                  <a:moveTo>
                    <a:pt x="0" y="4269"/>
                  </a:moveTo>
                  <a:cubicBezTo>
                    <a:pt x="0" y="3365"/>
                    <a:pt x="0" y="2461"/>
                    <a:pt x="114" y="1758"/>
                  </a:cubicBezTo>
                  <a:cubicBezTo>
                    <a:pt x="227" y="1055"/>
                    <a:pt x="455" y="552"/>
                    <a:pt x="1251" y="251"/>
                  </a:cubicBezTo>
                  <a:cubicBezTo>
                    <a:pt x="2046" y="-51"/>
                    <a:pt x="3411" y="-151"/>
                    <a:pt x="6366" y="351"/>
                  </a:cubicBezTo>
                  <a:cubicBezTo>
                    <a:pt x="9322" y="854"/>
                    <a:pt x="13869" y="1959"/>
                    <a:pt x="16939" y="4018"/>
                  </a:cubicBezTo>
                  <a:cubicBezTo>
                    <a:pt x="20008" y="6078"/>
                    <a:pt x="21600" y="9092"/>
                    <a:pt x="21373" y="11704"/>
                  </a:cubicBezTo>
                  <a:cubicBezTo>
                    <a:pt x="21145" y="14316"/>
                    <a:pt x="19099" y="16526"/>
                    <a:pt x="16712" y="18083"/>
                  </a:cubicBezTo>
                  <a:cubicBezTo>
                    <a:pt x="14324" y="19641"/>
                    <a:pt x="11596" y="20545"/>
                    <a:pt x="9549" y="20997"/>
                  </a:cubicBezTo>
                  <a:cubicBezTo>
                    <a:pt x="7503" y="21449"/>
                    <a:pt x="6139" y="21449"/>
                    <a:pt x="5229" y="21148"/>
                  </a:cubicBezTo>
                  <a:cubicBezTo>
                    <a:pt x="4320" y="20846"/>
                    <a:pt x="3865" y="20243"/>
                    <a:pt x="4661" y="19540"/>
                  </a:cubicBezTo>
                  <a:cubicBezTo>
                    <a:pt x="5457" y="18837"/>
                    <a:pt x="7503" y="18033"/>
                    <a:pt x="9549" y="17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1411381" y="3810008"/>
              <a:ext cx="119366" cy="133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1" h="21256" fill="norm" stroke="1" extrusionOk="0">
                  <a:moveTo>
                    <a:pt x="7448" y="0"/>
                  </a:moveTo>
                  <a:cubicBezTo>
                    <a:pt x="5586" y="337"/>
                    <a:pt x="3724" y="675"/>
                    <a:pt x="2607" y="1687"/>
                  </a:cubicBezTo>
                  <a:cubicBezTo>
                    <a:pt x="1490" y="2700"/>
                    <a:pt x="1117" y="4387"/>
                    <a:pt x="745" y="7087"/>
                  </a:cubicBezTo>
                  <a:cubicBezTo>
                    <a:pt x="372" y="9788"/>
                    <a:pt x="0" y="13500"/>
                    <a:pt x="0" y="16200"/>
                  </a:cubicBezTo>
                  <a:cubicBezTo>
                    <a:pt x="0" y="18900"/>
                    <a:pt x="372" y="20588"/>
                    <a:pt x="2607" y="21094"/>
                  </a:cubicBezTo>
                  <a:cubicBezTo>
                    <a:pt x="4841" y="21600"/>
                    <a:pt x="8938" y="20925"/>
                    <a:pt x="12476" y="19069"/>
                  </a:cubicBezTo>
                  <a:cubicBezTo>
                    <a:pt x="16014" y="17212"/>
                    <a:pt x="18993" y="14175"/>
                    <a:pt x="20297" y="11812"/>
                  </a:cubicBezTo>
                  <a:cubicBezTo>
                    <a:pt x="21600" y="9450"/>
                    <a:pt x="21228" y="7762"/>
                    <a:pt x="18062" y="5906"/>
                  </a:cubicBezTo>
                  <a:cubicBezTo>
                    <a:pt x="14897" y="4050"/>
                    <a:pt x="8938" y="2025"/>
                    <a:pt x="297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2152164" y="3747878"/>
              <a:ext cx="127602" cy="512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9" h="21542" fill="norm" stroke="1" extrusionOk="0">
                  <a:moveTo>
                    <a:pt x="11322" y="5809"/>
                  </a:moveTo>
                  <a:cubicBezTo>
                    <a:pt x="10294" y="8475"/>
                    <a:pt x="9265" y="11142"/>
                    <a:pt x="8579" y="13586"/>
                  </a:cubicBezTo>
                  <a:cubicBezTo>
                    <a:pt x="7894" y="16031"/>
                    <a:pt x="7551" y="18253"/>
                    <a:pt x="7208" y="19631"/>
                  </a:cubicBezTo>
                  <a:cubicBezTo>
                    <a:pt x="6865" y="21009"/>
                    <a:pt x="6522" y="21542"/>
                    <a:pt x="6179" y="21542"/>
                  </a:cubicBezTo>
                  <a:cubicBezTo>
                    <a:pt x="5836" y="21542"/>
                    <a:pt x="5494" y="21009"/>
                    <a:pt x="4808" y="19186"/>
                  </a:cubicBezTo>
                  <a:cubicBezTo>
                    <a:pt x="4122" y="17364"/>
                    <a:pt x="3094" y="14253"/>
                    <a:pt x="2408" y="11275"/>
                  </a:cubicBezTo>
                  <a:cubicBezTo>
                    <a:pt x="1722" y="8298"/>
                    <a:pt x="1379" y="5453"/>
                    <a:pt x="1551" y="3720"/>
                  </a:cubicBezTo>
                  <a:cubicBezTo>
                    <a:pt x="1722" y="1986"/>
                    <a:pt x="2408" y="1364"/>
                    <a:pt x="3436" y="920"/>
                  </a:cubicBezTo>
                  <a:cubicBezTo>
                    <a:pt x="4465" y="475"/>
                    <a:pt x="5836" y="209"/>
                    <a:pt x="7379" y="75"/>
                  </a:cubicBezTo>
                  <a:cubicBezTo>
                    <a:pt x="8922" y="-58"/>
                    <a:pt x="10636" y="-58"/>
                    <a:pt x="13036" y="431"/>
                  </a:cubicBezTo>
                  <a:cubicBezTo>
                    <a:pt x="15436" y="920"/>
                    <a:pt x="18522" y="1898"/>
                    <a:pt x="19894" y="3009"/>
                  </a:cubicBezTo>
                  <a:cubicBezTo>
                    <a:pt x="21265" y="4120"/>
                    <a:pt x="20922" y="5364"/>
                    <a:pt x="18008" y="6386"/>
                  </a:cubicBezTo>
                  <a:cubicBezTo>
                    <a:pt x="15094" y="7409"/>
                    <a:pt x="9608" y="8209"/>
                    <a:pt x="6008" y="8564"/>
                  </a:cubicBezTo>
                  <a:cubicBezTo>
                    <a:pt x="2408" y="8920"/>
                    <a:pt x="694" y="8831"/>
                    <a:pt x="179" y="8520"/>
                  </a:cubicBezTo>
                  <a:cubicBezTo>
                    <a:pt x="-335" y="8209"/>
                    <a:pt x="351" y="7675"/>
                    <a:pt x="1036" y="7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2296618" y="3790958"/>
              <a:ext cx="106690" cy="159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2" h="21108" fill="norm" stroke="1" extrusionOk="0">
                  <a:moveTo>
                    <a:pt x="18657" y="0"/>
                  </a:moveTo>
                  <a:cubicBezTo>
                    <a:pt x="14581" y="842"/>
                    <a:pt x="10506" y="1683"/>
                    <a:pt x="7245" y="4488"/>
                  </a:cubicBezTo>
                  <a:cubicBezTo>
                    <a:pt x="3985" y="7294"/>
                    <a:pt x="1540" y="12062"/>
                    <a:pt x="521" y="15148"/>
                  </a:cubicBezTo>
                  <a:cubicBezTo>
                    <a:pt x="-498" y="18234"/>
                    <a:pt x="-90" y="19636"/>
                    <a:pt x="2355" y="20478"/>
                  </a:cubicBezTo>
                  <a:cubicBezTo>
                    <a:pt x="4800" y="21319"/>
                    <a:pt x="9283" y="21600"/>
                    <a:pt x="12951" y="19496"/>
                  </a:cubicBezTo>
                  <a:cubicBezTo>
                    <a:pt x="16619" y="17392"/>
                    <a:pt x="19472" y="12904"/>
                    <a:pt x="20287" y="9397"/>
                  </a:cubicBezTo>
                  <a:cubicBezTo>
                    <a:pt x="21102" y="5891"/>
                    <a:pt x="19879" y="3366"/>
                    <a:pt x="17842" y="2384"/>
                  </a:cubicBezTo>
                  <a:cubicBezTo>
                    <a:pt x="15804" y="1403"/>
                    <a:pt x="12951" y="1964"/>
                    <a:pt x="10098" y="2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2495115" y="3638558"/>
              <a:ext cx="190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189"/>
                    <a:pt x="7200" y="8378"/>
                    <a:pt x="3600" y="11978"/>
                  </a:cubicBezTo>
                  <a:cubicBezTo>
                    <a:pt x="0" y="15578"/>
                    <a:pt x="0" y="185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2558615" y="3663958"/>
              <a:ext cx="1270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555"/>
                    <a:pt x="7200" y="9110"/>
                    <a:pt x="3600" y="12710"/>
                  </a:cubicBezTo>
                  <a:cubicBezTo>
                    <a:pt x="0" y="16310"/>
                    <a:pt x="0" y="189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2609415" y="3854458"/>
              <a:ext cx="190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2622115" y="3727458"/>
              <a:ext cx="1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2673765" y="3742584"/>
              <a:ext cx="277639" cy="486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235" fill="norm" stroke="1" extrusionOk="0">
                  <a:moveTo>
                    <a:pt x="2389" y="4602"/>
                  </a:moveTo>
                  <a:cubicBezTo>
                    <a:pt x="1898" y="5525"/>
                    <a:pt x="1407" y="6448"/>
                    <a:pt x="998" y="7140"/>
                  </a:cubicBezTo>
                  <a:cubicBezTo>
                    <a:pt x="589" y="7832"/>
                    <a:pt x="261" y="8294"/>
                    <a:pt x="98" y="8202"/>
                  </a:cubicBezTo>
                  <a:cubicBezTo>
                    <a:pt x="-66" y="8109"/>
                    <a:pt x="-66" y="7463"/>
                    <a:pt x="425" y="6217"/>
                  </a:cubicBezTo>
                  <a:cubicBezTo>
                    <a:pt x="916" y="4971"/>
                    <a:pt x="1898" y="3125"/>
                    <a:pt x="2716" y="1971"/>
                  </a:cubicBezTo>
                  <a:cubicBezTo>
                    <a:pt x="3534" y="817"/>
                    <a:pt x="4189" y="356"/>
                    <a:pt x="4925" y="125"/>
                  </a:cubicBezTo>
                  <a:cubicBezTo>
                    <a:pt x="5661" y="-106"/>
                    <a:pt x="6479" y="-106"/>
                    <a:pt x="6970" y="909"/>
                  </a:cubicBezTo>
                  <a:cubicBezTo>
                    <a:pt x="7461" y="1925"/>
                    <a:pt x="7625" y="3956"/>
                    <a:pt x="7707" y="5479"/>
                  </a:cubicBezTo>
                  <a:cubicBezTo>
                    <a:pt x="7789" y="7002"/>
                    <a:pt x="7789" y="8017"/>
                    <a:pt x="7789" y="8756"/>
                  </a:cubicBezTo>
                  <a:cubicBezTo>
                    <a:pt x="7789" y="9494"/>
                    <a:pt x="7789" y="9956"/>
                    <a:pt x="8198" y="10140"/>
                  </a:cubicBezTo>
                  <a:cubicBezTo>
                    <a:pt x="8607" y="10325"/>
                    <a:pt x="9425" y="10232"/>
                    <a:pt x="10407" y="9448"/>
                  </a:cubicBezTo>
                  <a:cubicBezTo>
                    <a:pt x="11389" y="8663"/>
                    <a:pt x="12534" y="7186"/>
                    <a:pt x="13352" y="5986"/>
                  </a:cubicBezTo>
                  <a:cubicBezTo>
                    <a:pt x="14170" y="4786"/>
                    <a:pt x="14661" y="3863"/>
                    <a:pt x="14989" y="3125"/>
                  </a:cubicBezTo>
                  <a:cubicBezTo>
                    <a:pt x="15316" y="2386"/>
                    <a:pt x="15479" y="1832"/>
                    <a:pt x="15152" y="1694"/>
                  </a:cubicBezTo>
                  <a:cubicBezTo>
                    <a:pt x="14825" y="1556"/>
                    <a:pt x="14007" y="1832"/>
                    <a:pt x="13270" y="2294"/>
                  </a:cubicBezTo>
                  <a:cubicBezTo>
                    <a:pt x="12534" y="2756"/>
                    <a:pt x="11879" y="3402"/>
                    <a:pt x="11552" y="3956"/>
                  </a:cubicBezTo>
                  <a:cubicBezTo>
                    <a:pt x="11225" y="4509"/>
                    <a:pt x="11225" y="4971"/>
                    <a:pt x="11470" y="5386"/>
                  </a:cubicBezTo>
                  <a:cubicBezTo>
                    <a:pt x="11716" y="5802"/>
                    <a:pt x="12207" y="6171"/>
                    <a:pt x="12861" y="6263"/>
                  </a:cubicBezTo>
                  <a:cubicBezTo>
                    <a:pt x="13516" y="6356"/>
                    <a:pt x="14334" y="6171"/>
                    <a:pt x="15070" y="5894"/>
                  </a:cubicBezTo>
                  <a:cubicBezTo>
                    <a:pt x="15807" y="5617"/>
                    <a:pt x="16461" y="5248"/>
                    <a:pt x="16789" y="5525"/>
                  </a:cubicBezTo>
                  <a:cubicBezTo>
                    <a:pt x="17116" y="5802"/>
                    <a:pt x="17116" y="6725"/>
                    <a:pt x="17607" y="8294"/>
                  </a:cubicBezTo>
                  <a:cubicBezTo>
                    <a:pt x="18098" y="9863"/>
                    <a:pt x="19079" y="12079"/>
                    <a:pt x="19816" y="13925"/>
                  </a:cubicBezTo>
                  <a:cubicBezTo>
                    <a:pt x="20552" y="15771"/>
                    <a:pt x="21043" y="17248"/>
                    <a:pt x="21289" y="18356"/>
                  </a:cubicBezTo>
                  <a:cubicBezTo>
                    <a:pt x="21534" y="19463"/>
                    <a:pt x="21534" y="20202"/>
                    <a:pt x="21207" y="20709"/>
                  </a:cubicBezTo>
                  <a:cubicBezTo>
                    <a:pt x="20879" y="21217"/>
                    <a:pt x="20225" y="21494"/>
                    <a:pt x="18343" y="20894"/>
                  </a:cubicBezTo>
                  <a:cubicBezTo>
                    <a:pt x="16461" y="20294"/>
                    <a:pt x="13352" y="18817"/>
                    <a:pt x="10243" y="17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3434915" y="3699215"/>
              <a:ext cx="126056" cy="507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397" fill="norm" stroke="1" extrusionOk="0">
                  <a:moveTo>
                    <a:pt x="8640" y="8153"/>
                  </a:moveTo>
                  <a:cubicBezTo>
                    <a:pt x="7920" y="10830"/>
                    <a:pt x="7200" y="13508"/>
                    <a:pt x="6840" y="15561"/>
                  </a:cubicBezTo>
                  <a:cubicBezTo>
                    <a:pt x="6480" y="17614"/>
                    <a:pt x="6480" y="19042"/>
                    <a:pt x="6300" y="20024"/>
                  </a:cubicBezTo>
                  <a:cubicBezTo>
                    <a:pt x="6120" y="21005"/>
                    <a:pt x="5760" y="21541"/>
                    <a:pt x="5400" y="21362"/>
                  </a:cubicBezTo>
                  <a:cubicBezTo>
                    <a:pt x="5040" y="21184"/>
                    <a:pt x="4680" y="20291"/>
                    <a:pt x="4140" y="18149"/>
                  </a:cubicBezTo>
                  <a:cubicBezTo>
                    <a:pt x="3600" y="16007"/>
                    <a:pt x="2880" y="12615"/>
                    <a:pt x="2880" y="9804"/>
                  </a:cubicBezTo>
                  <a:cubicBezTo>
                    <a:pt x="2880" y="6992"/>
                    <a:pt x="3600" y="4761"/>
                    <a:pt x="4500" y="3333"/>
                  </a:cubicBezTo>
                  <a:cubicBezTo>
                    <a:pt x="5400" y="1905"/>
                    <a:pt x="6480" y="1280"/>
                    <a:pt x="7740" y="834"/>
                  </a:cubicBezTo>
                  <a:cubicBezTo>
                    <a:pt x="9000" y="387"/>
                    <a:pt x="10440" y="120"/>
                    <a:pt x="12240" y="30"/>
                  </a:cubicBezTo>
                  <a:cubicBezTo>
                    <a:pt x="14040" y="-59"/>
                    <a:pt x="16200" y="30"/>
                    <a:pt x="18000" y="521"/>
                  </a:cubicBezTo>
                  <a:cubicBezTo>
                    <a:pt x="19800" y="1012"/>
                    <a:pt x="21240" y="1905"/>
                    <a:pt x="21420" y="3288"/>
                  </a:cubicBezTo>
                  <a:cubicBezTo>
                    <a:pt x="21600" y="4672"/>
                    <a:pt x="20520" y="6546"/>
                    <a:pt x="18360" y="7885"/>
                  </a:cubicBezTo>
                  <a:cubicBezTo>
                    <a:pt x="16200" y="9224"/>
                    <a:pt x="12960" y="10027"/>
                    <a:pt x="10260" y="10473"/>
                  </a:cubicBezTo>
                  <a:cubicBezTo>
                    <a:pt x="7560" y="10920"/>
                    <a:pt x="5400" y="11009"/>
                    <a:pt x="3780" y="10875"/>
                  </a:cubicBezTo>
                  <a:cubicBezTo>
                    <a:pt x="2160" y="10741"/>
                    <a:pt x="1080" y="10384"/>
                    <a:pt x="0" y="100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3587315" y="3693767"/>
              <a:ext cx="152401" cy="207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4" fill="norm" stroke="1" extrusionOk="0">
                  <a:moveTo>
                    <a:pt x="0" y="6746"/>
                  </a:moveTo>
                  <a:cubicBezTo>
                    <a:pt x="1500" y="6746"/>
                    <a:pt x="3000" y="6746"/>
                    <a:pt x="4950" y="7619"/>
                  </a:cubicBezTo>
                  <a:cubicBezTo>
                    <a:pt x="6900" y="8491"/>
                    <a:pt x="9300" y="10237"/>
                    <a:pt x="10650" y="12309"/>
                  </a:cubicBezTo>
                  <a:cubicBezTo>
                    <a:pt x="12000" y="14382"/>
                    <a:pt x="12300" y="16782"/>
                    <a:pt x="11850" y="18528"/>
                  </a:cubicBezTo>
                  <a:cubicBezTo>
                    <a:pt x="11400" y="20273"/>
                    <a:pt x="10200" y="21364"/>
                    <a:pt x="9300" y="21364"/>
                  </a:cubicBezTo>
                  <a:cubicBezTo>
                    <a:pt x="8400" y="21364"/>
                    <a:pt x="7800" y="20273"/>
                    <a:pt x="7800" y="17109"/>
                  </a:cubicBezTo>
                  <a:cubicBezTo>
                    <a:pt x="7800" y="13946"/>
                    <a:pt x="8400" y="8709"/>
                    <a:pt x="9450" y="5546"/>
                  </a:cubicBezTo>
                  <a:cubicBezTo>
                    <a:pt x="10500" y="2382"/>
                    <a:pt x="12000" y="1291"/>
                    <a:pt x="13650" y="637"/>
                  </a:cubicBezTo>
                  <a:cubicBezTo>
                    <a:pt x="15300" y="-18"/>
                    <a:pt x="17100" y="-236"/>
                    <a:pt x="18450" y="309"/>
                  </a:cubicBezTo>
                  <a:cubicBezTo>
                    <a:pt x="19800" y="855"/>
                    <a:pt x="20700" y="2164"/>
                    <a:pt x="21600" y="3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3750050" y="3715399"/>
              <a:ext cx="110316" cy="169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7" h="20848" fill="norm" stroke="1" extrusionOk="0">
                  <a:moveTo>
                    <a:pt x="4047" y="11632"/>
                  </a:moveTo>
                  <a:cubicBezTo>
                    <a:pt x="7247" y="9030"/>
                    <a:pt x="10447" y="6427"/>
                    <a:pt x="12247" y="4345"/>
                  </a:cubicBezTo>
                  <a:cubicBezTo>
                    <a:pt x="14047" y="2263"/>
                    <a:pt x="14447" y="702"/>
                    <a:pt x="13647" y="181"/>
                  </a:cubicBezTo>
                  <a:cubicBezTo>
                    <a:pt x="12847" y="-339"/>
                    <a:pt x="10847" y="181"/>
                    <a:pt x="8047" y="2784"/>
                  </a:cubicBezTo>
                  <a:cubicBezTo>
                    <a:pt x="5247" y="5386"/>
                    <a:pt x="1647" y="10071"/>
                    <a:pt x="447" y="13584"/>
                  </a:cubicBezTo>
                  <a:cubicBezTo>
                    <a:pt x="-753" y="17097"/>
                    <a:pt x="447" y="19439"/>
                    <a:pt x="4247" y="20350"/>
                  </a:cubicBezTo>
                  <a:cubicBezTo>
                    <a:pt x="8047" y="21261"/>
                    <a:pt x="14447" y="20741"/>
                    <a:pt x="20847" y="20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3928474" y="3496550"/>
              <a:ext cx="103342" cy="440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506" fill="norm" stroke="1" extrusionOk="0">
                  <a:moveTo>
                    <a:pt x="21091" y="1043"/>
                  </a:moveTo>
                  <a:cubicBezTo>
                    <a:pt x="19363" y="733"/>
                    <a:pt x="17635" y="423"/>
                    <a:pt x="15475" y="216"/>
                  </a:cubicBezTo>
                  <a:cubicBezTo>
                    <a:pt x="13315" y="9"/>
                    <a:pt x="10723" y="-94"/>
                    <a:pt x="8563" y="113"/>
                  </a:cubicBezTo>
                  <a:cubicBezTo>
                    <a:pt x="6403" y="319"/>
                    <a:pt x="4675" y="836"/>
                    <a:pt x="2947" y="2645"/>
                  </a:cubicBezTo>
                  <a:cubicBezTo>
                    <a:pt x="1219" y="4453"/>
                    <a:pt x="-509" y="7554"/>
                    <a:pt x="139" y="10913"/>
                  </a:cubicBezTo>
                  <a:cubicBezTo>
                    <a:pt x="787" y="14272"/>
                    <a:pt x="3811" y="17889"/>
                    <a:pt x="6835" y="21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3911165" y="3721156"/>
              <a:ext cx="196851" cy="174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3" fill="norm" stroke="1" extrusionOk="0">
                  <a:moveTo>
                    <a:pt x="0" y="7618"/>
                  </a:moveTo>
                  <a:cubicBezTo>
                    <a:pt x="4645" y="7109"/>
                    <a:pt x="9290" y="6601"/>
                    <a:pt x="11961" y="5839"/>
                  </a:cubicBezTo>
                  <a:cubicBezTo>
                    <a:pt x="14632" y="5076"/>
                    <a:pt x="15329" y="4060"/>
                    <a:pt x="15677" y="2916"/>
                  </a:cubicBezTo>
                  <a:cubicBezTo>
                    <a:pt x="16026" y="1773"/>
                    <a:pt x="16026" y="502"/>
                    <a:pt x="15445" y="121"/>
                  </a:cubicBezTo>
                  <a:cubicBezTo>
                    <a:pt x="14865" y="-260"/>
                    <a:pt x="13703" y="248"/>
                    <a:pt x="12774" y="1773"/>
                  </a:cubicBezTo>
                  <a:cubicBezTo>
                    <a:pt x="11845" y="3298"/>
                    <a:pt x="11148" y="5839"/>
                    <a:pt x="11497" y="9269"/>
                  </a:cubicBezTo>
                  <a:cubicBezTo>
                    <a:pt x="11845" y="12700"/>
                    <a:pt x="13239" y="17020"/>
                    <a:pt x="14632" y="19180"/>
                  </a:cubicBezTo>
                  <a:cubicBezTo>
                    <a:pt x="16026" y="21340"/>
                    <a:pt x="17419" y="21340"/>
                    <a:pt x="18581" y="20324"/>
                  </a:cubicBezTo>
                  <a:cubicBezTo>
                    <a:pt x="19742" y="19307"/>
                    <a:pt x="20671" y="17274"/>
                    <a:pt x="21600" y="15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4120715" y="3716874"/>
              <a:ext cx="307748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600" fill="norm" stroke="1" extrusionOk="0">
                  <a:moveTo>
                    <a:pt x="0" y="6455"/>
                  </a:moveTo>
                  <a:cubicBezTo>
                    <a:pt x="0" y="5214"/>
                    <a:pt x="0" y="3972"/>
                    <a:pt x="222" y="3972"/>
                  </a:cubicBezTo>
                  <a:cubicBezTo>
                    <a:pt x="444" y="3972"/>
                    <a:pt x="888" y="5214"/>
                    <a:pt x="1332" y="7945"/>
                  </a:cubicBezTo>
                  <a:cubicBezTo>
                    <a:pt x="1775" y="10676"/>
                    <a:pt x="2219" y="14897"/>
                    <a:pt x="2367" y="17628"/>
                  </a:cubicBezTo>
                  <a:cubicBezTo>
                    <a:pt x="2515" y="20359"/>
                    <a:pt x="2367" y="21600"/>
                    <a:pt x="2145" y="21600"/>
                  </a:cubicBezTo>
                  <a:cubicBezTo>
                    <a:pt x="1923" y="21600"/>
                    <a:pt x="1627" y="20359"/>
                    <a:pt x="1849" y="17752"/>
                  </a:cubicBezTo>
                  <a:cubicBezTo>
                    <a:pt x="2071" y="15145"/>
                    <a:pt x="2811" y="11172"/>
                    <a:pt x="3847" y="8441"/>
                  </a:cubicBezTo>
                  <a:cubicBezTo>
                    <a:pt x="4882" y="5710"/>
                    <a:pt x="6214" y="4221"/>
                    <a:pt x="7471" y="3600"/>
                  </a:cubicBezTo>
                  <a:cubicBezTo>
                    <a:pt x="8729" y="2979"/>
                    <a:pt x="9912" y="3228"/>
                    <a:pt x="10282" y="2855"/>
                  </a:cubicBezTo>
                  <a:cubicBezTo>
                    <a:pt x="10652" y="2483"/>
                    <a:pt x="10208" y="1490"/>
                    <a:pt x="9690" y="1366"/>
                  </a:cubicBezTo>
                  <a:cubicBezTo>
                    <a:pt x="9173" y="1241"/>
                    <a:pt x="8581" y="1986"/>
                    <a:pt x="7989" y="4345"/>
                  </a:cubicBezTo>
                  <a:cubicBezTo>
                    <a:pt x="7397" y="6703"/>
                    <a:pt x="6805" y="10676"/>
                    <a:pt x="6510" y="13283"/>
                  </a:cubicBezTo>
                  <a:cubicBezTo>
                    <a:pt x="6214" y="15890"/>
                    <a:pt x="6214" y="17131"/>
                    <a:pt x="6879" y="18248"/>
                  </a:cubicBezTo>
                  <a:cubicBezTo>
                    <a:pt x="7545" y="19366"/>
                    <a:pt x="8877" y="20359"/>
                    <a:pt x="10356" y="19241"/>
                  </a:cubicBezTo>
                  <a:cubicBezTo>
                    <a:pt x="11836" y="18124"/>
                    <a:pt x="13463" y="14897"/>
                    <a:pt x="14499" y="12786"/>
                  </a:cubicBezTo>
                  <a:cubicBezTo>
                    <a:pt x="15534" y="10676"/>
                    <a:pt x="15978" y="9683"/>
                    <a:pt x="15830" y="10179"/>
                  </a:cubicBezTo>
                  <a:cubicBezTo>
                    <a:pt x="15682" y="10676"/>
                    <a:pt x="14942" y="12662"/>
                    <a:pt x="14203" y="14897"/>
                  </a:cubicBezTo>
                  <a:cubicBezTo>
                    <a:pt x="13463" y="17131"/>
                    <a:pt x="12723" y="19614"/>
                    <a:pt x="12427" y="20234"/>
                  </a:cubicBezTo>
                  <a:cubicBezTo>
                    <a:pt x="12132" y="20855"/>
                    <a:pt x="12279" y="19614"/>
                    <a:pt x="13167" y="16262"/>
                  </a:cubicBezTo>
                  <a:cubicBezTo>
                    <a:pt x="14055" y="12910"/>
                    <a:pt x="15682" y="7448"/>
                    <a:pt x="17014" y="4221"/>
                  </a:cubicBezTo>
                  <a:cubicBezTo>
                    <a:pt x="18345" y="993"/>
                    <a:pt x="19381" y="0"/>
                    <a:pt x="20121" y="0"/>
                  </a:cubicBezTo>
                  <a:cubicBezTo>
                    <a:pt x="20860" y="0"/>
                    <a:pt x="21304" y="993"/>
                    <a:pt x="21452" y="2979"/>
                  </a:cubicBezTo>
                  <a:cubicBezTo>
                    <a:pt x="21600" y="4966"/>
                    <a:pt x="21452" y="7945"/>
                    <a:pt x="21156" y="10924"/>
                  </a:cubicBezTo>
                  <a:cubicBezTo>
                    <a:pt x="20860" y="13903"/>
                    <a:pt x="20416" y="16883"/>
                    <a:pt x="19973" y="198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4450915" y="3713040"/>
              <a:ext cx="309433" cy="217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353" fill="norm" stroke="1" extrusionOk="0">
                  <a:moveTo>
                    <a:pt x="6171" y="2661"/>
                  </a:moveTo>
                  <a:cubicBezTo>
                    <a:pt x="5437" y="2453"/>
                    <a:pt x="4702" y="2245"/>
                    <a:pt x="3673" y="3491"/>
                  </a:cubicBezTo>
                  <a:cubicBezTo>
                    <a:pt x="2645" y="4738"/>
                    <a:pt x="1322" y="7438"/>
                    <a:pt x="661" y="9307"/>
                  </a:cubicBezTo>
                  <a:cubicBezTo>
                    <a:pt x="0" y="11176"/>
                    <a:pt x="0" y="12215"/>
                    <a:pt x="0" y="13253"/>
                  </a:cubicBezTo>
                  <a:cubicBezTo>
                    <a:pt x="0" y="14291"/>
                    <a:pt x="0" y="15330"/>
                    <a:pt x="367" y="15953"/>
                  </a:cubicBezTo>
                  <a:cubicBezTo>
                    <a:pt x="735" y="16576"/>
                    <a:pt x="1469" y="16784"/>
                    <a:pt x="3233" y="15745"/>
                  </a:cubicBezTo>
                  <a:cubicBezTo>
                    <a:pt x="4996" y="14707"/>
                    <a:pt x="7788" y="12422"/>
                    <a:pt x="9478" y="10761"/>
                  </a:cubicBezTo>
                  <a:cubicBezTo>
                    <a:pt x="11167" y="9099"/>
                    <a:pt x="11755" y="8061"/>
                    <a:pt x="12196" y="7022"/>
                  </a:cubicBezTo>
                  <a:cubicBezTo>
                    <a:pt x="12637" y="5984"/>
                    <a:pt x="12931" y="4945"/>
                    <a:pt x="12710" y="4426"/>
                  </a:cubicBezTo>
                  <a:cubicBezTo>
                    <a:pt x="12490" y="3907"/>
                    <a:pt x="11755" y="3907"/>
                    <a:pt x="10873" y="4738"/>
                  </a:cubicBezTo>
                  <a:cubicBezTo>
                    <a:pt x="9992" y="5568"/>
                    <a:pt x="8963" y="7230"/>
                    <a:pt x="8376" y="8580"/>
                  </a:cubicBezTo>
                  <a:cubicBezTo>
                    <a:pt x="7788" y="9930"/>
                    <a:pt x="7641" y="10968"/>
                    <a:pt x="7567" y="12111"/>
                  </a:cubicBezTo>
                  <a:cubicBezTo>
                    <a:pt x="7494" y="13253"/>
                    <a:pt x="7494" y="14499"/>
                    <a:pt x="8963" y="14499"/>
                  </a:cubicBezTo>
                  <a:cubicBezTo>
                    <a:pt x="10433" y="14499"/>
                    <a:pt x="13371" y="13253"/>
                    <a:pt x="15576" y="11280"/>
                  </a:cubicBezTo>
                  <a:cubicBezTo>
                    <a:pt x="17780" y="9307"/>
                    <a:pt x="19249" y="6607"/>
                    <a:pt x="20204" y="4530"/>
                  </a:cubicBezTo>
                  <a:cubicBezTo>
                    <a:pt x="21159" y="2453"/>
                    <a:pt x="21600" y="999"/>
                    <a:pt x="21453" y="376"/>
                  </a:cubicBezTo>
                  <a:cubicBezTo>
                    <a:pt x="21306" y="-247"/>
                    <a:pt x="20571" y="-39"/>
                    <a:pt x="19984" y="584"/>
                  </a:cubicBezTo>
                  <a:cubicBezTo>
                    <a:pt x="19396" y="1207"/>
                    <a:pt x="18955" y="2245"/>
                    <a:pt x="18882" y="3803"/>
                  </a:cubicBezTo>
                  <a:cubicBezTo>
                    <a:pt x="18808" y="5361"/>
                    <a:pt x="19102" y="7438"/>
                    <a:pt x="19543" y="9722"/>
                  </a:cubicBezTo>
                  <a:cubicBezTo>
                    <a:pt x="19984" y="12007"/>
                    <a:pt x="20571" y="14499"/>
                    <a:pt x="20351" y="16472"/>
                  </a:cubicBezTo>
                  <a:cubicBezTo>
                    <a:pt x="20131" y="18445"/>
                    <a:pt x="19102" y="19899"/>
                    <a:pt x="18073" y="21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5271784" y="3513306"/>
              <a:ext cx="340706" cy="689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514" fill="norm" stroke="1" extrusionOk="0">
                  <a:moveTo>
                    <a:pt x="8638" y="8862"/>
                  </a:moveTo>
                  <a:cubicBezTo>
                    <a:pt x="7975" y="8730"/>
                    <a:pt x="7313" y="8598"/>
                    <a:pt x="6120" y="8862"/>
                  </a:cubicBezTo>
                  <a:cubicBezTo>
                    <a:pt x="4928" y="9127"/>
                    <a:pt x="3205" y="9787"/>
                    <a:pt x="2012" y="10778"/>
                  </a:cubicBezTo>
                  <a:cubicBezTo>
                    <a:pt x="820" y="11769"/>
                    <a:pt x="157" y="13090"/>
                    <a:pt x="25" y="13883"/>
                  </a:cubicBezTo>
                  <a:cubicBezTo>
                    <a:pt x="-108" y="14675"/>
                    <a:pt x="290" y="14939"/>
                    <a:pt x="1217" y="14906"/>
                  </a:cubicBezTo>
                  <a:cubicBezTo>
                    <a:pt x="2145" y="14873"/>
                    <a:pt x="3602" y="14543"/>
                    <a:pt x="5126" y="13453"/>
                  </a:cubicBezTo>
                  <a:cubicBezTo>
                    <a:pt x="6650" y="12363"/>
                    <a:pt x="8240" y="10514"/>
                    <a:pt x="9168" y="8565"/>
                  </a:cubicBezTo>
                  <a:cubicBezTo>
                    <a:pt x="10096" y="6617"/>
                    <a:pt x="10361" y="4569"/>
                    <a:pt x="10493" y="3248"/>
                  </a:cubicBezTo>
                  <a:cubicBezTo>
                    <a:pt x="10626" y="1927"/>
                    <a:pt x="10626" y="1332"/>
                    <a:pt x="10559" y="870"/>
                  </a:cubicBezTo>
                  <a:cubicBezTo>
                    <a:pt x="10493" y="407"/>
                    <a:pt x="10361" y="77"/>
                    <a:pt x="10029" y="11"/>
                  </a:cubicBezTo>
                  <a:cubicBezTo>
                    <a:pt x="9698" y="-55"/>
                    <a:pt x="9168" y="143"/>
                    <a:pt x="8572" y="1134"/>
                  </a:cubicBezTo>
                  <a:cubicBezTo>
                    <a:pt x="7975" y="2125"/>
                    <a:pt x="7313" y="3908"/>
                    <a:pt x="6915" y="5758"/>
                  </a:cubicBezTo>
                  <a:cubicBezTo>
                    <a:pt x="6518" y="7607"/>
                    <a:pt x="6385" y="9523"/>
                    <a:pt x="6518" y="10712"/>
                  </a:cubicBezTo>
                  <a:cubicBezTo>
                    <a:pt x="6650" y="11901"/>
                    <a:pt x="7048" y="12363"/>
                    <a:pt x="7578" y="12628"/>
                  </a:cubicBezTo>
                  <a:cubicBezTo>
                    <a:pt x="8108" y="12892"/>
                    <a:pt x="8771" y="12958"/>
                    <a:pt x="9301" y="12859"/>
                  </a:cubicBezTo>
                  <a:cubicBezTo>
                    <a:pt x="9831" y="12760"/>
                    <a:pt x="10228" y="12495"/>
                    <a:pt x="10891" y="11802"/>
                  </a:cubicBezTo>
                  <a:cubicBezTo>
                    <a:pt x="11553" y="11108"/>
                    <a:pt x="12481" y="9985"/>
                    <a:pt x="12879" y="9226"/>
                  </a:cubicBezTo>
                  <a:cubicBezTo>
                    <a:pt x="13276" y="8466"/>
                    <a:pt x="13144" y="8070"/>
                    <a:pt x="12746" y="7938"/>
                  </a:cubicBezTo>
                  <a:cubicBezTo>
                    <a:pt x="12348" y="7806"/>
                    <a:pt x="11686" y="7938"/>
                    <a:pt x="11090" y="8466"/>
                  </a:cubicBezTo>
                  <a:cubicBezTo>
                    <a:pt x="10493" y="8995"/>
                    <a:pt x="9963" y="9919"/>
                    <a:pt x="9698" y="10580"/>
                  </a:cubicBezTo>
                  <a:cubicBezTo>
                    <a:pt x="9433" y="11240"/>
                    <a:pt x="9433" y="11637"/>
                    <a:pt x="9632" y="12000"/>
                  </a:cubicBezTo>
                  <a:cubicBezTo>
                    <a:pt x="9831" y="12363"/>
                    <a:pt x="10228" y="12694"/>
                    <a:pt x="10692" y="12958"/>
                  </a:cubicBezTo>
                  <a:cubicBezTo>
                    <a:pt x="11156" y="13222"/>
                    <a:pt x="11686" y="13420"/>
                    <a:pt x="12282" y="13453"/>
                  </a:cubicBezTo>
                  <a:cubicBezTo>
                    <a:pt x="12879" y="13486"/>
                    <a:pt x="13541" y="13354"/>
                    <a:pt x="14071" y="13156"/>
                  </a:cubicBezTo>
                  <a:cubicBezTo>
                    <a:pt x="14601" y="12958"/>
                    <a:pt x="14999" y="12694"/>
                    <a:pt x="15396" y="12396"/>
                  </a:cubicBezTo>
                  <a:cubicBezTo>
                    <a:pt x="15794" y="12099"/>
                    <a:pt x="16191" y="11769"/>
                    <a:pt x="16390" y="11868"/>
                  </a:cubicBezTo>
                  <a:cubicBezTo>
                    <a:pt x="16589" y="11967"/>
                    <a:pt x="16589" y="12495"/>
                    <a:pt x="16390" y="13751"/>
                  </a:cubicBezTo>
                  <a:cubicBezTo>
                    <a:pt x="16191" y="15006"/>
                    <a:pt x="15794" y="16987"/>
                    <a:pt x="15463" y="18275"/>
                  </a:cubicBezTo>
                  <a:cubicBezTo>
                    <a:pt x="15131" y="19563"/>
                    <a:pt x="14866" y="20158"/>
                    <a:pt x="14601" y="20653"/>
                  </a:cubicBezTo>
                  <a:cubicBezTo>
                    <a:pt x="14336" y="21149"/>
                    <a:pt x="14071" y="21545"/>
                    <a:pt x="13939" y="21512"/>
                  </a:cubicBezTo>
                  <a:cubicBezTo>
                    <a:pt x="13806" y="21479"/>
                    <a:pt x="13806" y="21017"/>
                    <a:pt x="13806" y="19497"/>
                  </a:cubicBezTo>
                  <a:cubicBezTo>
                    <a:pt x="13806" y="17978"/>
                    <a:pt x="13806" y="15402"/>
                    <a:pt x="14336" y="13453"/>
                  </a:cubicBezTo>
                  <a:cubicBezTo>
                    <a:pt x="14866" y="11505"/>
                    <a:pt x="15926" y="10184"/>
                    <a:pt x="16655" y="9391"/>
                  </a:cubicBezTo>
                  <a:cubicBezTo>
                    <a:pt x="17384" y="8598"/>
                    <a:pt x="17782" y="8334"/>
                    <a:pt x="18444" y="8169"/>
                  </a:cubicBezTo>
                  <a:cubicBezTo>
                    <a:pt x="19107" y="8004"/>
                    <a:pt x="20034" y="7938"/>
                    <a:pt x="20631" y="8070"/>
                  </a:cubicBezTo>
                  <a:cubicBezTo>
                    <a:pt x="21227" y="8202"/>
                    <a:pt x="21492" y="8532"/>
                    <a:pt x="21227" y="9193"/>
                  </a:cubicBezTo>
                  <a:cubicBezTo>
                    <a:pt x="20962" y="9853"/>
                    <a:pt x="20167" y="10844"/>
                    <a:pt x="19239" y="11505"/>
                  </a:cubicBezTo>
                  <a:cubicBezTo>
                    <a:pt x="18312" y="12165"/>
                    <a:pt x="17252" y="12495"/>
                    <a:pt x="16191" y="128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5645190" y="3747454"/>
              <a:ext cx="208164" cy="176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0993" fill="norm" stroke="1" extrusionOk="0">
                  <a:moveTo>
                    <a:pt x="1247" y="11190"/>
                  </a:moveTo>
                  <a:cubicBezTo>
                    <a:pt x="2759" y="8679"/>
                    <a:pt x="4271" y="6167"/>
                    <a:pt x="5135" y="4283"/>
                  </a:cubicBezTo>
                  <a:cubicBezTo>
                    <a:pt x="5999" y="2400"/>
                    <a:pt x="6215" y="1144"/>
                    <a:pt x="5783" y="641"/>
                  </a:cubicBezTo>
                  <a:cubicBezTo>
                    <a:pt x="5351" y="139"/>
                    <a:pt x="4271" y="390"/>
                    <a:pt x="3083" y="2525"/>
                  </a:cubicBezTo>
                  <a:cubicBezTo>
                    <a:pt x="1895" y="4660"/>
                    <a:pt x="599" y="8679"/>
                    <a:pt x="167" y="12069"/>
                  </a:cubicBezTo>
                  <a:cubicBezTo>
                    <a:pt x="-265" y="15460"/>
                    <a:pt x="167" y="18223"/>
                    <a:pt x="1139" y="19730"/>
                  </a:cubicBezTo>
                  <a:cubicBezTo>
                    <a:pt x="2111" y="21237"/>
                    <a:pt x="3623" y="21488"/>
                    <a:pt x="5459" y="19981"/>
                  </a:cubicBezTo>
                  <a:cubicBezTo>
                    <a:pt x="7295" y="18474"/>
                    <a:pt x="9455" y="15209"/>
                    <a:pt x="10751" y="12697"/>
                  </a:cubicBezTo>
                  <a:cubicBezTo>
                    <a:pt x="12047" y="10186"/>
                    <a:pt x="12479" y="8428"/>
                    <a:pt x="12371" y="8051"/>
                  </a:cubicBezTo>
                  <a:cubicBezTo>
                    <a:pt x="12263" y="7674"/>
                    <a:pt x="11615" y="8679"/>
                    <a:pt x="10859" y="10437"/>
                  </a:cubicBezTo>
                  <a:cubicBezTo>
                    <a:pt x="10103" y="12195"/>
                    <a:pt x="9239" y="14707"/>
                    <a:pt x="8699" y="16590"/>
                  </a:cubicBezTo>
                  <a:cubicBezTo>
                    <a:pt x="8159" y="18474"/>
                    <a:pt x="7943" y="19730"/>
                    <a:pt x="8051" y="19730"/>
                  </a:cubicBezTo>
                  <a:cubicBezTo>
                    <a:pt x="8159" y="19730"/>
                    <a:pt x="8591" y="18474"/>
                    <a:pt x="9995" y="15335"/>
                  </a:cubicBezTo>
                  <a:cubicBezTo>
                    <a:pt x="11399" y="12195"/>
                    <a:pt x="13775" y="7172"/>
                    <a:pt x="15395" y="4158"/>
                  </a:cubicBezTo>
                  <a:cubicBezTo>
                    <a:pt x="17015" y="1144"/>
                    <a:pt x="17879" y="139"/>
                    <a:pt x="18743" y="14"/>
                  </a:cubicBezTo>
                  <a:cubicBezTo>
                    <a:pt x="19607" y="-112"/>
                    <a:pt x="20471" y="641"/>
                    <a:pt x="20903" y="2651"/>
                  </a:cubicBezTo>
                  <a:cubicBezTo>
                    <a:pt x="21335" y="4660"/>
                    <a:pt x="21335" y="7925"/>
                    <a:pt x="21011" y="11065"/>
                  </a:cubicBezTo>
                  <a:cubicBezTo>
                    <a:pt x="20687" y="14204"/>
                    <a:pt x="20039" y="17218"/>
                    <a:pt x="19391" y="20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5877507" y="3480543"/>
              <a:ext cx="203771" cy="451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337" fill="norm" stroke="1" extrusionOk="0">
                  <a:moveTo>
                    <a:pt x="11466" y="14065"/>
                  </a:moveTo>
                  <a:cubicBezTo>
                    <a:pt x="10364" y="13765"/>
                    <a:pt x="9262" y="13465"/>
                    <a:pt x="7829" y="13715"/>
                  </a:cubicBezTo>
                  <a:cubicBezTo>
                    <a:pt x="6396" y="13965"/>
                    <a:pt x="4633" y="14765"/>
                    <a:pt x="3200" y="15865"/>
                  </a:cubicBezTo>
                  <a:cubicBezTo>
                    <a:pt x="1768" y="16965"/>
                    <a:pt x="666" y="18365"/>
                    <a:pt x="225" y="19315"/>
                  </a:cubicBezTo>
                  <a:cubicBezTo>
                    <a:pt x="-216" y="20265"/>
                    <a:pt x="4" y="20765"/>
                    <a:pt x="776" y="21065"/>
                  </a:cubicBezTo>
                  <a:cubicBezTo>
                    <a:pt x="1547" y="21365"/>
                    <a:pt x="2870" y="21465"/>
                    <a:pt x="4302" y="21115"/>
                  </a:cubicBezTo>
                  <a:cubicBezTo>
                    <a:pt x="5735" y="20765"/>
                    <a:pt x="7278" y="19965"/>
                    <a:pt x="9482" y="18315"/>
                  </a:cubicBezTo>
                  <a:cubicBezTo>
                    <a:pt x="11686" y="16665"/>
                    <a:pt x="14551" y="14165"/>
                    <a:pt x="16645" y="11215"/>
                  </a:cubicBezTo>
                  <a:cubicBezTo>
                    <a:pt x="18739" y="8265"/>
                    <a:pt x="20062" y="4865"/>
                    <a:pt x="20723" y="2865"/>
                  </a:cubicBezTo>
                  <a:cubicBezTo>
                    <a:pt x="21384" y="865"/>
                    <a:pt x="21384" y="265"/>
                    <a:pt x="20723" y="65"/>
                  </a:cubicBezTo>
                  <a:cubicBezTo>
                    <a:pt x="20062" y="-135"/>
                    <a:pt x="18739" y="65"/>
                    <a:pt x="16976" y="1515"/>
                  </a:cubicBezTo>
                  <a:cubicBezTo>
                    <a:pt x="15213" y="2965"/>
                    <a:pt x="13008" y="5665"/>
                    <a:pt x="11796" y="8215"/>
                  </a:cubicBezTo>
                  <a:cubicBezTo>
                    <a:pt x="10584" y="10765"/>
                    <a:pt x="10364" y="13165"/>
                    <a:pt x="10804" y="14715"/>
                  </a:cubicBezTo>
                  <a:cubicBezTo>
                    <a:pt x="11245" y="16265"/>
                    <a:pt x="12347" y="16965"/>
                    <a:pt x="13449" y="176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6591370" y="3716874"/>
              <a:ext cx="266196" cy="185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0533" fill="norm" stroke="1" extrusionOk="0">
                  <a:moveTo>
                    <a:pt x="9216" y="6104"/>
                  </a:moveTo>
                  <a:cubicBezTo>
                    <a:pt x="8702" y="4460"/>
                    <a:pt x="8188" y="2817"/>
                    <a:pt x="7502" y="1995"/>
                  </a:cubicBezTo>
                  <a:cubicBezTo>
                    <a:pt x="6816" y="1173"/>
                    <a:pt x="5959" y="1173"/>
                    <a:pt x="4759" y="3052"/>
                  </a:cubicBezTo>
                  <a:cubicBezTo>
                    <a:pt x="3559" y="4930"/>
                    <a:pt x="2016" y="8687"/>
                    <a:pt x="1159" y="11269"/>
                  </a:cubicBezTo>
                  <a:cubicBezTo>
                    <a:pt x="302" y="13852"/>
                    <a:pt x="130" y="15260"/>
                    <a:pt x="45" y="16552"/>
                  </a:cubicBezTo>
                  <a:cubicBezTo>
                    <a:pt x="-41" y="17843"/>
                    <a:pt x="-41" y="19017"/>
                    <a:pt x="388" y="19839"/>
                  </a:cubicBezTo>
                  <a:cubicBezTo>
                    <a:pt x="816" y="20660"/>
                    <a:pt x="1673" y="21130"/>
                    <a:pt x="3045" y="19017"/>
                  </a:cubicBezTo>
                  <a:cubicBezTo>
                    <a:pt x="4416" y="16904"/>
                    <a:pt x="6302" y="12208"/>
                    <a:pt x="6988" y="8687"/>
                  </a:cubicBezTo>
                  <a:cubicBezTo>
                    <a:pt x="7673" y="5165"/>
                    <a:pt x="7159" y="2817"/>
                    <a:pt x="6388" y="1408"/>
                  </a:cubicBezTo>
                  <a:cubicBezTo>
                    <a:pt x="5616" y="0"/>
                    <a:pt x="4588" y="-470"/>
                    <a:pt x="3645" y="821"/>
                  </a:cubicBezTo>
                  <a:cubicBezTo>
                    <a:pt x="2702" y="2113"/>
                    <a:pt x="1845" y="5165"/>
                    <a:pt x="1502" y="7278"/>
                  </a:cubicBezTo>
                  <a:cubicBezTo>
                    <a:pt x="1159" y="9391"/>
                    <a:pt x="1330" y="10565"/>
                    <a:pt x="2273" y="11269"/>
                  </a:cubicBezTo>
                  <a:cubicBezTo>
                    <a:pt x="3216" y="11973"/>
                    <a:pt x="4930" y="12208"/>
                    <a:pt x="6216" y="11973"/>
                  </a:cubicBezTo>
                  <a:cubicBezTo>
                    <a:pt x="7502" y="11739"/>
                    <a:pt x="8359" y="11034"/>
                    <a:pt x="9216" y="10447"/>
                  </a:cubicBezTo>
                  <a:cubicBezTo>
                    <a:pt x="10073" y="9860"/>
                    <a:pt x="10930" y="9391"/>
                    <a:pt x="11445" y="9743"/>
                  </a:cubicBezTo>
                  <a:cubicBezTo>
                    <a:pt x="11959" y="10095"/>
                    <a:pt x="12130" y="11269"/>
                    <a:pt x="12216" y="12443"/>
                  </a:cubicBezTo>
                  <a:cubicBezTo>
                    <a:pt x="12302" y="13617"/>
                    <a:pt x="12302" y="14791"/>
                    <a:pt x="12216" y="15965"/>
                  </a:cubicBezTo>
                  <a:cubicBezTo>
                    <a:pt x="12130" y="17139"/>
                    <a:pt x="11959" y="18313"/>
                    <a:pt x="11873" y="18313"/>
                  </a:cubicBezTo>
                  <a:cubicBezTo>
                    <a:pt x="11788" y="18313"/>
                    <a:pt x="11788" y="17139"/>
                    <a:pt x="12045" y="14204"/>
                  </a:cubicBezTo>
                  <a:cubicBezTo>
                    <a:pt x="12302" y="11269"/>
                    <a:pt x="12816" y="6573"/>
                    <a:pt x="13502" y="3756"/>
                  </a:cubicBezTo>
                  <a:cubicBezTo>
                    <a:pt x="14188" y="939"/>
                    <a:pt x="15045" y="0"/>
                    <a:pt x="16245" y="0"/>
                  </a:cubicBezTo>
                  <a:cubicBezTo>
                    <a:pt x="17445" y="0"/>
                    <a:pt x="18988" y="939"/>
                    <a:pt x="20016" y="3521"/>
                  </a:cubicBezTo>
                  <a:cubicBezTo>
                    <a:pt x="21045" y="6104"/>
                    <a:pt x="21559" y="10330"/>
                    <a:pt x="21559" y="12913"/>
                  </a:cubicBezTo>
                  <a:cubicBezTo>
                    <a:pt x="21559" y="15495"/>
                    <a:pt x="21045" y="16434"/>
                    <a:pt x="20530" y="17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7456869" y="3768184"/>
              <a:ext cx="162697" cy="429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164" fill="norm" stroke="1" extrusionOk="0">
                  <a:moveTo>
                    <a:pt x="21285" y="1749"/>
                  </a:moveTo>
                  <a:cubicBezTo>
                    <a:pt x="21008" y="1227"/>
                    <a:pt x="20731" y="705"/>
                    <a:pt x="17823" y="340"/>
                  </a:cubicBezTo>
                  <a:cubicBezTo>
                    <a:pt x="14916" y="-25"/>
                    <a:pt x="9377" y="-234"/>
                    <a:pt x="5777" y="444"/>
                  </a:cubicBezTo>
                  <a:cubicBezTo>
                    <a:pt x="2177" y="1123"/>
                    <a:pt x="516" y="2688"/>
                    <a:pt x="100" y="3992"/>
                  </a:cubicBezTo>
                  <a:cubicBezTo>
                    <a:pt x="-315" y="5296"/>
                    <a:pt x="516" y="6340"/>
                    <a:pt x="3285" y="6601"/>
                  </a:cubicBezTo>
                  <a:cubicBezTo>
                    <a:pt x="6054" y="6862"/>
                    <a:pt x="10762" y="6340"/>
                    <a:pt x="13947" y="5609"/>
                  </a:cubicBezTo>
                  <a:cubicBezTo>
                    <a:pt x="17131" y="4879"/>
                    <a:pt x="18793" y="3940"/>
                    <a:pt x="19762" y="3105"/>
                  </a:cubicBezTo>
                  <a:cubicBezTo>
                    <a:pt x="20731" y="2270"/>
                    <a:pt x="21008" y="1540"/>
                    <a:pt x="20731" y="1383"/>
                  </a:cubicBezTo>
                  <a:cubicBezTo>
                    <a:pt x="20454" y="1227"/>
                    <a:pt x="19623" y="1644"/>
                    <a:pt x="19208" y="3001"/>
                  </a:cubicBezTo>
                  <a:cubicBezTo>
                    <a:pt x="18793" y="4357"/>
                    <a:pt x="18793" y="6653"/>
                    <a:pt x="18793" y="9366"/>
                  </a:cubicBezTo>
                  <a:cubicBezTo>
                    <a:pt x="18793" y="12079"/>
                    <a:pt x="18793" y="15209"/>
                    <a:pt x="17962" y="17244"/>
                  </a:cubicBezTo>
                  <a:cubicBezTo>
                    <a:pt x="17131" y="19279"/>
                    <a:pt x="15470" y="20218"/>
                    <a:pt x="13116" y="20740"/>
                  </a:cubicBezTo>
                  <a:cubicBezTo>
                    <a:pt x="10762" y="21262"/>
                    <a:pt x="7716" y="21366"/>
                    <a:pt x="5223" y="20688"/>
                  </a:cubicBezTo>
                  <a:cubicBezTo>
                    <a:pt x="2731" y="20009"/>
                    <a:pt x="793" y="18549"/>
                    <a:pt x="654" y="16983"/>
                  </a:cubicBezTo>
                  <a:cubicBezTo>
                    <a:pt x="516" y="15418"/>
                    <a:pt x="2177" y="13749"/>
                    <a:pt x="3839" y="12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7680198" y="3770031"/>
              <a:ext cx="123518" cy="181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035" fill="norm" stroke="1" extrusionOk="0">
                  <a:moveTo>
                    <a:pt x="3791" y="6845"/>
                  </a:moveTo>
                  <a:cubicBezTo>
                    <a:pt x="5622" y="7091"/>
                    <a:pt x="7452" y="7336"/>
                    <a:pt x="9283" y="6722"/>
                  </a:cubicBezTo>
                  <a:cubicBezTo>
                    <a:pt x="11113" y="6109"/>
                    <a:pt x="12944" y="4636"/>
                    <a:pt x="13859" y="3286"/>
                  </a:cubicBezTo>
                  <a:cubicBezTo>
                    <a:pt x="14774" y="1936"/>
                    <a:pt x="14774" y="709"/>
                    <a:pt x="13859" y="218"/>
                  </a:cubicBezTo>
                  <a:cubicBezTo>
                    <a:pt x="12944" y="-273"/>
                    <a:pt x="11113" y="-28"/>
                    <a:pt x="8733" y="1936"/>
                  </a:cubicBezTo>
                  <a:cubicBezTo>
                    <a:pt x="6354" y="3900"/>
                    <a:pt x="3425" y="7582"/>
                    <a:pt x="1778" y="10772"/>
                  </a:cubicBezTo>
                  <a:cubicBezTo>
                    <a:pt x="130" y="13963"/>
                    <a:pt x="-236" y="16663"/>
                    <a:pt x="130" y="18504"/>
                  </a:cubicBezTo>
                  <a:cubicBezTo>
                    <a:pt x="496" y="20345"/>
                    <a:pt x="1595" y="21327"/>
                    <a:pt x="4523" y="20959"/>
                  </a:cubicBezTo>
                  <a:cubicBezTo>
                    <a:pt x="7452" y="20591"/>
                    <a:pt x="12211" y="18872"/>
                    <a:pt x="15323" y="17154"/>
                  </a:cubicBezTo>
                  <a:cubicBezTo>
                    <a:pt x="18435" y="15436"/>
                    <a:pt x="19900" y="13718"/>
                    <a:pt x="21364" y="12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7811005" y="3755266"/>
              <a:ext cx="119711" cy="181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318" fill="norm" stroke="1" extrusionOk="0">
                  <a:moveTo>
                    <a:pt x="3243" y="6421"/>
                  </a:moveTo>
                  <a:cubicBezTo>
                    <a:pt x="2864" y="10394"/>
                    <a:pt x="2485" y="14366"/>
                    <a:pt x="1916" y="16973"/>
                  </a:cubicBezTo>
                  <a:cubicBezTo>
                    <a:pt x="1348" y="19580"/>
                    <a:pt x="590" y="20821"/>
                    <a:pt x="211" y="20201"/>
                  </a:cubicBezTo>
                  <a:cubicBezTo>
                    <a:pt x="-168" y="19580"/>
                    <a:pt x="-168" y="17097"/>
                    <a:pt x="1348" y="13621"/>
                  </a:cubicBezTo>
                  <a:cubicBezTo>
                    <a:pt x="2864" y="10146"/>
                    <a:pt x="5895" y="5677"/>
                    <a:pt x="8169" y="3070"/>
                  </a:cubicBezTo>
                  <a:cubicBezTo>
                    <a:pt x="10443" y="463"/>
                    <a:pt x="11958" y="-282"/>
                    <a:pt x="13285" y="90"/>
                  </a:cubicBezTo>
                  <a:cubicBezTo>
                    <a:pt x="14611" y="463"/>
                    <a:pt x="15748" y="1952"/>
                    <a:pt x="16695" y="5180"/>
                  </a:cubicBezTo>
                  <a:cubicBezTo>
                    <a:pt x="17643" y="8408"/>
                    <a:pt x="18400" y="13373"/>
                    <a:pt x="19158" y="16352"/>
                  </a:cubicBezTo>
                  <a:cubicBezTo>
                    <a:pt x="19916" y="19332"/>
                    <a:pt x="20674" y="20325"/>
                    <a:pt x="21432" y="21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7937570" y="3502784"/>
              <a:ext cx="443996" cy="434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330" fill="norm" stroke="1" extrusionOk="0">
                  <a:moveTo>
                    <a:pt x="3986" y="16630"/>
                  </a:moveTo>
                  <a:cubicBezTo>
                    <a:pt x="4295" y="16215"/>
                    <a:pt x="4604" y="15799"/>
                    <a:pt x="4861" y="15124"/>
                  </a:cubicBezTo>
                  <a:cubicBezTo>
                    <a:pt x="5118" y="14449"/>
                    <a:pt x="5324" y="13515"/>
                    <a:pt x="5118" y="13151"/>
                  </a:cubicBezTo>
                  <a:cubicBezTo>
                    <a:pt x="4912" y="12788"/>
                    <a:pt x="4295" y="12996"/>
                    <a:pt x="3421" y="13878"/>
                  </a:cubicBezTo>
                  <a:cubicBezTo>
                    <a:pt x="2546" y="14761"/>
                    <a:pt x="1415" y="16319"/>
                    <a:pt x="798" y="17357"/>
                  </a:cubicBezTo>
                  <a:cubicBezTo>
                    <a:pt x="181" y="18396"/>
                    <a:pt x="78" y="18915"/>
                    <a:pt x="26" y="19486"/>
                  </a:cubicBezTo>
                  <a:cubicBezTo>
                    <a:pt x="-25" y="20057"/>
                    <a:pt x="-25" y="20680"/>
                    <a:pt x="232" y="21044"/>
                  </a:cubicBezTo>
                  <a:cubicBezTo>
                    <a:pt x="489" y="21407"/>
                    <a:pt x="1004" y="21511"/>
                    <a:pt x="1826" y="20836"/>
                  </a:cubicBezTo>
                  <a:cubicBezTo>
                    <a:pt x="2649" y="20161"/>
                    <a:pt x="3781" y="18707"/>
                    <a:pt x="5015" y="16319"/>
                  </a:cubicBezTo>
                  <a:cubicBezTo>
                    <a:pt x="6249" y="13930"/>
                    <a:pt x="7586" y="10607"/>
                    <a:pt x="8409" y="7959"/>
                  </a:cubicBezTo>
                  <a:cubicBezTo>
                    <a:pt x="9232" y="5311"/>
                    <a:pt x="9541" y="3338"/>
                    <a:pt x="9695" y="2040"/>
                  </a:cubicBezTo>
                  <a:cubicBezTo>
                    <a:pt x="9849" y="742"/>
                    <a:pt x="9849" y="119"/>
                    <a:pt x="9644" y="15"/>
                  </a:cubicBezTo>
                  <a:cubicBezTo>
                    <a:pt x="9438" y="-89"/>
                    <a:pt x="9026" y="326"/>
                    <a:pt x="8409" y="1832"/>
                  </a:cubicBezTo>
                  <a:cubicBezTo>
                    <a:pt x="7792" y="3338"/>
                    <a:pt x="6969" y="5934"/>
                    <a:pt x="6506" y="8426"/>
                  </a:cubicBezTo>
                  <a:cubicBezTo>
                    <a:pt x="6044" y="10919"/>
                    <a:pt x="5941" y="13307"/>
                    <a:pt x="6044" y="14709"/>
                  </a:cubicBezTo>
                  <a:cubicBezTo>
                    <a:pt x="6146" y="16111"/>
                    <a:pt x="6455" y="16526"/>
                    <a:pt x="6866" y="16734"/>
                  </a:cubicBezTo>
                  <a:cubicBezTo>
                    <a:pt x="7278" y="16942"/>
                    <a:pt x="7792" y="16942"/>
                    <a:pt x="8409" y="16526"/>
                  </a:cubicBezTo>
                  <a:cubicBezTo>
                    <a:pt x="9026" y="16111"/>
                    <a:pt x="9746" y="15280"/>
                    <a:pt x="10518" y="14398"/>
                  </a:cubicBezTo>
                  <a:cubicBezTo>
                    <a:pt x="11289" y="13515"/>
                    <a:pt x="12112" y="12580"/>
                    <a:pt x="12575" y="11801"/>
                  </a:cubicBezTo>
                  <a:cubicBezTo>
                    <a:pt x="13038" y="11023"/>
                    <a:pt x="13141" y="10399"/>
                    <a:pt x="12832" y="10244"/>
                  </a:cubicBezTo>
                  <a:cubicBezTo>
                    <a:pt x="12524" y="10088"/>
                    <a:pt x="11804" y="10399"/>
                    <a:pt x="11032" y="11542"/>
                  </a:cubicBezTo>
                  <a:cubicBezTo>
                    <a:pt x="10261" y="12684"/>
                    <a:pt x="9438" y="14657"/>
                    <a:pt x="9026" y="15903"/>
                  </a:cubicBezTo>
                  <a:cubicBezTo>
                    <a:pt x="8615" y="17149"/>
                    <a:pt x="8615" y="17669"/>
                    <a:pt x="8769" y="18188"/>
                  </a:cubicBezTo>
                  <a:cubicBezTo>
                    <a:pt x="8924" y="18707"/>
                    <a:pt x="9232" y="19226"/>
                    <a:pt x="9695" y="19486"/>
                  </a:cubicBezTo>
                  <a:cubicBezTo>
                    <a:pt x="10158" y="19746"/>
                    <a:pt x="10775" y="19746"/>
                    <a:pt x="11392" y="19226"/>
                  </a:cubicBezTo>
                  <a:cubicBezTo>
                    <a:pt x="12009" y="18707"/>
                    <a:pt x="12626" y="17669"/>
                    <a:pt x="13141" y="16423"/>
                  </a:cubicBezTo>
                  <a:cubicBezTo>
                    <a:pt x="13655" y="15176"/>
                    <a:pt x="14066" y="13723"/>
                    <a:pt x="14426" y="12684"/>
                  </a:cubicBezTo>
                  <a:cubicBezTo>
                    <a:pt x="14786" y="11646"/>
                    <a:pt x="15095" y="11023"/>
                    <a:pt x="15609" y="10867"/>
                  </a:cubicBezTo>
                  <a:cubicBezTo>
                    <a:pt x="16124" y="10711"/>
                    <a:pt x="16844" y="11023"/>
                    <a:pt x="17409" y="11698"/>
                  </a:cubicBezTo>
                  <a:cubicBezTo>
                    <a:pt x="17975" y="12373"/>
                    <a:pt x="18386" y="13411"/>
                    <a:pt x="18592" y="14553"/>
                  </a:cubicBezTo>
                  <a:cubicBezTo>
                    <a:pt x="18798" y="15696"/>
                    <a:pt x="18798" y="16942"/>
                    <a:pt x="18592" y="17824"/>
                  </a:cubicBezTo>
                  <a:cubicBezTo>
                    <a:pt x="18386" y="18707"/>
                    <a:pt x="17975" y="19226"/>
                    <a:pt x="17564" y="19330"/>
                  </a:cubicBezTo>
                  <a:cubicBezTo>
                    <a:pt x="17152" y="19434"/>
                    <a:pt x="16741" y="19123"/>
                    <a:pt x="16689" y="18136"/>
                  </a:cubicBezTo>
                  <a:cubicBezTo>
                    <a:pt x="16638" y="17149"/>
                    <a:pt x="16946" y="15488"/>
                    <a:pt x="17821" y="14034"/>
                  </a:cubicBezTo>
                  <a:cubicBezTo>
                    <a:pt x="18695" y="12580"/>
                    <a:pt x="20135" y="11334"/>
                    <a:pt x="21575" y="100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8419665" y="3511558"/>
              <a:ext cx="16510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15" y="203"/>
                    <a:pt x="18831" y="406"/>
                    <a:pt x="17308" y="1470"/>
                  </a:cubicBezTo>
                  <a:cubicBezTo>
                    <a:pt x="15785" y="2535"/>
                    <a:pt x="14123" y="4462"/>
                    <a:pt x="11908" y="6896"/>
                  </a:cubicBezTo>
                  <a:cubicBezTo>
                    <a:pt x="9692" y="9330"/>
                    <a:pt x="6923" y="12270"/>
                    <a:pt x="4846" y="14806"/>
                  </a:cubicBezTo>
                  <a:cubicBezTo>
                    <a:pt x="2769" y="17341"/>
                    <a:pt x="1385" y="1947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8593206" y="3741106"/>
              <a:ext cx="131260" cy="190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1" h="21383" fill="norm" stroke="1" extrusionOk="0">
                  <a:moveTo>
                    <a:pt x="2747" y="7727"/>
                  </a:moveTo>
                  <a:cubicBezTo>
                    <a:pt x="3775" y="8676"/>
                    <a:pt x="4804" y="9626"/>
                    <a:pt x="6175" y="9863"/>
                  </a:cubicBezTo>
                  <a:cubicBezTo>
                    <a:pt x="7547" y="10101"/>
                    <a:pt x="9261" y="9626"/>
                    <a:pt x="10804" y="8795"/>
                  </a:cubicBezTo>
                  <a:cubicBezTo>
                    <a:pt x="12347" y="7964"/>
                    <a:pt x="13718" y="6778"/>
                    <a:pt x="14404" y="5591"/>
                  </a:cubicBezTo>
                  <a:cubicBezTo>
                    <a:pt x="15090" y="4404"/>
                    <a:pt x="15090" y="3217"/>
                    <a:pt x="14575" y="2149"/>
                  </a:cubicBezTo>
                  <a:cubicBezTo>
                    <a:pt x="14061" y="1081"/>
                    <a:pt x="13032" y="131"/>
                    <a:pt x="11661" y="13"/>
                  </a:cubicBezTo>
                  <a:cubicBezTo>
                    <a:pt x="10290" y="-106"/>
                    <a:pt x="8575" y="606"/>
                    <a:pt x="6518" y="3336"/>
                  </a:cubicBezTo>
                  <a:cubicBezTo>
                    <a:pt x="4461" y="6065"/>
                    <a:pt x="2061" y="10813"/>
                    <a:pt x="861" y="13780"/>
                  </a:cubicBezTo>
                  <a:cubicBezTo>
                    <a:pt x="-339" y="16747"/>
                    <a:pt x="-339" y="17934"/>
                    <a:pt x="1204" y="19120"/>
                  </a:cubicBezTo>
                  <a:cubicBezTo>
                    <a:pt x="2747" y="20307"/>
                    <a:pt x="5832" y="21494"/>
                    <a:pt x="9432" y="21375"/>
                  </a:cubicBezTo>
                  <a:cubicBezTo>
                    <a:pt x="13032" y="21257"/>
                    <a:pt x="17147" y="19832"/>
                    <a:pt x="21261" y="18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8714713" y="3558357"/>
              <a:ext cx="803503" cy="410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477" fill="norm" stroke="1" extrusionOk="0">
                  <a:moveTo>
                    <a:pt x="3502" y="13834"/>
                  </a:moveTo>
                  <a:cubicBezTo>
                    <a:pt x="3218" y="13502"/>
                    <a:pt x="2934" y="13169"/>
                    <a:pt x="2365" y="13779"/>
                  </a:cubicBezTo>
                  <a:cubicBezTo>
                    <a:pt x="1797" y="14388"/>
                    <a:pt x="944" y="15939"/>
                    <a:pt x="490" y="17046"/>
                  </a:cubicBezTo>
                  <a:cubicBezTo>
                    <a:pt x="35" y="18154"/>
                    <a:pt x="-22" y="18819"/>
                    <a:pt x="6" y="19428"/>
                  </a:cubicBezTo>
                  <a:cubicBezTo>
                    <a:pt x="35" y="20037"/>
                    <a:pt x="149" y="20591"/>
                    <a:pt x="404" y="20923"/>
                  </a:cubicBezTo>
                  <a:cubicBezTo>
                    <a:pt x="660" y="21255"/>
                    <a:pt x="1058" y="21366"/>
                    <a:pt x="1740" y="20148"/>
                  </a:cubicBezTo>
                  <a:cubicBezTo>
                    <a:pt x="2422" y="18929"/>
                    <a:pt x="3389" y="16382"/>
                    <a:pt x="4014" y="13225"/>
                  </a:cubicBezTo>
                  <a:cubicBezTo>
                    <a:pt x="4639" y="10068"/>
                    <a:pt x="4923" y="6302"/>
                    <a:pt x="5065" y="4086"/>
                  </a:cubicBezTo>
                  <a:cubicBezTo>
                    <a:pt x="5207" y="1871"/>
                    <a:pt x="5207" y="1206"/>
                    <a:pt x="5094" y="708"/>
                  </a:cubicBezTo>
                  <a:cubicBezTo>
                    <a:pt x="4980" y="209"/>
                    <a:pt x="4753" y="-123"/>
                    <a:pt x="4554" y="43"/>
                  </a:cubicBezTo>
                  <a:cubicBezTo>
                    <a:pt x="4355" y="209"/>
                    <a:pt x="4184" y="874"/>
                    <a:pt x="3957" y="3034"/>
                  </a:cubicBezTo>
                  <a:cubicBezTo>
                    <a:pt x="3730" y="5194"/>
                    <a:pt x="3445" y="8849"/>
                    <a:pt x="3303" y="11508"/>
                  </a:cubicBezTo>
                  <a:cubicBezTo>
                    <a:pt x="3161" y="14166"/>
                    <a:pt x="3161" y="15828"/>
                    <a:pt x="3218" y="16935"/>
                  </a:cubicBezTo>
                  <a:cubicBezTo>
                    <a:pt x="3275" y="18043"/>
                    <a:pt x="3389" y="18597"/>
                    <a:pt x="3559" y="18708"/>
                  </a:cubicBezTo>
                  <a:cubicBezTo>
                    <a:pt x="3730" y="18819"/>
                    <a:pt x="3957" y="18486"/>
                    <a:pt x="4156" y="17932"/>
                  </a:cubicBezTo>
                  <a:cubicBezTo>
                    <a:pt x="4355" y="17379"/>
                    <a:pt x="4525" y="16603"/>
                    <a:pt x="4696" y="15717"/>
                  </a:cubicBezTo>
                  <a:cubicBezTo>
                    <a:pt x="4866" y="14831"/>
                    <a:pt x="5037" y="13834"/>
                    <a:pt x="5009" y="13557"/>
                  </a:cubicBezTo>
                  <a:cubicBezTo>
                    <a:pt x="4980" y="13280"/>
                    <a:pt x="4753" y="13723"/>
                    <a:pt x="4639" y="14277"/>
                  </a:cubicBezTo>
                  <a:cubicBezTo>
                    <a:pt x="4525" y="14831"/>
                    <a:pt x="4525" y="15495"/>
                    <a:pt x="4525" y="16105"/>
                  </a:cubicBezTo>
                  <a:cubicBezTo>
                    <a:pt x="4525" y="16714"/>
                    <a:pt x="4525" y="17268"/>
                    <a:pt x="4667" y="17655"/>
                  </a:cubicBezTo>
                  <a:cubicBezTo>
                    <a:pt x="4810" y="18043"/>
                    <a:pt x="5094" y="18265"/>
                    <a:pt x="5350" y="18154"/>
                  </a:cubicBezTo>
                  <a:cubicBezTo>
                    <a:pt x="5605" y="18043"/>
                    <a:pt x="5833" y="17600"/>
                    <a:pt x="6032" y="17102"/>
                  </a:cubicBezTo>
                  <a:cubicBezTo>
                    <a:pt x="6231" y="16603"/>
                    <a:pt x="6401" y="16049"/>
                    <a:pt x="6543" y="15274"/>
                  </a:cubicBezTo>
                  <a:cubicBezTo>
                    <a:pt x="6685" y="14499"/>
                    <a:pt x="6799" y="13502"/>
                    <a:pt x="6771" y="13225"/>
                  </a:cubicBezTo>
                  <a:cubicBezTo>
                    <a:pt x="6742" y="12948"/>
                    <a:pt x="6572" y="13391"/>
                    <a:pt x="6486" y="13889"/>
                  </a:cubicBezTo>
                  <a:cubicBezTo>
                    <a:pt x="6401" y="14388"/>
                    <a:pt x="6401" y="14942"/>
                    <a:pt x="6458" y="15495"/>
                  </a:cubicBezTo>
                  <a:cubicBezTo>
                    <a:pt x="6515" y="16049"/>
                    <a:pt x="6629" y="16603"/>
                    <a:pt x="6799" y="17046"/>
                  </a:cubicBezTo>
                  <a:cubicBezTo>
                    <a:pt x="6970" y="17489"/>
                    <a:pt x="7197" y="17822"/>
                    <a:pt x="7481" y="18043"/>
                  </a:cubicBezTo>
                  <a:cubicBezTo>
                    <a:pt x="7765" y="18265"/>
                    <a:pt x="8106" y="18375"/>
                    <a:pt x="8419" y="18209"/>
                  </a:cubicBezTo>
                  <a:cubicBezTo>
                    <a:pt x="8732" y="18043"/>
                    <a:pt x="9016" y="17600"/>
                    <a:pt x="9329" y="17157"/>
                  </a:cubicBezTo>
                  <a:cubicBezTo>
                    <a:pt x="9641" y="16714"/>
                    <a:pt x="9982" y="16271"/>
                    <a:pt x="10181" y="15772"/>
                  </a:cubicBezTo>
                  <a:cubicBezTo>
                    <a:pt x="10380" y="15274"/>
                    <a:pt x="10437" y="14720"/>
                    <a:pt x="10352" y="14277"/>
                  </a:cubicBezTo>
                  <a:cubicBezTo>
                    <a:pt x="10266" y="13834"/>
                    <a:pt x="10039" y="13502"/>
                    <a:pt x="9840" y="13557"/>
                  </a:cubicBezTo>
                  <a:cubicBezTo>
                    <a:pt x="9641" y="13612"/>
                    <a:pt x="9471" y="14055"/>
                    <a:pt x="9186" y="14775"/>
                  </a:cubicBezTo>
                  <a:cubicBezTo>
                    <a:pt x="8902" y="15495"/>
                    <a:pt x="8504" y="16492"/>
                    <a:pt x="8249" y="17268"/>
                  </a:cubicBezTo>
                  <a:cubicBezTo>
                    <a:pt x="7993" y="18043"/>
                    <a:pt x="7879" y="18597"/>
                    <a:pt x="7822" y="19151"/>
                  </a:cubicBezTo>
                  <a:cubicBezTo>
                    <a:pt x="7765" y="19705"/>
                    <a:pt x="7765" y="20259"/>
                    <a:pt x="7879" y="20702"/>
                  </a:cubicBezTo>
                  <a:cubicBezTo>
                    <a:pt x="7993" y="21145"/>
                    <a:pt x="8220" y="21477"/>
                    <a:pt x="8760" y="21477"/>
                  </a:cubicBezTo>
                  <a:cubicBezTo>
                    <a:pt x="9300" y="21477"/>
                    <a:pt x="10153" y="21145"/>
                    <a:pt x="10892" y="20591"/>
                  </a:cubicBezTo>
                  <a:cubicBezTo>
                    <a:pt x="11631" y="20037"/>
                    <a:pt x="12256" y="19262"/>
                    <a:pt x="12682" y="18652"/>
                  </a:cubicBezTo>
                  <a:cubicBezTo>
                    <a:pt x="13109" y="18043"/>
                    <a:pt x="13336" y="17600"/>
                    <a:pt x="13478" y="17102"/>
                  </a:cubicBezTo>
                  <a:cubicBezTo>
                    <a:pt x="13620" y="16603"/>
                    <a:pt x="13677" y="16049"/>
                    <a:pt x="13620" y="15551"/>
                  </a:cubicBezTo>
                  <a:cubicBezTo>
                    <a:pt x="13563" y="15052"/>
                    <a:pt x="13393" y="14609"/>
                    <a:pt x="13165" y="14388"/>
                  </a:cubicBezTo>
                  <a:cubicBezTo>
                    <a:pt x="12938" y="14166"/>
                    <a:pt x="12654" y="14166"/>
                    <a:pt x="12341" y="14499"/>
                  </a:cubicBezTo>
                  <a:cubicBezTo>
                    <a:pt x="12029" y="14831"/>
                    <a:pt x="11687" y="15495"/>
                    <a:pt x="11432" y="16105"/>
                  </a:cubicBezTo>
                  <a:cubicBezTo>
                    <a:pt x="11176" y="16714"/>
                    <a:pt x="11005" y="17268"/>
                    <a:pt x="10920" y="17822"/>
                  </a:cubicBezTo>
                  <a:cubicBezTo>
                    <a:pt x="10835" y="18375"/>
                    <a:pt x="10835" y="18929"/>
                    <a:pt x="10977" y="19262"/>
                  </a:cubicBezTo>
                  <a:cubicBezTo>
                    <a:pt x="11119" y="19594"/>
                    <a:pt x="11403" y="19705"/>
                    <a:pt x="11659" y="19594"/>
                  </a:cubicBezTo>
                  <a:cubicBezTo>
                    <a:pt x="11915" y="19483"/>
                    <a:pt x="12142" y="19151"/>
                    <a:pt x="12398" y="18874"/>
                  </a:cubicBezTo>
                  <a:cubicBezTo>
                    <a:pt x="12654" y="18597"/>
                    <a:pt x="12938" y="18375"/>
                    <a:pt x="13109" y="18597"/>
                  </a:cubicBezTo>
                  <a:cubicBezTo>
                    <a:pt x="13279" y="18819"/>
                    <a:pt x="13336" y="19483"/>
                    <a:pt x="13506" y="19871"/>
                  </a:cubicBezTo>
                  <a:cubicBezTo>
                    <a:pt x="13677" y="20259"/>
                    <a:pt x="13961" y="20369"/>
                    <a:pt x="14217" y="20203"/>
                  </a:cubicBezTo>
                  <a:cubicBezTo>
                    <a:pt x="14473" y="20037"/>
                    <a:pt x="14700" y="19594"/>
                    <a:pt x="15269" y="18043"/>
                  </a:cubicBezTo>
                  <a:cubicBezTo>
                    <a:pt x="15837" y="16492"/>
                    <a:pt x="16746" y="13834"/>
                    <a:pt x="17514" y="11065"/>
                  </a:cubicBezTo>
                  <a:cubicBezTo>
                    <a:pt x="18281" y="8295"/>
                    <a:pt x="18906" y="5415"/>
                    <a:pt x="19247" y="3643"/>
                  </a:cubicBezTo>
                  <a:cubicBezTo>
                    <a:pt x="19589" y="1871"/>
                    <a:pt x="19645" y="1206"/>
                    <a:pt x="19503" y="1095"/>
                  </a:cubicBezTo>
                  <a:cubicBezTo>
                    <a:pt x="19361" y="985"/>
                    <a:pt x="19020" y="1428"/>
                    <a:pt x="18622" y="3311"/>
                  </a:cubicBezTo>
                  <a:cubicBezTo>
                    <a:pt x="18224" y="5194"/>
                    <a:pt x="17770" y="8517"/>
                    <a:pt x="17542" y="10899"/>
                  </a:cubicBezTo>
                  <a:cubicBezTo>
                    <a:pt x="17315" y="13280"/>
                    <a:pt x="17315" y="14720"/>
                    <a:pt x="17400" y="15717"/>
                  </a:cubicBezTo>
                  <a:cubicBezTo>
                    <a:pt x="17485" y="16714"/>
                    <a:pt x="17656" y="17268"/>
                    <a:pt x="17883" y="17600"/>
                  </a:cubicBezTo>
                  <a:cubicBezTo>
                    <a:pt x="18111" y="17932"/>
                    <a:pt x="18395" y="18043"/>
                    <a:pt x="18622" y="17877"/>
                  </a:cubicBezTo>
                  <a:cubicBezTo>
                    <a:pt x="18850" y="17711"/>
                    <a:pt x="19020" y="17268"/>
                    <a:pt x="18992" y="16492"/>
                  </a:cubicBezTo>
                  <a:cubicBezTo>
                    <a:pt x="18963" y="15717"/>
                    <a:pt x="18736" y="14609"/>
                    <a:pt x="18366" y="13612"/>
                  </a:cubicBezTo>
                  <a:cubicBezTo>
                    <a:pt x="17997" y="12615"/>
                    <a:pt x="17485" y="11729"/>
                    <a:pt x="17144" y="11065"/>
                  </a:cubicBezTo>
                  <a:cubicBezTo>
                    <a:pt x="16803" y="10400"/>
                    <a:pt x="16633" y="9957"/>
                    <a:pt x="16690" y="9791"/>
                  </a:cubicBezTo>
                  <a:cubicBezTo>
                    <a:pt x="16746" y="9625"/>
                    <a:pt x="17031" y="9735"/>
                    <a:pt x="17485" y="10400"/>
                  </a:cubicBezTo>
                  <a:cubicBezTo>
                    <a:pt x="17940" y="11065"/>
                    <a:pt x="18565" y="12283"/>
                    <a:pt x="18992" y="13446"/>
                  </a:cubicBezTo>
                  <a:cubicBezTo>
                    <a:pt x="19418" y="14609"/>
                    <a:pt x="19645" y="15717"/>
                    <a:pt x="19759" y="16548"/>
                  </a:cubicBezTo>
                  <a:cubicBezTo>
                    <a:pt x="19873" y="17379"/>
                    <a:pt x="19873" y="17932"/>
                    <a:pt x="19901" y="17711"/>
                  </a:cubicBezTo>
                  <a:cubicBezTo>
                    <a:pt x="19930" y="17489"/>
                    <a:pt x="19986" y="16492"/>
                    <a:pt x="20129" y="14886"/>
                  </a:cubicBezTo>
                  <a:cubicBezTo>
                    <a:pt x="20271" y="13280"/>
                    <a:pt x="20498" y="11065"/>
                    <a:pt x="20754" y="9902"/>
                  </a:cubicBezTo>
                  <a:cubicBezTo>
                    <a:pt x="21010" y="8739"/>
                    <a:pt x="21294" y="8628"/>
                    <a:pt x="21578" y="8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9481294" y="3744716"/>
              <a:ext cx="248588" cy="143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239" fill="norm" stroke="1" extrusionOk="0">
                  <a:moveTo>
                    <a:pt x="7037" y="4022"/>
                  </a:moveTo>
                  <a:cubicBezTo>
                    <a:pt x="5390" y="5274"/>
                    <a:pt x="3742" y="6526"/>
                    <a:pt x="2552" y="7935"/>
                  </a:cubicBezTo>
                  <a:cubicBezTo>
                    <a:pt x="1362" y="9343"/>
                    <a:pt x="630" y="10909"/>
                    <a:pt x="264" y="12474"/>
                  </a:cubicBezTo>
                  <a:cubicBezTo>
                    <a:pt x="-102" y="14039"/>
                    <a:pt x="-102" y="15604"/>
                    <a:pt x="356" y="16700"/>
                  </a:cubicBezTo>
                  <a:cubicBezTo>
                    <a:pt x="813" y="17796"/>
                    <a:pt x="1729" y="18422"/>
                    <a:pt x="3193" y="17169"/>
                  </a:cubicBezTo>
                  <a:cubicBezTo>
                    <a:pt x="4657" y="15917"/>
                    <a:pt x="6671" y="12787"/>
                    <a:pt x="7678" y="10439"/>
                  </a:cubicBezTo>
                  <a:cubicBezTo>
                    <a:pt x="8684" y="8091"/>
                    <a:pt x="8684" y="6526"/>
                    <a:pt x="9051" y="6213"/>
                  </a:cubicBezTo>
                  <a:cubicBezTo>
                    <a:pt x="9417" y="5900"/>
                    <a:pt x="10149" y="6839"/>
                    <a:pt x="10606" y="9030"/>
                  </a:cubicBezTo>
                  <a:cubicBezTo>
                    <a:pt x="11064" y="11222"/>
                    <a:pt x="11247" y="14665"/>
                    <a:pt x="11247" y="17169"/>
                  </a:cubicBezTo>
                  <a:cubicBezTo>
                    <a:pt x="11247" y="19674"/>
                    <a:pt x="11064" y="21239"/>
                    <a:pt x="10973" y="21239"/>
                  </a:cubicBezTo>
                  <a:cubicBezTo>
                    <a:pt x="10881" y="21239"/>
                    <a:pt x="10881" y="19674"/>
                    <a:pt x="12071" y="15917"/>
                  </a:cubicBezTo>
                  <a:cubicBezTo>
                    <a:pt x="13261" y="12161"/>
                    <a:pt x="15640" y="6213"/>
                    <a:pt x="17288" y="3082"/>
                  </a:cubicBezTo>
                  <a:cubicBezTo>
                    <a:pt x="18935" y="-48"/>
                    <a:pt x="19851" y="-361"/>
                    <a:pt x="20491" y="265"/>
                  </a:cubicBezTo>
                  <a:cubicBezTo>
                    <a:pt x="21132" y="891"/>
                    <a:pt x="21498" y="2456"/>
                    <a:pt x="21498" y="5274"/>
                  </a:cubicBezTo>
                  <a:cubicBezTo>
                    <a:pt x="21498" y="8091"/>
                    <a:pt x="21132" y="12161"/>
                    <a:pt x="20766" y="16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9896771" y="3575058"/>
              <a:ext cx="148495" cy="397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455" fill="norm" stroke="1" extrusionOk="0">
                  <a:moveTo>
                    <a:pt x="21343" y="0"/>
                  </a:moveTo>
                  <a:cubicBezTo>
                    <a:pt x="16780" y="4229"/>
                    <a:pt x="12216" y="8457"/>
                    <a:pt x="9022" y="11657"/>
                  </a:cubicBezTo>
                  <a:cubicBezTo>
                    <a:pt x="5828" y="14857"/>
                    <a:pt x="4002" y="17029"/>
                    <a:pt x="2481" y="18629"/>
                  </a:cubicBezTo>
                  <a:cubicBezTo>
                    <a:pt x="960" y="20229"/>
                    <a:pt x="-257" y="21257"/>
                    <a:pt x="47" y="21429"/>
                  </a:cubicBezTo>
                  <a:cubicBezTo>
                    <a:pt x="351" y="21600"/>
                    <a:pt x="2177" y="20914"/>
                    <a:pt x="4002" y="20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10021981" y="3822708"/>
              <a:ext cx="4235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927"/>
                    <a:pt x="0" y="7855"/>
                    <a:pt x="0" y="11455"/>
                  </a:cubicBezTo>
                  <a:cubicBezTo>
                    <a:pt x="0" y="15055"/>
                    <a:pt x="10800" y="1832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10051615" y="3757467"/>
              <a:ext cx="25401" cy="33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04" fill="norm" stroke="1" extrusionOk="0">
                  <a:moveTo>
                    <a:pt x="0" y="20104"/>
                  </a:moveTo>
                  <a:cubicBezTo>
                    <a:pt x="1800" y="11210"/>
                    <a:pt x="3600" y="2316"/>
                    <a:pt x="7200" y="410"/>
                  </a:cubicBezTo>
                  <a:cubicBezTo>
                    <a:pt x="10800" y="-1496"/>
                    <a:pt x="16200" y="3586"/>
                    <a:pt x="21600" y="8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10077955" y="3769791"/>
              <a:ext cx="96427" cy="198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600" fill="norm" stroke="1" extrusionOk="0">
                  <a:moveTo>
                    <a:pt x="4017" y="7813"/>
                  </a:moveTo>
                  <a:cubicBezTo>
                    <a:pt x="3548" y="10340"/>
                    <a:pt x="3078" y="12868"/>
                    <a:pt x="2374" y="14706"/>
                  </a:cubicBezTo>
                  <a:cubicBezTo>
                    <a:pt x="1669" y="16545"/>
                    <a:pt x="730" y="17694"/>
                    <a:pt x="261" y="17694"/>
                  </a:cubicBezTo>
                  <a:cubicBezTo>
                    <a:pt x="-209" y="17694"/>
                    <a:pt x="-209" y="16545"/>
                    <a:pt x="1669" y="13787"/>
                  </a:cubicBezTo>
                  <a:cubicBezTo>
                    <a:pt x="3548" y="11030"/>
                    <a:pt x="7304" y="6664"/>
                    <a:pt x="10591" y="3906"/>
                  </a:cubicBezTo>
                  <a:cubicBezTo>
                    <a:pt x="13878" y="1149"/>
                    <a:pt x="16695" y="0"/>
                    <a:pt x="18574" y="0"/>
                  </a:cubicBezTo>
                  <a:cubicBezTo>
                    <a:pt x="20452" y="0"/>
                    <a:pt x="21391" y="1149"/>
                    <a:pt x="21391" y="3791"/>
                  </a:cubicBezTo>
                  <a:cubicBezTo>
                    <a:pt x="21391" y="6434"/>
                    <a:pt x="20452" y="10570"/>
                    <a:pt x="20217" y="13787"/>
                  </a:cubicBezTo>
                  <a:cubicBezTo>
                    <a:pt x="19982" y="17004"/>
                    <a:pt x="20452" y="19302"/>
                    <a:pt x="209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10216165" y="3810008"/>
              <a:ext cx="203751" cy="173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600" fill="norm" stroke="1" extrusionOk="0">
                  <a:moveTo>
                    <a:pt x="9314" y="1580"/>
                  </a:moveTo>
                  <a:cubicBezTo>
                    <a:pt x="8432" y="790"/>
                    <a:pt x="7551" y="0"/>
                    <a:pt x="6669" y="0"/>
                  </a:cubicBezTo>
                  <a:cubicBezTo>
                    <a:pt x="5787" y="0"/>
                    <a:pt x="4906" y="790"/>
                    <a:pt x="3804" y="2766"/>
                  </a:cubicBezTo>
                  <a:cubicBezTo>
                    <a:pt x="2702" y="4741"/>
                    <a:pt x="1379" y="7902"/>
                    <a:pt x="608" y="10273"/>
                  </a:cubicBezTo>
                  <a:cubicBezTo>
                    <a:pt x="-164" y="12644"/>
                    <a:pt x="-384" y="14224"/>
                    <a:pt x="1049" y="15673"/>
                  </a:cubicBezTo>
                  <a:cubicBezTo>
                    <a:pt x="2481" y="17122"/>
                    <a:pt x="5567" y="18439"/>
                    <a:pt x="8873" y="17122"/>
                  </a:cubicBezTo>
                  <a:cubicBezTo>
                    <a:pt x="12179" y="15805"/>
                    <a:pt x="15706" y="11854"/>
                    <a:pt x="17579" y="9088"/>
                  </a:cubicBezTo>
                  <a:cubicBezTo>
                    <a:pt x="19453" y="6322"/>
                    <a:pt x="19673" y="4741"/>
                    <a:pt x="19232" y="3951"/>
                  </a:cubicBezTo>
                  <a:cubicBezTo>
                    <a:pt x="18792" y="3161"/>
                    <a:pt x="17689" y="3161"/>
                    <a:pt x="16036" y="4083"/>
                  </a:cubicBezTo>
                  <a:cubicBezTo>
                    <a:pt x="14383" y="5005"/>
                    <a:pt x="12179" y="6849"/>
                    <a:pt x="10747" y="9483"/>
                  </a:cubicBezTo>
                  <a:cubicBezTo>
                    <a:pt x="9314" y="12117"/>
                    <a:pt x="8653" y="15541"/>
                    <a:pt x="8543" y="17912"/>
                  </a:cubicBezTo>
                  <a:cubicBezTo>
                    <a:pt x="8432" y="20283"/>
                    <a:pt x="8873" y="21600"/>
                    <a:pt x="10306" y="21600"/>
                  </a:cubicBezTo>
                  <a:cubicBezTo>
                    <a:pt x="11738" y="21600"/>
                    <a:pt x="14163" y="20283"/>
                    <a:pt x="16147" y="17122"/>
                  </a:cubicBezTo>
                  <a:cubicBezTo>
                    <a:pt x="18130" y="13961"/>
                    <a:pt x="19673" y="8956"/>
                    <a:pt x="21216" y="3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10456789" y="3823655"/>
              <a:ext cx="356827" cy="183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245" fill="norm" stroke="1" extrusionOk="0">
                  <a:moveTo>
                    <a:pt x="457" y="2100"/>
                  </a:moveTo>
                  <a:cubicBezTo>
                    <a:pt x="457" y="4554"/>
                    <a:pt x="457" y="7009"/>
                    <a:pt x="329" y="9218"/>
                  </a:cubicBezTo>
                  <a:cubicBezTo>
                    <a:pt x="202" y="11427"/>
                    <a:pt x="-54" y="13390"/>
                    <a:pt x="10" y="13636"/>
                  </a:cubicBezTo>
                  <a:cubicBezTo>
                    <a:pt x="74" y="13881"/>
                    <a:pt x="457" y="12409"/>
                    <a:pt x="1096" y="10445"/>
                  </a:cubicBezTo>
                  <a:cubicBezTo>
                    <a:pt x="1735" y="8481"/>
                    <a:pt x="2630" y="6027"/>
                    <a:pt x="3397" y="4431"/>
                  </a:cubicBezTo>
                  <a:cubicBezTo>
                    <a:pt x="4164" y="2836"/>
                    <a:pt x="4803" y="2100"/>
                    <a:pt x="5314" y="2222"/>
                  </a:cubicBezTo>
                  <a:cubicBezTo>
                    <a:pt x="5825" y="2345"/>
                    <a:pt x="6209" y="3327"/>
                    <a:pt x="6400" y="4431"/>
                  </a:cubicBezTo>
                  <a:cubicBezTo>
                    <a:pt x="6592" y="5536"/>
                    <a:pt x="6592" y="6763"/>
                    <a:pt x="6528" y="8236"/>
                  </a:cubicBezTo>
                  <a:cubicBezTo>
                    <a:pt x="6464" y="9709"/>
                    <a:pt x="6337" y="11427"/>
                    <a:pt x="6017" y="12777"/>
                  </a:cubicBezTo>
                  <a:cubicBezTo>
                    <a:pt x="5697" y="14127"/>
                    <a:pt x="5186" y="15109"/>
                    <a:pt x="5058" y="14986"/>
                  </a:cubicBezTo>
                  <a:cubicBezTo>
                    <a:pt x="4931" y="14863"/>
                    <a:pt x="5186" y="13636"/>
                    <a:pt x="6081" y="11550"/>
                  </a:cubicBezTo>
                  <a:cubicBezTo>
                    <a:pt x="6976" y="9463"/>
                    <a:pt x="8509" y="6518"/>
                    <a:pt x="9596" y="5045"/>
                  </a:cubicBezTo>
                  <a:cubicBezTo>
                    <a:pt x="10682" y="3572"/>
                    <a:pt x="11321" y="3572"/>
                    <a:pt x="11641" y="4186"/>
                  </a:cubicBezTo>
                  <a:cubicBezTo>
                    <a:pt x="11960" y="4800"/>
                    <a:pt x="11960" y="6027"/>
                    <a:pt x="11832" y="7254"/>
                  </a:cubicBezTo>
                  <a:cubicBezTo>
                    <a:pt x="11705" y="8481"/>
                    <a:pt x="11449" y="9709"/>
                    <a:pt x="11257" y="11059"/>
                  </a:cubicBezTo>
                  <a:cubicBezTo>
                    <a:pt x="11066" y="12409"/>
                    <a:pt x="10938" y="13881"/>
                    <a:pt x="11129" y="14986"/>
                  </a:cubicBezTo>
                  <a:cubicBezTo>
                    <a:pt x="11321" y="16090"/>
                    <a:pt x="11832" y="16827"/>
                    <a:pt x="12344" y="16827"/>
                  </a:cubicBezTo>
                  <a:cubicBezTo>
                    <a:pt x="12855" y="16827"/>
                    <a:pt x="13366" y="16090"/>
                    <a:pt x="14453" y="13881"/>
                  </a:cubicBezTo>
                  <a:cubicBezTo>
                    <a:pt x="15539" y="11672"/>
                    <a:pt x="17200" y="7990"/>
                    <a:pt x="18223" y="5290"/>
                  </a:cubicBezTo>
                  <a:cubicBezTo>
                    <a:pt x="19245" y="2590"/>
                    <a:pt x="19629" y="872"/>
                    <a:pt x="19437" y="259"/>
                  </a:cubicBezTo>
                  <a:cubicBezTo>
                    <a:pt x="19245" y="-355"/>
                    <a:pt x="18479" y="136"/>
                    <a:pt x="17584" y="1609"/>
                  </a:cubicBezTo>
                  <a:cubicBezTo>
                    <a:pt x="16689" y="3081"/>
                    <a:pt x="15667" y="5536"/>
                    <a:pt x="15092" y="8359"/>
                  </a:cubicBezTo>
                  <a:cubicBezTo>
                    <a:pt x="14516" y="11181"/>
                    <a:pt x="14389" y="14372"/>
                    <a:pt x="15155" y="16581"/>
                  </a:cubicBezTo>
                  <a:cubicBezTo>
                    <a:pt x="15922" y="18790"/>
                    <a:pt x="17584" y="20018"/>
                    <a:pt x="18798" y="20631"/>
                  </a:cubicBezTo>
                  <a:cubicBezTo>
                    <a:pt x="20012" y="21245"/>
                    <a:pt x="20779" y="21245"/>
                    <a:pt x="21546" y="212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1929965" y="4238363"/>
              <a:ext cx="2770920" cy="111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448" fill="norm" stroke="1" extrusionOk="0">
                  <a:moveTo>
                    <a:pt x="0" y="21448"/>
                  </a:moveTo>
                  <a:cubicBezTo>
                    <a:pt x="330" y="19818"/>
                    <a:pt x="660" y="18188"/>
                    <a:pt x="1121" y="16965"/>
                  </a:cubicBezTo>
                  <a:cubicBezTo>
                    <a:pt x="1583" y="15742"/>
                    <a:pt x="2176" y="14927"/>
                    <a:pt x="2811" y="14316"/>
                  </a:cubicBezTo>
                  <a:cubicBezTo>
                    <a:pt x="3446" y="13705"/>
                    <a:pt x="4122" y="13297"/>
                    <a:pt x="4732" y="12890"/>
                  </a:cubicBezTo>
                  <a:cubicBezTo>
                    <a:pt x="5342" y="12482"/>
                    <a:pt x="5886" y="12074"/>
                    <a:pt x="6488" y="11667"/>
                  </a:cubicBezTo>
                  <a:cubicBezTo>
                    <a:pt x="7090" y="11259"/>
                    <a:pt x="7750" y="10852"/>
                    <a:pt x="8417" y="10648"/>
                  </a:cubicBezTo>
                  <a:cubicBezTo>
                    <a:pt x="9085" y="10444"/>
                    <a:pt x="9761" y="10444"/>
                    <a:pt x="10429" y="10444"/>
                  </a:cubicBezTo>
                  <a:cubicBezTo>
                    <a:pt x="11097" y="10444"/>
                    <a:pt x="11756" y="10444"/>
                    <a:pt x="12424" y="10444"/>
                  </a:cubicBezTo>
                  <a:cubicBezTo>
                    <a:pt x="13092" y="10444"/>
                    <a:pt x="13768" y="10444"/>
                    <a:pt x="14427" y="10037"/>
                  </a:cubicBezTo>
                  <a:cubicBezTo>
                    <a:pt x="15087" y="9629"/>
                    <a:pt x="15730" y="8814"/>
                    <a:pt x="16348" y="8203"/>
                  </a:cubicBezTo>
                  <a:cubicBezTo>
                    <a:pt x="16967" y="7591"/>
                    <a:pt x="17560" y="7184"/>
                    <a:pt x="18162" y="6776"/>
                  </a:cubicBezTo>
                  <a:cubicBezTo>
                    <a:pt x="18764" y="6369"/>
                    <a:pt x="19374" y="5961"/>
                    <a:pt x="19893" y="5554"/>
                  </a:cubicBezTo>
                  <a:cubicBezTo>
                    <a:pt x="20413" y="5146"/>
                    <a:pt x="20842" y="4739"/>
                    <a:pt x="21130" y="3923"/>
                  </a:cubicBezTo>
                  <a:cubicBezTo>
                    <a:pt x="21419" y="3108"/>
                    <a:pt x="21567" y="1886"/>
                    <a:pt x="21584" y="1071"/>
                  </a:cubicBezTo>
                  <a:cubicBezTo>
                    <a:pt x="21600" y="256"/>
                    <a:pt x="21485" y="-152"/>
                    <a:pt x="21369" y="52"/>
                  </a:cubicBezTo>
                  <a:cubicBezTo>
                    <a:pt x="21254" y="256"/>
                    <a:pt x="21138" y="1071"/>
                    <a:pt x="21023" y="18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2082365" y="4387858"/>
              <a:ext cx="2381251" cy="52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5" fill="norm" stroke="1" extrusionOk="0">
                  <a:moveTo>
                    <a:pt x="0" y="18144"/>
                  </a:moveTo>
                  <a:cubicBezTo>
                    <a:pt x="672" y="19872"/>
                    <a:pt x="1344" y="21600"/>
                    <a:pt x="2064" y="21168"/>
                  </a:cubicBezTo>
                  <a:cubicBezTo>
                    <a:pt x="2784" y="20736"/>
                    <a:pt x="3552" y="18144"/>
                    <a:pt x="4262" y="15552"/>
                  </a:cubicBezTo>
                  <a:cubicBezTo>
                    <a:pt x="4973" y="12960"/>
                    <a:pt x="5626" y="10368"/>
                    <a:pt x="6336" y="8640"/>
                  </a:cubicBezTo>
                  <a:cubicBezTo>
                    <a:pt x="7046" y="6912"/>
                    <a:pt x="7814" y="6048"/>
                    <a:pt x="8611" y="6048"/>
                  </a:cubicBezTo>
                  <a:cubicBezTo>
                    <a:pt x="9408" y="6048"/>
                    <a:pt x="10234" y="6912"/>
                    <a:pt x="11040" y="7776"/>
                  </a:cubicBezTo>
                  <a:cubicBezTo>
                    <a:pt x="11846" y="8640"/>
                    <a:pt x="12634" y="9504"/>
                    <a:pt x="13402" y="9936"/>
                  </a:cubicBezTo>
                  <a:cubicBezTo>
                    <a:pt x="14170" y="10368"/>
                    <a:pt x="14918" y="10368"/>
                    <a:pt x="15619" y="10368"/>
                  </a:cubicBezTo>
                  <a:cubicBezTo>
                    <a:pt x="16320" y="10368"/>
                    <a:pt x="16973" y="10368"/>
                    <a:pt x="17664" y="10368"/>
                  </a:cubicBezTo>
                  <a:cubicBezTo>
                    <a:pt x="18355" y="10368"/>
                    <a:pt x="19085" y="10368"/>
                    <a:pt x="19747" y="8640"/>
                  </a:cubicBezTo>
                  <a:cubicBezTo>
                    <a:pt x="20410" y="6912"/>
                    <a:pt x="21005" y="345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3295215" y="4686308"/>
              <a:ext cx="3175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3352"/>
                    <a:pt x="12960" y="6703"/>
                    <a:pt x="9360" y="10303"/>
                  </a:cubicBezTo>
                  <a:cubicBezTo>
                    <a:pt x="5760" y="13903"/>
                    <a:pt x="2880" y="177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3249036" y="4626455"/>
              <a:ext cx="251313" cy="414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1360" fill="norm" stroke="1" extrusionOk="0">
                  <a:moveTo>
                    <a:pt x="144" y="7994"/>
                  </a:moveTo>
                  <a:cubicBezTo>
                    <a:pt x="-33" y="6576"/>
                    <a:pt x="-210" y="5157"/>
                    <a:pt x="675" y="3794"/>
                  </a:cubicBezTo>
                  <a:cubicBezTo>
                    <a:pt x="1560" y="2430"/>
                    <a:pt x="3508" y="1121"/>
                    <a:pt x="5544" y="467"/>
                  </a:cubicBezTo>
                  <a:cubicBezTo>
                    <a:pt x="7580" y="-188"/>
                    <a:pt x="9705" y="-188"/>
                    <a:pt x="12183" y="685"/>
                  </a:cubicBezTo>
                  <a:cubicBezTo>
                    <a:pt x="14662" y="1557"/>
                    <a:pt x="17495" y="3303"/>
                    <a:pt x="19177" y="5267"/>
                  </a:cubicBezTo>
                  <a:cubicBezTo>
                    <a:pt x="20859" y="7230"/>
                    <a:pt x="21390" y="9412"/>
                    <a:pt x="20770" y="11594"/>
                  </a:cubicBezTo>
                  <a:cubicBezTo>
                    <a:pt x="20151" y="13776"/>
                    <a:pt x="18380" y="15957"/>
                    <a:pt x="15370" y="17594"/>
                  </a:cubicBezTo>
                  <a:cubicBezTo>
                    <a:pt x="12360" y="19230"/>
                    <a:pt x="8111" y="20321"/>
                    <a:pt x="5456" y="20867"/>
                  </a:cubicBezTo>
                  <a:cubicBezTo>
                    <a:pt x="2800" y="21412"/>
                    <a:pt x="1738" y="21412"/>
                    <a:pt x="1915" y="21303"/>
                  </a:cubicBezTo>
                  <a:cubicBezTo>
                    <a:pt x="2092" y="21194"/>
                    <a:pt x="3508" y="20976"/>
                    <a:pt x="4924" y="207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3511115" y="5060958"/>
              <a:ext cx="127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8559365" y="4115337"/>
              <a:ext cx="1087967" cy="56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0" fill="norm" stroke="1" extrusionOk="0">
                  <a:moveTo>
                    <a:pt x="0" y="14200"/>
                  </a:moveTo>
                  <a:cubicBezTo>
                    <a:pt x="1513" y="11000"/>
                    <a:pt x="3026" y="7800"/>
                    <a:pt x="4496" y="5400"/>
                  </a:cubicBezTo>
                  <a:cubicBezTo>
                    <a:pt x="5967" y="3000"/>
                    <a:pt x="7396" y="1400"/>
                    <a:pt x="8972" y="600"/>
                  </a:cubicBezTo>
                  <a:cubicBezTo>
                    <a:pt x="10548" y="-200"/>
                    <a:pt x="12271" y="-200"/>
                    <a:pt x="13910" y="600"/>
                  </a:cubicBezTo>
                  <a:cubicBezTo>
                    <a:pt x="15549" y="1400"/>
                    <a:pt x="17104" y="3000"/>
                    <a:pt x="18301" y="4600"/>
                  </a:cubicBezTo>
                  <a:cubicBezTo>
                    <a:pt x="19499" y="6200"/>
                    <a:pt x="20339" y="7800"/>
                    <a:pt x="20865" y="9400"/>
                  </a:cubicBezTo>
                  <a:cubicBezTo>
                    <a:pt x="21390" y="11000"/>
                    <a:pt x="21600" y="12600"/>
                    <a:pt x="21600" y="14200"/>
                  </a:cubicBezTo>
                  <a:cubicBezTo>
                    <a:pt x="21600" y="15800"/>
                    <a:pt x="21390" y="17400"/>
                    <a:pt x="21138" y="18600"/>
                  </a:cubicBezTo>
                  <a:cubicBezTo>
                    <a:pt x="20886" y="19800"/>
                    <a:pt x="20591" y="20600"/>
                    <a:pt x="20297" y="2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8565715" y="4178308"/>
              <a:ext cx="8953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911" y="0"/>
                  </a:moveTo>
                  <a:cubicBezTo>
                    <a:pt x="2145" y="0"/>
                    <a:pt x="1379" y="0"/>
                    <a:pt x="843" y="0"/>
                  </a:cubicBezTo>
                  <a:cubicBezTo>
                    <a:pt x="306" y="0"/>
                    <a:pt x="0" y="0"/>
                    <a:pt x="0" y="0"/>
                  </a:cubicBezTo>
                  <a:cubicBezTo>
                    <a:pt x="0" y="0"/>
                    <a:pt x="306" y="0"/>
                    <a:pt x="1532" y="327"/>
                  </a:cubicBezTo>
                  <a:cubicBezTo>
                    <a:pt x="2757" y="655"/>
                    <a:pt x="4902" y="1309"/>
                    <a:pt x="6945" y="1964"/>
                  </a:cubicBezTo>
                  <a:cubicBezTo>
                    <a:pt x="8987" y="2618"/>
                    <a:pt x="10928" y="3273"/>
                    <a:pt x="12791" y="4582"/>
                  </a:cubicBezTo>
                  <a:cubicBezTo>
                    <a:pt x="14655" y="5891"/>
                    <a:pt x="16443" y="7855"/>
                    <a:pt x="17898" y="10800"/>
                  </a:cubicBezTo>
                  <a:cubicBezTo>
                    <a:pt x="19353" y="13745"/>
                    <a:pt x="20477" y="1767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8826065" y="4457708"/>
              <a:ext cx="1270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341"/>
                    <a:pt x="14400" y="8682"/>
                    <a:pt x="10800" y="12282"/>
                  </a:cubicBezTo>
                  <a:cubicBezTo>
                    <a:pt x="7200" y="15882"/>
                    <a:pt x="3600" y="1874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8807015" y="4435339"/>
              <a:ext cx="253054" cy="422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322" fill="norm" stroke="1" extrusionOk="0">
                  <a:moveTo>
                    <a:pt x="2125" y="10754"/>
                  </a:moveTo>
                  <a:cubicBezTo>
                    <a:pt x="2479" y="7760"/>
                    <a:pt x="2833" y="4766"/>
                    <a:pt x="3895" y="2895"/>
                  </a:cubicBezTo>
                  <a:cubicBezTo>
                    <a:pt x="4957" y="1023"/>
                    <a:pt x="6728" y="275"/>
                    <a:pt x="8498" y="61"/>
                  </a:cubicBezTo>
                  <a:cubicBezTo>
                    <a:pt x="10269" y="-153"/>
                    <a:pt x="12039" y="168"/>
                    <a:pt x="14252" y="1504"/>
                  </a:cubicBezTo>
                  <a:cubicBezTo>
                    <a:pt x="16466" y="2841"/>
                    <a:pt x="19121" y="5194"/>
                    <a:pt x="20361" y="7386"/>
                  </a:cubicBezTo>
                  <a:cubicBezTo>
                    <a:pt x="21600" y="9578"/>
                    <a:pt x="21423" y="11609"/>
                    <a:pt x="19741" y="13641"/>
                  </a:cubicBezTo>
                  <a:cubicBezTo>
                    <a:pt x="18059" y="15673"/>
                    <a:pt x="14872" y="17704"/>
                    <a:pt x="11774" y="19041"/>
                  </a:cubicBezTo>
                  <a:cubicBezTo>
                    <a:pt x="8675" y="20378"/>
                    <a:pt x="5666" y="21019"/>
                    <a:pt x="3718" y="21233"/>
                  </a:cubicBezTo>
                  <a:cubicBezTo>
                    <a:pt x="1770" y="21447"/>
                    <a:pt x="885" y="21233"/>
                    <a:pt x="0" y="210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9052220" y="4782498"/>
              <a:ext cx="224696" cy="1451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461" fill="norm" stroke="1" extrusionOk="0">
                  <a:moveTo>
                    <a:pt x="233" y="6435"/>
                  </a:moveTo>
                  <a:cubicBezTo>
                    <a:pt x="31" y="4870"/>
                    <a:pt x="-171" y="3304"/>
                    <a:pt x="233" y="2209"/>
                  </a:cubicBezTo>
                  <a:cubicBezTo>
                    <a:pt x="636" y="1113"/>
                    <a:pt x="1646" y="487"/>
                    <a:pt x="2655" y="174"/>
                  </a:cubicBezTo>
                  <a:cubicBezTo>
                    <a:pt x="3665" y="-139"/>
                    <a:pt x="4674" y="-139"/>
                    <a:pt x="5784" y="1113"/>
                  </a:cubicBezTo>
                  <a:cubicBezTo>
                    <a:pt x="6894" y="2365"/>
                    <a:pt x="8106" y="4870"/>
                    <a:pt x="7500" y="7844"/>
                  </a:cubicBezTo>
                  <a:cubicBezTo>
                    <a:pt x="6894" y="10818"/>
                    <a:pt x="4472" y="14261"/>
                    <a:pt x="2756" y="16452"/>
                  </a:cubicBezTo>
                  <a:cubicBezTo>
                    <a:pt x="1040" y="18644"/>
                    <a:pt x="31" y="19583"/>
                    <a:pt x="233" y="20052"/>
                  </a:cubicBezTo>
                  <a:cubicBezTo>
                    <a:pt x="435" y="20522"/>
                    <a:pt x="1848" y="20522"/>
                    <a:pt x="5582" y="20678"/>
                  </a:cubicBezTo>
                  <a:cubicBezTo>
                    <a:pt x="9317" y="20835"/>
                    <a:pt x="15373" y="21148"/>
                    <a:pt x="21429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1828365" y="5607008"/>
              <a:ext cx="127001" cy="443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21600" y="309"/>
                  </a:moveTo>
                  <a:cubicBezTo>
                    <a:pt x="18000" y="105"/>
                    <a:pt x="14400" y="-100"/>
                    <a:pt x="10980" y="54"/>
                  </a:cubicBezTo>
                  <a:cubicBezTo>
                    <a:pt x="7560" y="207"/>
                    <a:pt x="4320" y="719"/>
                    <a:pt x="3060" y="1487"/>
                  </a:cubicBezTo>
                  <a:cubicBezTo>
                    <a:pt x="1800" y="2255"/>
                    <a:pt x="2520" y="3278"/>
                    <a:pt x="4320" y="4558"/>
                  </a:cubicBezTo>
                  <a:cubicBezTo>
                    <a:pt x="6120" y="5837"/>
                    <a:pt x="9000" y="7373"/>
                    <a:pt x="9540" y="8909"/>
                  </a:cubicBezTo>
                  <a:cubicBezTo>
                    <a:pt x="10080" y="10444"/>
                    <a:pt x="8280" y="11980"/>
                    <a:pt x="6300" y="12799"/>
                  </a:cubicBezTo>
                  <a:cubicBezTo>
                    <a:pt x="4320" y="13618"/>
                    <a:pt x="2160" y="13720"/>
                    <a:pt x="1080" y="13515"/>
                  </a:cubicBezTo>
                  <a:cubicBezTo>
                    <a:pt x="0" y="13310"/>
                    <a:pt x="0" y="12799"/>
                    <a:pt x="720" y="12389"/>
                  </a:cubicBezTo>
                  <a:cubicBezTo>
                    <a:pt x="1440" y="11980"/>
                    <a:pt x="2880" y="11673"/>
                    <a:pt x="3960" y="11826"/>
                  </a:cubicBezTo>
                  <a:cubicBezTo>
                    <a:pt x="5040" y="11980"/>
                    <a:pt x="5760" y="12594"/>
                    <a:pt x="5040" y="13771"/>
                  </a:cubicBezTo>
                  <a:cubicBezTo>
                    <a:pt x="4320" y="14948"/>
                    <a:pt x="2160" y="16689"/>
                    <a:pt x="1080" y="17815"/>
                  </a:cubicBezTo>
                  <a:cubicBezTo>
                    <a:pt x="0" y="18941"/>
                    <a:pt x="0" y="19453"/>
                    <a:pt x="0" y="19964"/>
                  </a:cubicBezTo>
                  <a:cubicBezTo>
                    <a:pt x="0" y="20476"/>
                    <a:pt x="0" y="20988"/>
                    <a:pt x="1260" y="21244"/>
                  </a:cubicBezTo>
                  <a:cubicBezTo>
                    <a:pt x="2520" y="21500"/>
                    <a:pt x="5040" y="21500"/>
                    <a:pt x="8100" y="21295"/>
                  </a:cubicBezTo>
                  <a:cubicBezTo>
                    <a:pt x="11160" y="21091"/>
                    <a:pt x="14760" y="20681"/>
                    <a:pt x="18360" y="20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2044265" y="5746758"/>
              <a:ext cx="177801" cy="269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6" fill="norm" stroke="1" extrusionOk="0">
                  <a:moveTo>
                    <a:pt x="0" y="0"/>
                  </a:moveTo>
                  <a:cubicBezTo>
                    <a:pt x="2057" y="4387"/>
                    <a:pt x="4114" y="8775"/>
                    <a:pt x="5529" y="11981"/>
                  </a:cubicBezTo>
                  <a:cubicBezTo>
                    <a:pt x="6943" y="15187"/>
                    <a:pt x="7714" y="17212"/>
                    <a:pt x="8614" y="18731"/>
                  </a:cubicBezTo>
                  <a:cubicBezTo>
                    <a:pt x="9514" y="20250"/>
                    <a:pt x="10543" y="21262"/>
                    <a:pt x="11443" y="21431"/>
                  </a:cubicBezTo>
                  <a:cubicBezTo>
                    <a:pt x="12343" y="21600"/>
                    <a:pt x="13114" y="20925"/>
                    <a:pt x="14400" y="18309"/>
                  </a:cubicBezTo>
                  <a:cubicBezTo>
                    <a:pt x="15686" y="15694"/>
                    <a:pt x="17486" y="11137"/>
                    <a:pt x="18643" y="8269"/>
                  </a:cubicBezTo>
                  <a:cubicBezTo>
                    <a:pt x="19800" y="5400"/>
                    <a:pt x="20314" y="4219"/>
                    <a:pt x="20700" y="3122"/>
                  </a:cubicBezTo>
                  <a:cubicBezTo>
                    <a:pt x="21086" y="2025"/>
                    <a:pt x="21343" y="1012"/>
                    <a:pt x="21471" y="1012"/>
                  </a:cubicBezTo>
                  <a:cubicBezTo>
                    <a:pt x="21600" y="1012"/>
                    <a:pt x="21600" y="2025"/>
                    <a:pt x="21600" y="2953"/>
                  </a:cubicBezTo>
                  <a:cubicBezTo>
                    <a:pt x="21600" y="3881"/>
                    <a:pt x="21600" y="4725"/>
                    <a:pt x="21600" y="5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2272865" y="5975358"/>
              <a:ext cx="6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2330015" y="6096008"/>
              <a:ext cx="762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2514165" y="6096008"/>
              <a:ext cx="444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2965015" y="6029921"/>
              <a:ext cx="304801" cy="66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5" fill="norm" stroke="1" extrusionOk="0">
                  <a:moveTo>
                    <a:pt x="0" y="21075"/>
                  </a:moveTo>
                  <a:cubicBezTo>
                    <a:pt x="3000" y="18375"/>
                    <a:pt x="6000" y="15675"/>
                    <a:pt x="8625" y="13313"/>
                  </a:cubicBezTo>
                  <a:cubicBezTo>
                    <a:pt x="11250" y="10950"/>
                    <a:pt x="13500" y="8925"/>
                    <a:pt x="15000" y="6900"/>
                  </a:cubicBezTo>
                  <a:cubicBezTo>
                    <a:pt x="16500" y="4875"/>
                    <a:pt x="17250" y="2850"/>
                    <a:pt x="18000" y="1500"/>
                  </a:cubicBezTo>
                  <a:cubicBezTo>
                    <a:pt x="18750" y="150"/>
                    <a:pt x="19500" y="-525"/>
                    <a:pt x="20100" y="487"/>
                  </a:cubicBezTo>
                  <a:cubicBezTo>
                    <a:pt x="20700" y="1500"/>
                    <a:pt x="21150" y="4200"/>
                    <a:pt x="21600" y="6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3739715" y="6051558"/>
              <a:ext cx="571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3898465" y="5867408"/>
              <a:ext cx="165101" cy="250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0" y="2160"/>
                  </a:moveTo>
                  <a:cubicBezTo>
                    <a:pt x="1385" y="7380"/>
                    <a:pt x="2769" y="12600"/>
                    <a:pt x="3877" y="15930"/>
                  </a:cubicBezTo>
                  <a:cubicBezTo>
                    <a:pt x="4985" y="19260"/>
                    <a:pt x="5815" y="20700"/>
                    <a:pt x="6785" y="21150"/>
                  </a:cubicBezTo>
                  <a:cubicBezTo>
                    <a:pt x="7754" y="21600"/>
                    <a:pt x="8862" y="21060"/>
                    <a:pt x="10938" y="18180"/>
                  </a:cubicBezTo>
                  <a:cubicBezTo>
                    <a:pt x="13015" y="15300"/>
                    <a:pt x="16062" y="10080"/>
                    <a:pt x="18000" y="6660"/>
                  </a:cubicBezTo>
                  <a:cubicBezTo>
                    <a:pt x="19938" y="3240"/>
                    <a:pt x="20769" y="16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4082615" y="6045208"/>
              <a:ext cx="63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4152465" y="6055791"/>
              <a:ext cx="91103" cy="105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176" fill="norm" stroke="1" extrusionOk="0">
                  <a:moveTo>
                    <a:pt x="7364" y="5505"/>
                  </a:moveTo>
                  <a:cubicBezTo>
                    <a:pt x="4909" y="5929"/>
                    <a:pt x="2455" y="6352"/>
                    <a:pt x="1227" y="7623"/>
                  </a:cubicBezTo>
                  <a:cubicBezTo>
                    <a:pt x="0" y="8894"/>
                    <a:pt x="0" y="11011"/>
                    <a:pt x="0" y="13129"/>
                  </a:cubicBezTo>
                  <a:cubicBezTo>
                    <a:pt x="0" y="15247"/>
                    <a:pt x="0" y="17364"/>
                    <a:pt x="1227" y="18847"/>
                  </a:cubicBezTo>
                  <a:cubicBezTo>
                    <a:pt x="2455" y="20329"/>
                    <a:pt x="4909" y="21176"/>
                    <a:pt x="7364" y="21176"/>
                  </a:cubicBezTo>
                  <a:cubicBezTo>
                    <a:pt x="9818" y="21176"/>
                    <a:pt x="12273" y="20329"/>
                    <a:pt x="14727" y="17576"/>
                  </a:cubicBezTo>
                  <a:cubicBezTo>
                    <a:pt x="17182" y="14823"/>
                    <a:pt x="19636" y="10164"/>
                    <a:pt x="20618" y="6776"/>
                  </a:cubicBezTo>
                  <a:cubicBezTo>
                    <a:pt x="21600" y="3388"/>
                    <a:pt x="21109" y="1270"/>
                    <a:pt x="19636" y="423"/>
                  </a:cubicBezTo>
                  <a:cubicBezTo>
                    <a:pt x="18164" y="-424"/>
                    <a:pt x="15709" y="0"/>
                    <a:pt x="14236" y="1694"/>
                  </a:cubicBezTo>
                  <a:cubicBezTo>
                    <a:pt x="12764" y="3388"/>
                    <a:pt x="12273" y="6352"/>
                    <a:pt x="11782" y="93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4287140" y="6051558"/>
              <a:ext cx="75965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0" h="21600" fill="norm" stroke="1" extrusionOk="0">
                  <a:moveTo>
                    <a:pt x="4760" y="6353"/>
                  </a:moveTo>
                  <a:cubicBezTo>
                    <a:pt x="3055" y="8047"/>
                    <a:pt x="1349" y="9741"/>
                    <a:pt x="497" y="11859"/>
                  </a:cubicBezTo>
                  <a:cubicBezTo>
                    <a:pt x="-356" y="13976"/>
                    <a:pt x="-356" y="16518"/>
                    <a:pt x="2486" y="18424"/>
                  </a:cubicBezTo>
                  <a:cubicBezTo>
                    <a:pt x="5328" y="20329"/>
                    <a:pt x="11012" y="21600"/>
                    <a:pt x="14991" y="21600"/>
                  </a:cubicBezTo>
                  <a:cubicBezTo>
                    <a:pt x="18970" y="21600"/>
                    <a:pt x="21244" y="20329"/>
                    <a:pt x="20107" y="16518"/>
                  </a:cubicBezTo>
                  <a:cubicBezTo>
                    <a:pt x="18970" y="12706"/>
                    <a:pt x="14423" y="6353"/>
                    <a:pt x="98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4495365" y="5782526"/>
              <a:ext cx="133086" cy="453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4" h="21510" fill="norm" stroke="1" extrusionOk="0">
                  <a:moveTo>
                    <a:pt x="0" y="1015"/>
                  </a:moveTo>
                  <a:cubicBezTo>
                    <a:pt x="997" y="613"/>
                    <a:pt x="1994" y="211"/>
                    <a:pt x="3323" y="61"/>
                  </a:cubicBezTo>
                  <a:cubicBezTo>
                    <a:pt x="4652" y="-90"/>
                    <a:pt x="6314" y="10"/>
                    <a:pt x="8308" y="714"/>
                  </a:cubicBezTo>
                  <a:cubicBezTo>
                    <a:pt x="10302" y="1417"/>
                    <a:pt x="12628" y="2723"/>
                    <a:pt x="13458" y="4230"/>
                  </a:cubicBezTo>
                  <a:cubicBezTo>
                    <a:pt x="14289" y="5737"/>
                    <a:pt x="13625" y="7445"/>
                    <a:pt x="12960" y="9002"/>
                  </a:cubicBezTo>
                  <a:cubicBezTo>
                    <a:pt x="12295" y="10559"/>
                    <a:pt x="11631" y="11966"/>
                    <a:pt x="12960" y="13322"/>
                  </a:cubicBezTo>
                  <a:cubicBezTo>
                    <a:pt x="14289" y="14678"/>
                    <a:pt x="17612" y="15984"/>
                    <a:pt x="19440" y="16889"/>
                  </a:cubicBezTo>
                  <a:cubicBezTo>
                    <a:pt x="21268" y="17793"/>
                    <a:pt x="21600" y="18295"/>
                    <a:pt x="19108" y="18998"/>
                  </a:cubicBezTo>
                  <a:cubicBezTo>
                    <a:pt x="16615" y="19702"/>
                    <a:pt x="11298" y="20606"/>
                    <a:pt x="5982" y="215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8057742" y="5681682"/>
              <a:ext cx="120624" cy="410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348" fill="norm" stroke="1" extrusionOk="0">
                  <a:moveTo>
                    <a:pt x="21223" y="2397"/>
                  </a:moveTo>
                  <a:cubicBezTo>
                    <a:pt x="21223" y="1625"/>
                    <a:pt x="21223" y="854"/>
                    <a:pt x="20292" y="413"/>
                  </a:cubicBezTo>
                  <a:cubicBezTo>
                    <a:pt x="19361" y="-28"/>
                    <a:pt x="17499" y="-138"/>
                    <a:pt x="14706" y="193"/>
                  </a:cubicBezTo>
                  <a:cubicBezTo>
                    <a:pt x="11913" y="523"/>
                    <a:pt x="8189" y="1295"/>
                    <a:pt x="5954" y="2231"/>
                  </a:cubicBezTo>
                  <a:cubicBezTo>
                    <a:pt x="3720" y="3168"/>
                    <a:pt x="2975" y="4270"/>
                    <a:pt x="3533" y="5372"/>
                  </a:cubicBezTo>
                  <a:cubicBezTo>
                    <a:pt x="4092" y="6474"/>
                    <a:pt x="5954" y="7576"/>
                    <a:pt x="8747" y="8678"/>
                  </a:cubicBezTo>
                  <a:cubicBezTo>
                    <a:pt x="11540" y="9780"/>
                    <a:pt x="15264" y="10882"/>
                    <a:pt x="17126" y="11709"/>
                  </a:cubicBezTo>
                  <a:cubicBezTo>
                    <a:pt x="18989" y="12535"/>
                    <a:pt x="18989" y="13086"/>
                    <a:pt x="17499" y="13748"/>
                  </a:cubicBezTo>
                  <a:cubicBezTo>
                    <a:pt x="16009" y="14409"/>
                    <a:pt x="13030" y="15180"/>
                    <a:pt x="10051" y="15952"/>
                  </a:cubicBezTo>
                  <a:cubicBezTo>
                    <a:pt x="7071" y="16723"/>
                    <a:pt x="4092" y="17495"/>
                    <a:pt x="2230" y="18376"/>
                  </a:cubicBezTo>
                  <a:cubicBezTo>
                    <a:pt x="368" y="19258"/>
                    <a:pt x="-377" y="20250"/>
                    <a:pt x="182" y="20801"/>
                  </a:cubicBezTo>
                  <a:cubicBezTo>
                    <a:pt x="740" y="21352"/>
                    <a:pt x="2602" y="21462"/>
                    <a:pt x="6326" y="21242"/>
                  </a:cubicBezTo>
                  <a:cubicBezTo>
                    <a:pt x="10051" y="21021"/>
                    <a:pt x="15637" y="20470"/>
                    <a:pt x="21223" y="199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8245403" y="5833002"/>
              <a:ext cx="155213" cy="189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0746" fill="norm" stroke="1" extrusionOk="0">
                  <a:moveTo>
                    <a:pt x="6431" y="6562"/>
                  </a:moveTo>
                  <a:cubicBezTo>
                    <a:pt x="7295" y="7491"/>
                    <a:pt x="8159" y="8420"/>
                    <a:pt x="9311" y="8652"/>
                  </a:cubicBezTo>
                  <a:cubicBezTo>
                    <a:pt x="10463" y="8885"/>
                    <a:pt x="11903" y="8420"/>
                    <a:pt x="13055" y="7723"/>
                  </a:cubicBezTo>
                  <a:cubicBezTo>
                    <a:pt x="14207" y="7027"/>
                    <a:pt x="15071" y="6097"/>
                    <a:pt x="15791" y="5052"/>
                  </a:cubicBezTo>
                  <a:cubicBezTo>
                    <a:pt x="16511" y="4007"/>
                    <a:pt x="17087" y="2846"/>
                    <a:pt x="16079" y="1685"/>
                  </a:cubicBezTo>
                  <a:cubicBezTo>
                    <a:pt x="15071" y="523"/>
                    <a:pt x="12479" y="-638"/>
                    <a:pt x="9455" y="407"/>
                  </a:cubicBezTo>
                  <a:cubicBezTo>
                    <a:pt x="6431" y="1452"/>
                    <a:pt x="2975" y="4704"/>
                    <a:pt x="1247" y="7839"/>
                  </a:cubicBezTo>
                  <a:cubicBezTo>
                    <a:pt x="-481" y="10975"/>
                    <a:pt x="-481" y="13994"/>
                    <a:pt x="1679" y="16201"/>
                  </a:cubicBezTo>
                  <a:cubicBezTo>
                    <a:pt x="3839" y="18407"/>
                    <a:pt x="8159" y="19801"/>
                    <a:pt x="11759" y="20381"/>
                  </a:cubicBezTo>
                  <a:cubicBezTo>
                    <a:pt x="15359" y="20962"/>
                    <a:pt x="18239" y="20730"/>
                    <a:pt x="21119" y="204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8464115" y="6007108"/>
              <a:ext cx="12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8521265" y="6083308"/>
              <a:ext cx="381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8715239" y="5865482"/>
              <a:ext cx="110827" cy="205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3" h="21360" fill="norm" stroke="1" extrusionOk="0">
                  <a:moveTo>
                    <a:pt x="1711" y="10119"/>
                  </a:moveTo>
                  <a:cubicBezTo>
                    <a:pt x="5639" y="9899"/>
                    <a:pt x="9566" y="9678"/>
                    <a:pt x="12904" y="8466"/>
                  </a:cubicBezTo>
                  <a:cubicBezTo>
                    <a:pt x="16242" y="7254"/>
                    <a:pt x="18991" y="5050"/>
                    <a:pt x="19973" y="3397"/>
                  </a:cubicBezTo>
                  <a:cubicBezTo>
                    <a:pt x="20955" y="1744"/>
                    <a:pt x="20170" y="642"/>
                    <a:pt x="18402" y="201"/>
                  </a:cubicBezTo>
                  <a:cubicBezTo>
                    <a:pt x="16635" y="-240"/>
                    <a:pt x="13886" y="-20"/>
                    <a:pt x="10548" y="1523"/>
                  </a:cubicBezTo>
                  <a:cubicBezTo>
                    <a:pt x="7210" y="3066"/>
                    <a:pt x="3282" y="5931"/>
                    <a:pt x="1319" y="8576"/>
                  </a:cubicBezTo>
                  <a:cubicBezTo>
                    <a:pt x="-645" y="11221"/>
                    <a:pt x="-645" y="13646"/>
                    <a:pt x="2890" y="15740"/>
                  </a:cubicBezTo>
                  <a:cubicBezTo>
                    <a:pt x="6424" y="17833"/>
                    <a:pt x="13493" y="19597"/>
                    <a:pt x="20562" y="21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8840480" y="5995351"/>
              <a:ext cx="69570" cy="138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4" h="21454" fill="norm" stroke="1" extrusionOk="0">
                  <a:moveTo>
                    <a:pt x="3203" y="2799"/>
                  </a:moveTo>
                  <a:cubicBezTo>
                    <a:pt x="5054" y="1490"/>
                    <a:pt x="6906" y="181"/>
                    <a:pt x="9683" y="18"/>
                  </a:cubicBezTo>
                  <a:cubicBezTo>
                    <a:pt x="12460" y="-146"/>
                    <a:pt x="16163" y="836"/>
                    <a:pt x="18323" y="2145"/>
                  </a:cubicBezTo>
                  <a:cubicBezTo>
                    <a:pt x="20483" y="3454"/>
                    <a:pt x="21100" y="5090"/>
                    <a:pt x="18940" y="7054"/>
                  </a:cubicBezTo>
                  <a:cubicBezTo>
                    <a:pt x="16780" y="9018"/>
                    <a:pt x="11843" y="11309"/>
                    <a:pt x="7831" y="12781"/>
                  </a:cubicBezTo>
                  <a:cubicBezTo>
                    <a:pt x="3820" y="14254"/>
                    <a:pt x="734" y="14909"/>
                    <a:pt x="117" y="15890"/>
                  </a:cubicBezTo>
                  <a:cubicBezTo>
                    <a:pt x="-500" y="16872"/>
                    <a:pt x="1351" y="18181"/>
                    <a:pt x="5054" y="19163"/>
                  </a:cubicBezTo>
                  <a:cubicBezTo>
                    <a:pt x="8757" y="20145"/>
                    <a:pt x="14311" y="20799"/>
                    <a:pt x="19866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8914965" y="6146808"/>
              <a:ext cx="571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9194365" y="6121358"/>
              <a:ext cx="16510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2769" y="11670"/>
                    <a:pt x="5538" y="3363"/>
                    <a:pt x="9138" y="870"/>
                  </a:cubicBezTo>
                  <a:cubicBezTo>
                    <a:pt x="12738" y="-1622"/>
                    <a:pt x="17169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9543615" y="6134108"/>
              <a:ext cx="825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9721415" y="6191258"/>
              <a:ext cx="508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9936971" y="6021696"/>
              <a:ext cx="127345" cy="188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1386" fill="norm" stroke="1" extrusionOk="0">
                  <a:moveTo>
                    <a:pt x="5283" y="7706"/>
                  </a:moveTo>
                  <a:cubicBezTo>
                    <a:pt x="6676" y="8426"/>
                    <a:pt x="8070" y="9146"/>
                    <a:pt x="9812" y="9026"/>
                  </a:cubicBezTo>
                  <a:cubicBezTo>
                    <a:pt x="11554" y="8906"/>
                    <a:pt x="13644" y="7946"/>
                    <a:pt x="15386" y="6866"/>
                  </a:cubicBezTo>
                  <a:cubicBezTo>
                    <a:pt x="17128" y="5786"/>
                    <a:pt x="18521" y="4586"/>
                    <a:pt x="19392" y="3386"/>
                  </a:cubicBezTo>
                  <a:cubicBezTo>
                    <a:pt x="20263" y="2186"/>
                    <a:pt x="20612" y="986"/>
                    <a:pt x="19392" y="386"/>
                  </a:cubicBezTo>
                  <a:cubicBezTo>
                    <a:pt x="18173" y="-214"/>
                    <a:pt x="15386" y="-214"/>
                    <a:pt x="11902" y="1106"/>
                  </a:cubicBezTo>
                  <a:cubicBezTo>
                    <a:pt x="8418" y="2426"/>
                    <a:pt x="4237" y="5066"/>
                    <a:pt x="1973" y="7706"/>
                  </a:cubicBezTo>
                  <a:cubicBezTo>
                    <a:pt x="-292" y="10346"/>
                    <a:pt x="-640" y="12986"/>
                    <a:pt x="1102" y="15146"/>
                  </a:cubicBezTo>
                  <a:cubicBezTo>
                    <a:pt x="2844" y="17306"/>
                    <a:pt x="6676" y="18986"/>
                    <a:pt x="10334" y="19946"/>
                  </a:cubicBezTo>
                  <a:cubicBezTo>
                    <a:pt x="13992" y="20906"/>
                    <a:pt x="17476" y="21146"/>
                    <a:pt x="20960" y="213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10102415" y="6203958"/>
              <a:ext cx="127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10156654" y="6213980"/>
              <a:ext cx="73981" cy="69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1" h="20727" fill="norm" stroke="1" extrusionOk="0">
                  <a:moveTo>
                    <a:pt x="13425" y="804"/>
                  </a:moveTo>
                  <a:cubicBezTo>
                    <a:pt x="10425" y="168"/>
                    <a:pt x="7425" y="-467"/>
                    <a:pt x="5025" y="486"/>
                  </a:cubicBezTo>
                  <a:cubicBezTo>
                    <a:pt x="2625" y="1439"/>
                    <a:pt x="825" y="3980"/>
                    <a:pt x="225" y="7474"/>
                  </a:cubicBezTo>
                  <a:cubicBezTo>
                    <a:pt x="-375" y="10968"/>
                    <a:pt x="225" y="15415"/>
                    <a:pt x="2025" y="17957"/>
                  </a:cubicBezTo>
                  <a:cubicBezTo>
                    <a:pt x="3825" y="20498"/>
                    <a:pt x="6825" y="21133"/>
                    <a:pt x="9825" y="20498"/>
                  </a:cubicBezTo>
                  <a:cubicBezTo>
                    <a:pt x="12825" y="19862"/>
                    <a:pt x="15825" y="17957"/>
                    <a:pt x="17925" y="15415"/>
                  </a:cubicBezTo>
                  <a:cubicBezTo>
                    <a:pt x="20025" y="12874"/>
                    <a:pt x="21225" y="9698"/>
                    <a:pt x="20925" y="8109"/>
                  </a:cubicBezTo>
                  <a:cubicBezTo>
                    <a:pt x="20625" y="6521"/>
                    <a:pt x="18825" y="6521"/>
                    <a:pt x="17025" y="6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10246262" y="6210308"/>
              <a:ext cx="76695" cy="80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6" h="21600" fill="norm" stroke="1" extrusionOk="0">
                  <a:moveTo>
                    <a:pt x="9118" y="8526"/>
                  </a:moveTo>
                  <a:cubicBezTo>
                    <a:pt x="6276" y="7958"/>
                    <a:pt x="3434" y="7389"/>
                    <a:pt x="1729" y="9379"/>
                  </a:cubicBezTo>
                  <a:cubicBezTo>
                    <a:pt x="23" y="11368"/>
                    <a:pt x="-545" y="15916"/>
                    <a:pt x="592" y="18474"/>
                  </a:cubicBezTo>
                  <a:cubicBezTo>
                    <a:pt x="1729" y="21032"/>
                    <a:pt x="4571" y="21600"/>
                    <a:pt x="7697" y="21600"/>
                  </a:cubicBezTo>
                  <a:cubicBezTo>
                    <a:pt x="10823" y="21600"/>
                    <a:pt x="14234" y="21032"/>
                    <a:pt x="16792" y="19611"/>
                  </a:cubicBezTo>
                  <a:cubicBezTo>
                    <a:pt x="19350" y="18189"/>
                    <a:pt x="21055" y="15916"/>
                    <a:pt x="20487" y="12505"/>
                  </a:cubicBezTo>
                  <a:cubicBezTo>
                    <a:pt x="19918" y="9095"/>
                    <a:pt x="17076" y="4547"/>
                    <a:pt x="1423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10419915" y="5903193"/>
              <a:ext cx="76473" cy="465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511" fill="norm" stroke="1" extrusionOk="0">
                  <a:moveTo>
                    <a:pt x="1751" y="986"/>
                  </a:moveTo>
                  <a:cubicBezTo>
                    <a:pt x="3503" y="595"/>
                    <a:pt x="5254" y="204"/>
                    <a:pt x="7589" y="58"/>
                  </a:cubicBezTo>
                  <a:cubicBezTo>
                    <a:pt x="9924" y="-89"/>
                    <a:pt x="12843" y="9"/>
                    <a:pt x="15762" y="742"/>
                  </a:cubicBezTo>
                  <a:cubicBezTo>
                    <a:pt x="18681" y="1475"/>
                    <a:pt x="21600" y="2843"/>
                    <a:pt x="21016" y="4602"/>
                  </a:cubicBezTo>
                  <a:cubicBezTo>
                    <a:pt x="20432" y="6362"/>
                    <a:pt x="16346" y="8512"/>
                    <a:pt x="13427" y="10369"/>
                  </a:cubicBezTo>
                  <a:cubicBezTo>
                    <a:pt x="10508" y="12226"/>
                    <a:pt x="8757" y="13790"/>
                    <a:pt x="7881" y="15451"/>
                  </a:cubicBezTo>
                  <a:cubicBezTo>
                    <a:pt x="7005" y="17113"/>
                    <a:pt x="7005" y="18872"/>
                    <a:pt x="5838" y="19898"/>
                  </a:cubicBezTo>
                  <a:cubicBezTo>
                    <a:pt x="4670" y="20925"/>
                    <a:pt x="2335" y="21218"/>
                    <a:pt x="0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2" name="Drawing"/>
          <p:cNvGrpSpPr/>
          <p:nvPr/>
        </p:nvGrpSpPr>
        <p:grpSpPr>
          <a:xfrm>
            <a:off x="971550" y="1492249"/>
            <a:ext cx="11982450" cy="8072968"/>
            <a:chOff x="0" y="0"/>
            <a:chExt cx="11982450" cy="8072966"/>
          </a:xfrm>
        </p:grpSpPr>
        <p:sp>
          <p:nvSpPr>
            <p:cNvPr id="1936" name="Line"/>
            <p:cNvSpPr/>
            <p:nvPr/>
          </p:nvSpPr>
          <p:spPr>
            <a:xfrm>
              <a:off x="965200" y="150183"/>
              <a:ext cx="203200" cy="388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1" fill="norm" stroke="1" extrusionOk="0">
                  <a:moveTo>
                    <a:pt x="20250" y="1166"/>
                  </a:moveTo>
                  <a:cubicBezTo>
                    <a:pt x="19575" y="702"/>
                    <a:pt x="18900" y="237"/>
                    <a:pt x="18000" y="63"/>
                  </a:cubicBezTo>
                  <a:cubicBezTo>
                    <a:pt x="17100" y="-111"/>
                    <a:pt x="15975" y="5"/>
                    <a:pt x="13387" y="1283"/>
                  </a:cubicBezTo>
                  <a:cubicBezTo>
                    <a:pt x="10800" y="2560"/>
                    <a:pt x="6750" y="4999"/>
                    <a:pt x="4050" y="7670"/>
                  </a:cubicBezTo>
                  <a:cubicBezTo>
                    <a:pt x="1350" y="10341"/>
                    <a:pt x="0" y="13244"/>
                    <a:pt x="0" y="15508"/>
                  </a:cubicBezTo>
                  <a:cubicBezTo>
                    <a:pt x="0" y="17773"/>
                    <a:pt x="1350" y="19399"/>
                    <a:pt x="4163" y="20328"/>
                  </a:cubicBezTo>
                  <a:cubicBezTo>
                    <a:pt x="6975" y="21257"/>
                    <a:pt x="11250" y="21489"/>
                    <a:pt x="14400" y="21257"/>
                  </a:cubicBezTo>
                  <a:cubicBezTo>
                    <a:pt x="17550" y="21024"/>
                    <a:pt x="19575" y="20328"/>
                    <a:pt x="21600" y="196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1245608" y="146050"/>
              <a:ext cx="164092" cy="406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502" fill="norm" stroke="1" extrusionOk="0">
                  <a:moveTo>
                    <a:pt x="4022" y="0"/>
                  </a:moveTo>
                  <a:cubicBezTo>
                    <a:pt x="2637" y="336"/>
                    <a:pt x="1253" y="672"/>
                    <a:pt x="560" y="1455"/>
                  </a:cubicBezTo>
                  <a:cubicBezTo>
                    <a:pt x="-132" y="2238"/>
                    <a:pt x="-132" y="3469"/>
                    <a:pt x="283" y="5932"/>
                  </a:cubicBezTo>
                  <a:cubicBezTo>
                    <a:pt x="699" y="8394"/>
                    <a:pt x="1530" y="12087"/>
                    <a:pt x="2222" y="14605"/>
                  </a:cubicBezTo>
                  <a:cubicBezTo>
                    <a:pt x="2914" y="17123"/>
                    <a:pt x="3468" y="18466"/>
                    <a:pt x="3745" y="19530"/>
                  </a:cubicBezTo>
                  <a:cubicBezTo>
                    <a:pt x="4022" y="20593"/>
                    <a:pt x="4022" y="21376"/>
                    <a:pt x="3745" y="21488"/>
                  </a:cubicBezTo>
                  <a:cubicBezTo>
                    <a:pt x="3468" y="21600"/>
                    <a:pt x="2914" y="21040"/>
                    <a:pt x="2776" y="19641"/>
                  </a:cubicBezTo>
                  <a:cubicBezTo>
                    <a:pt x="2637" y="18242"/>
                    <a:pt x="2914" y="16004"/>
                    <a:pt x="3883" y="14325"/>
                  </a:cubicBezTo>
                  <a:cubicBezTo>
                    <a:pt x="4853" y="12647"/>
                    <a:pt x="6514" y="11527"/>
                    <a:pt x="8176" y="10912"/>
                  </a:cubicBezTo>
                  <a:cubicBezTo>
                    <a:pt x="9837" y="10296"/>
                    <a:pt x="11499" y="10184"/>
                    <a:pt x="12883" y="10352"/>
                  </a:cubicBezTo>
                  <a:cubicBezTo>
                    <a:pt x="14268" y="10520"/>
                    <a:pt x="15376" y="10968"/>
                    <a:pt x="16345" y="12423"/>
                  </a:cubicBezTo>
                  <a:cubicBezTo>
                    <a:pt x="17314" y="13878"/>
                    <a:pt x="18145" y="16340"/>
                    <a:pt x="18976" y="17795"/>
                  </a:cubicBezTo>
                  <a:cubicBezTo>
                    <a:pt x="19806" y="19250"/>
                    <a:pt x="20637" y="19697"/>
                    <a:pt x="21468" y="201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1460500" y="361950"/>
              <a:ext cx="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1454150" y="247650"/>
              <a:ext cx="63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1593850" y="400050"/>
              <a:ext cx="1206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1794613" y="268515"/>
              <a:ext cx="135788" cy="219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353" fill="norm" stroke="1" extrusionOk="0">
                  <a:moveTo>
                    <a:pt x="16333" y="2910"/>
                  </a:moveTo>
                  <a:cubicBezTo>
                    <a:pt x="15669" y="1881"/>
                    <a:pt x="15004" y="853"/>
                    <a:pt x="12678" y="338"/>
                  </a:cubicBezTo>
                  <a:cubicBezTo>
                    <a:pt x="10352" y="-176"/>
                    <a:pt x="6364" y="-176"/>
                    <a:pt x="3706" y="853"/>
                  </a:cubicBezTo>
                  <a:cubicBezTo>
                    <a:pt x="1047" y="1881"/>
                    <a:pt x="-282" y="3938"/>
                    <a:pt x="50" y="5893"/>
                  </a:cubicBezTo>
                  <a:cubicBezTo>
                    <a:pt x="383" y="7847"/>
                    <a:pt x="2376" y="9698"/>
                    <a:pt x="5866" y="11344"/>
                  </a:cubicBezTo>
                  <a:cubicBezTo>
                    <a:pt x="9355" y="12990"/>
                    <a:pt x="14340" y="14430"/>
                    <a:pt x="17330" y="15664"/>
                  </a:cubicBezTo>
                  <a:cubicBezTo>
                    <a:pt x="20321" y="16898"/>
                    <a:pt x="21318" y="17927"/>
                    <a:pt x="21318" y="18853"/>
                  </a:cubicBezTo>
                  <a:cubicBezTo>
                    <a:pt x="21318" y="19778"/>
                    <a:pt x="20321" y="20601"/>
                    <a:pt x="18660" y="21013"/>
                  </a:cubicBezTo>
                  <a:cubicBezTo>
                    <a:pt x="16998" y="21424"/>
                    <a:pt x="14672" y="21424"/>
                    <a:pt x="12678" y="21218"/>
                  </a:cubicBezTo>
                  <a:cubicBezTo>
                    <a:pt x="10684" y="21013"/>
                    <a:pt x="9023" y="20601"/>
                    <a:pt x="8192" y="20190"/>
                  </a:cubicBezTo>
                  <a:cubicBezTo>
                    <a:pt x="7361" y="19778"/>
                    <a:pt x="7361" y="19367"/>
                    <a:pt x="7361" y="18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1964509" y="249741"/>
              <a:ext cx="950141" cy="445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336" fill="norm" stroke="1" extrusionOk="0">
                  <a:moveTo>
                    <a:pt x="3403" y="3246"/>
                  </a:moveTo>
                  <a:cubicBezTo>
                    <a:pt x="3211" y="2638"/>
                    <a:pt x="3019" y="2030"/>
                    <a:pt x="2635" y="1725"/>
                  </a:cubicBezTo>
                  <a:cubicBezTo>
                    <a:pt x="2251" y="1421"/>
                    <a:pt x="1675" y="1421"/>
                    <a:pt x="1195" y="2334"/>
                  </a:cubicBezTo>
                  <a:cubicBezTo>
                    <a:pt x="715" y="3246"/>
                    <a:pt x="331" y="5072"/>
                    <a:pt x="139" y="6238"/>
                  </a:cubicBezTo>
                  <a:cubicBezTo>
                    <a:pt x="-53" y="7404"/>
                    <a:pt x="-53" y="7911"/>
                    <a:pt x="187" y="8317"/>
                  </a:cubicBezTo>
                  <a:cubicBezTo>
                    <a:pt x="427" y="8723"/>
                    <a:pt x="907" y="9027"/>
                    <a:pt x="1387" y="8773"/>
                  </a:cubicBezTo>
                  <a:cubicBezTo>
                    <a:pt x="1867" y="8520"/>
                    <a:pt x="2347" y="7708"/>
                    <a:pt x="2683" y="6897"/>
                  </a:cubicBezTo>
                  <a:cubicBezTo>
                    <a:pt x="3019" y="6086"/>
                    <a:pt x="3211" y="5275"/>
                    <a:pt x="3259" y="5123"/>
                  </a:cubicBezTo>
                  <a:cubicBezTo>
                    <a:pt x="3307" y="4970"/>
                    <a:pt x="3211" y="5477"/>
                    <a:pt x="3019" y="7303"/>
                  </a:cubicBezTo>
                  <a:cubicBezTo>
                    <a:pt x="2827" y="9128"/>
                    <a:pt x="2539" y="12272"/>
                    <a:pt x="2371" y="14655"/>
                  </a:cubicBezTo>
                  <a:cubicBezTo>
                    <a:pt x="2203" y="17038"/>
                    <a:pt x="2155" y="18661"/>
                    <a:pt x="2131" y="19776"/>
                  </a:cubicBezTo>
                  <a:cubicBezTo>
                    <a:pt x="2107" y="20892"/>
                    <a:pt x="2107" y="21500"/>
                    <a:pt x="2227" y="21297"/>
                  </a:cubicBezTo>
                  <a:cubicBezTo>
                    <a:pt x="2347" y="21094"/>
                    <a:pt x="2587" y="20080"/>
                    <a:pt x="3043" y="17748"/>
                  </a:cubicBezTo>
                  <a:cubicBezTo>
                    <a:pt x="3499" y="15415"/>
                    <a:pt x="4171" y="11765"/>
                    <a:pt x="4603" y="9382"/>
                  </a:cubicBezTo>
                  <a:cubicBezTo>
                    <a:pt x="5035" y="6999"/>
                    <a:pt x="5227" y="5883"/>
                    <a:pt x="5347" y="5021"/>
                  </a:cubicBezTo>
                  <a:cubicBezTo>
                    <a:pt x="5467" y="4159"/>
                    <a:pt x="5515" y="3551"/>
                    <a:pt x="5467" y="3449"/>
                  </a:cubicBezTo>
                  <a:cubicBezTo>
                    <a:pt x="5419" y="3348"/>
                    <a:pt x="5275" y="3754"/>
                    <a:pt x="5131" y="4717"/>
                  </a:cubicBezTo>
                  <a:cubicBezTo>
                    <a:pt x="4987" y="5680"/>
                    <a:pt x="4843" y="7201"/>
                    <a:pt x="4795" y="8215"/>
                  </a:cubicBezTo>
                  <a:cubicBezTo>
                    <a:pt x="4747" y="9230"/>
                    <a:pt x="4795" y="9737"/>
                    <a:pt x="4939" y="10142"/>
                  </a:cubicBezTo>
                  <a:cubicBezTo>
                    <a:pt x="5083" y="10548"/>
                    <a:pt x="5323" y="10852"/>
                    <a:pt x="5659" y="10801"/>
                  </a:cubicBezTo>
                  <a:cubicBezTo>
                    <a:pt x="5995" y="10751"/>
                    <a:pt x="6427" y="10345"/>
                    <a:pt x="6787" y="9483"/>
                  </a:cubicBezTo>
                  <a:cubicBezTo>
                    <a:pt x="7147" y="8621"/>
                    <a:pt x="7435" y="7303"/>
                    <a:pt x="7603" y="6390"/>
                  </a:cubicBezTo>
                  <a:cubicBezTo>
                    <a:pt x="7771" y="5477"/>
                    <a:pt x="7819" y="4970"/>
                    <a:pt x="7747" y="4970"/>
                  </a:cubicBezTo>
                  <a:cubicBezTo>
                    <a:pt x="7675" y="4970"/>
                    <a:pt x="7483" y="5477"/>
                    <a:pt x="7411" y="6035"/>
                  </a:cubicBezTo>
                  <a:cubicBezTo>
                    <a:pt x="7339" y="6593"/>
                    <a:pt x="7387" y="7201"/>
                    <a:pt x="7627" y="7810"/>
                  </a:cubicBezTo>
                  <a:cubicBezTo>
                    <a:pt x="7867" y="8418"/>
                    <a:pt x="8299" y="9027"/>
                    <a:pt x="8803" y="9230"/>
                  </a:cubicBezTo>
                  <a:cubicBezTo>
                    <a:pt x="9307" y="9432"/>
                    <a:pt x="9883" y="9230"/>
                    <a:pt x="10387" y="8621"/>
                  </a:cubicBezTo>
                  <a:cubicBezTo>
                    <a:pt x="10891" y="8013"/>
                    <a:pt x="11323" y="6999"/>
                    <a:pt x="11587" y="6238"/>
                  </a:cubicBezTo>
                  <a:cubicBezTo>
                    <a:pt x="11851" y="5477"/>
                    <a:pt x="11947" y="4970"/>
                    <a:pt x="11851" y="4666"/>
                  </a:cubicBezTo>
                  <a:cubicBezTo>
                    <a:pt x="11755" y="4362"/>
                    <a:pt x="11467" y="4261"/>
                    <a:pt x="11227" y="4362"/>
                  </a:cubicBezTo>
                  <a:cubicBezTo>
                    <a:pt x="10987" y="4463"/>
                    <a:pt x="10795" y="4768"/>
                    <a:pt x="10651" y="5173"/>
                  </a:cubicBezTo>
                  <a:cubicBezTo>
                    <a:pt x="10507" y="5579"/>
                    <a:pt x="10411" y="6086"/>
                    <a:pt x="10339" y="6593"/>
                  </a:cubicBezTo>
                  <a:cubicBezTo>
                    <a:pt x="10267" y="7100"/>
                    <a:pt x="10219" y="7607"/>
                    <a:pt x="10315" y="7861"/>
                  </a:cubicBezTo>
                  <a:cubicBezTo>
                    <a:pt x="10411" y="8114"/>
                    <a:pt x="10651" y="8114"/>
                    <a:pt x="10891" y="7861"/>
                  </a:cubicBezTo>
                  <a:cubicBezTo>
                    <a:pt x="11131" y="7607"/>
                    <a:pt x="11371" y="7100"/>
                    <a:pt x="11491" y="7252"/>
                  </a:cubicBezTo>
                  <a:cubicBezTo>
                    <a:pt x="11611" y="7404"/>
                    <a:pt x="11611" y="8215"/>
                    <a:pt x="11707" y="8773"/>
                  </a:cubicBezTo>
                  <a:cubicBezTo>
                    <a:pt x="11803" y="9331"/>
                    <a:pt x="11995" y="9635"/>
                    <a:pt x="12235" y="9787"/>
                  </a:cubicBezTo>
                  <a:cubicBezTo>
                    <a:pt x="12475" y="9939"/>
                    <a:pt x="12763" y="9939"/>
                    <a:pt x="13099" y="9230"/>
                  </a:cubicBezTo>
                  <a:cubicBezTo>
                    <a:pt x="13435" y="8520"/>
                    <a:pt x="13819" y="7100"/>
                    <a:pt x="14011" y="5832"/>
                  </a:cubicBezTo>
                  <a:cubicBezTo>
                    <a:pt x="14203" y="4565"/>
                    <a:pt x="14203" y="3449"/>
                    <a:pt x="14107" y="2739"/>
                  </a:cubicBezTo>
                  <a:cubicBezTo>
                    <a:pt x="14011" y="2030"/>
                    <a:pt x="13819" y="1725"/>
                    <a:pt x="13843" y="1472"/>
                  </a:cubicBezTo>
                  <a:cubicBezTo>
                    <a:pt x="13867" y="1218"/>
                    <a:pt x="14107" y="1015"/>
                    <a:pt x="14347" y="965"/>
                  </a:cubicBezTo>
                  <a:cubicBezTo>
                    <a:pt x="14587" y="914"/>
                    <a:pt x="14827" y="1015"/>
                    <a:pt x="15067" y="1168"/>
                  </a:cubicBezTo>
                  <a:cubicBezTo>
                    <a:pt x="15307" y="1320"/>
                    <a:pt x="15547" y="1523"/>
                    <a:pt x="15691" y="1877"/>
                  </a:cubicBezTo>
                  <a:cubicBezTo>
                    <a:pt x="15835" y="2232"/>
                    <a:pt x="15883" y="2739"/>
                    <a:pt x="15787" y="3601"/>
                  </a:cubicBezTo>
                  <a:cubicBezTo>
                    <a:pt x="15691" y="4463"/>
                    <a:pt x="15451" y="5680"/>
                    <a:pt x="15331" y="6542"/>
                  </a:cubicBezTo>
                  <a:cubicBezTo>
                    <a:pt x="15211" y="7404"/>
                    <a:pt x="15211" y="7911"/>
                    <a:pt x="15331" y="8215"/>
                  </a:cubicBezTo>
                  <a:cubicBezTo>
                    <a:pt x="15451" y="8520"/>
                    <a:pt x="15691" y="8621"/>
                    <a:pt x="16243" y="8215"/>
                  </a:cubicBezTo>
                  <a:cubicBezTo>
                    <a:pt x="16795" y="7810"/>
                    <a:pt x="17659" y="6897"/>
                    <a:pt x="18331" y="5782"/>
                  </a:cubicBezTo>
                  <a:cubicBezTo>
                    <a:pt x="19003" y="4666"/>
                    <a:pt x="19483" y="3348"/>
                    <a:pt x="19771" y="2334"/>
                  </a:cubicBezTo>
                  <a:cubicBezTo>
                    <a:pt x="20059" y="1320"/>
                    <a:pt x="20155" y="610"/>
                    <a:pt x="20083" y="255"/>
                  </a:cubicBezTo>
                  <a:cubicBezTo>
                    <a:pt x="20011" y="-100"/>
                    <a:pt x="19771" y="-100"/>
                    <a:pt x="19435" y="356"/>
                  </a:cubicBezTo>
                  <a:cubicBezTo>
                    <a:pt x="19099" y="813"/>
                    <a:pt x="18667" y="1725"/>
                    <a:pt x="18379" y="2537"/>
                  </a:cubicBezTo>
                  <a:cubicBezTo>
                    <a:pt x="18091" y="3348"/>
                    <a:pt x="17947" y="4058"/>
                    <a:pt x="17875" y="4717"/>
                  </a:cubicBezTo>
                  <a:cubicBezTo>
                    <a:pt x="17803" y="5376"/>
                    <a:pt x="17803" y="5985"/>
                    <a:pt x="18427" y="6339"/>
                  </a:cubicBezTo>
                  <a:cubicBezTo>
                    <a:pt x="19051" y="6694"/>
                    <a:pt x="20299" y="6796"/>
                    <a:pt x="21547" y="6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3318218" y="47535"/>
              <a:ext cx="186983" cy="407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46" fill="norm" stroke="1" extrusionOk="0">
                  <a:moveTo>
                    <a:pt x="15614" y="15871"/>
                  </a:moveTo>
                  <a:cubicBezTo>
                    <a:pt x="15614" y="15314"/>
                    <a:pt x="15614" y="14757"/>
                    <a:pt x="14401" y="14256"/>
                  </a:cubicBezTo>
                  <a:cubicBezTo>
                    <a:pt x="13187" y="13755"/>
                    <a:pt x="10760" y="13310"/>
                    <a:pt x="8212" y="13922"/>
                  </a:cubicBezTo>
                  <a:cubicBezTo>
                    <a:pt x="5664" y="14535"/>
                    <a:pt x="2994" y="16205"/>
                    <a:pt x="1538" y="17429"/>
                  </a:cubicBezTo>
                  <a:cubicBezTo>
                    <a:pt x="82" y="18654"/>
                    <a:pt x="-161" y="19434"/>
                    <a:pt x="82" y="20046"/>
                  </a:cubicBezTo>
                  <a:cubicBezTo>
                    <a:pt x="324" y="20658"/>
                    <a:pt x="1052" y="21104"/>
                    <a:pt x="2023" y="21326"/>
                  </a:cubicBezTo>
                  <a:cubicBezTo>
                    <a:pt x="2994" y="21549"/>
                    <a:pt x="4208" y="21549"/>
                    <a:pt x="6756" y="20547"/>
                  </a:cubicBezTo>
                  <a:cubicBezTo>
                    <a:pt x="9304" y="19545"/>
                    <a:pt x="13187" y="17541"/>
                    <a:pt x="15372" y="14479"/>
                  </a:cubicBezTo>
                  <a:cubicBezTo>
                    <a:pt x="17556" y="11417"/>
                    <a:pt x="18041" y="7297"/>
                    <a:pt x="18163" y="4848"/>
                  </a:cubicBezTo>
                  <a:cubicBezTo>
                    <a:pt x="18284" y="2398"/>
                    <a:pt x="18041" y="1619"/>
                    <a:pt x="17556" y="1007"/>
                  </a:cubicBezTo>
                  <a:cubicBezTo>
                    <a:pt x="17070" y="394"/>
                    <a:pt x="16342" y="-51"/>
                    <a:pt x="15736" y="5"/>
                  </a:cubicBezTo>
                  <a:cubicBezTo>
                    <a:pt x="15129" y="60"/>
                    <a:pt x="14643" y="617"/>
                    <a:pt x="14401" y="2510"/>
                  </a:cubicBezTo>
                  <a:cubicBezTo>
                    <a:pt x="14158" y="4403"/>
                    <a:pt x="14158" y="7631"/>
                    <a:pt x="15372" y="10526"/>
                  </a:cubicBezTo>
                  <a:cubicBezTo>
                    <a:pt x="16585" y="13421"/>
                    <a:pt x="19012" y="15982"/>
                    <a:pt x="21439" y="18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3550183" y="194956"/>
              <a:ext cx="37568" cy="97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1092" fill="norm" stroke="1" extrusionOk="0">
                  <a:moveTo>
                    <a:pt x="3297" y="21092"/>
                  </a:moveTo>
                  <a:cubicBezTo>
                    <a:pt x="2097" y="17875"/>
                    <a:pt x="897" y="14658"/>
                    <a:pt x="297" y="10981"/>
                  </a:cubicBezTo>
                  <a:cubicBezTo>
                    <a:pt x="-303" y="7305"/>
                    <a:pt x="-303" y="3169"/>
                    <a:pt x="3297" y="1330"/>
                  </a:cubicBezTo>
                  <a:cubicBezTo>
                    <a:pt x="6897" y="-508"/>
                    <a:pt x="14097" y="-48"/>
                    <a:pt x="21297" y="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3584058" y="172155"/>
              <a:ext cx="106424" cy="207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1161" fill="norm" stroke="1" extrusionOk="0">
                  <a:moveTo>
                    <a:pt x="18170" y="576"/>
                  </a:moveTo>
                  <a:cubicBezTo>
                    <a:pt x="15263" y="144"/>
                    <a:pt x="12355" y="-288"/>
                    <a:pt x="9240" y="252"/>
                  </a:cubicBezTo>
                  <a:cubicBezTo>
                    <a:pt x="6124" y="792"/>
                    <a:pt x="2801" y="2304"/>
                    <a:pt x="1140" y="3600"/>
                  </a:cubicBezTo>
                  <a:cubicBezTo>
                    <a:pt x="-522" y="4896"/>
                    <a:pt x="-522" y="5976"/>
                    <a:pt x="2178" y="7488"/>
                  </a:cubicBezTo>
                  <a:cubicBezTo>
                    <a:pt x="4878" y="9000"/>
                    <a:pt x="10278" y="10944"/>
                    <a:pt x="14224" y="12996"/>
                  </a:cubicBezTo>
                  <a:cubicBezTo>
                    <a:pt x="18170" y="15048"/>
                    <a:pt x="20663" y="17208"/>
                    <a:pt x="20870" y="18612"/>
                  </a:cubicBezTo>
                  <a:cubicBezTo>
                    <a:pt x="21078" y="20016"/>
                    <a:pt x="19001" y="20664"/>
                    <a:pt x="16716" y="20988"/>
                  </a:cubicBezTo>
                  <a:cubicBezTo>
                    <a:pt x="14432" y="21312"/>
                    <a:pt x="11940" y="21312"/>
                    <a:pt x="10070" y="19800"/>
                  </a:cubicBezTo>
                  <a:cubicBezTo>
                    <a:pt x="8201" y="18288"/>
                    <a:pt x="6955" y="15264"/>
                    <a:pt x="5709" y="122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3779258" y="0"/>
              <a:ext cx="81543" cy="395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483" fill="norm" stroke="1" extrusionOk="0">
                  <a:moveTo>
                    <a:pt x="13028" y="0"/>
                  </a:moveTo>
                  <a:cubicBezTo>
                    <a:pt x="10259" y="2987"/>
                    <a:pt x="7490" y="5974"/>
                    <a:pt x="5274" y="9306"/>
                  </a:cubicBezTo>
                  <a:cubicBezTo>
                    <a:pt x="3059" y="12638"/>
                    <a:pt x="1398" y="16315"/>
                    <a:pt x="567" y="18440"/>
                  </a:cubicBezTo>
                  <a:cubicBezTo>
                    <a:pt x="-264" y="20566"/>
                    <a:pt x="-264" y="21140"/>
                    <a:pt x="1121" y="21370"/>
                  </a:cubicBezTo>
                  <a:cubicBezTo>
                    <a:pt x="2505" y="21600"/>
                    <a:pt x="5274" y="21485"/>
                    <a:pt x="8874" y="20968"/>
                  </a:cubicBezTo>
                  <a:cubicBezTo>
                    <a:pt x="12474" y="20451"/>
                    <a:pt x="16905" y="19532"/>
                    <a:pt x="21336" y="18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3733800" y="184150"/>
              <a:ext cx="1206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3886200" y="184150"/>
              <a:ext cx="196850" cy="187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1456"/>
                  </a:moveTo>
                  <a:cubicBezTo>
                    <a:pt x="1161" y="971"/>
                    <a:pt x="2323" y="485"/>
                    <a:pt x="4297" y="1699"/>
                  </a:cubicBezTo>
                  <a:cubicBezTo>
                    <a:pt x="6271" y="2912"/>
                    <a:pt x="9058" y="5825"/>
                    <a:pt x="10916" y="8858"/>
                  </a:cubicBezTo>
                  <a:cubicBezTo>
                    <a:pt x="12774" y="11892"/>
                    <a:pt x="13703" y="15047"/>
                    <a:pt x="13355" y="17474"/>
                  </a:cubicBezTo>
                  <a:cubicBezTo>
                    <a:pt x="13006" y="19901"/>
                    <a:pt x="11381" y="21600"/>
                    <a:pt x="9639" y="21479"/>
                  </a:cubicBezTo>
                  <a:cubicBezTo>
                    <a:pt x="7897" y="21357"/>
                    <a:pt x="6039" y="19416"/>
                    <a:pt x="5342" y="16625"/>
                  </a:cubicBezTo>
                  <a:cubicBezTo>
                    <a:pt x="4645" y="13834"/>
                    <a:pt x="5110" y="10193"/>
                    <a:pt x="8013" y="7281"/>
                  </a:cubicBezTo>
                  <a:cubicBezTo>
                    <a:pt x="10916" y="4369"/>
                    <a:pt x="16258" y="218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4102100" y="184150"/>
              <a:ext cx="6350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4089400" y="133350"/>
              <a:ext cx="12700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4172743" y="25400"/>
              <a:ext cx="102270" cy="338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436" fill="norm" stroke="1" extrusionOk="0">
                  <a:moveTo>
                    <a:pt x="5022" y="0"/>
                  </a:moveTo>
                  <a:cubicBezTo>
                    <a:pt x="4590" y="5098"/>
                    <a:pt x="4158" y="10196"/>
                    <a:pt x="3942" y="13148"/>
                  </a:cubicBezTo>
                  <a:cubicBezTo>
                    <a:pt x="3726" y="16099"/>
                    <a:pt x="3726" y="16904"/>
                    <a:pt x="3078" y="17709"/>
                  </a:cubicBezTo>
                  <a:cubicBezTo>
                    <a:pt x="2430" y="18514"/>
                    <a:pt x="1134" y="19319"/>
                    <a:pt x="486" y="19319"/>
                  </a:cubicBezTo>
                  <a:cubicBezTo>
                    <a:pt x="-162" y="19319"/>
                    <a:pt x="-162" y="18514"/>
                    <a:pt x="486" y="17843"/>
                  </a:cubicBezTo>
                  <a:cubicBezTo>
                    <a:pt x="1134" y="17173"/>
                    <a:pt x="2430" y="16636"/>
                    <a:pt x="3942" y="16032"/>
                  </a:cubicBezTo>
                  <a:cubicBezTo>
                    <a:pt x="5454" y="15429"/>
                    <a:pt x="7182" y="14758"/>
                    <a:pt x="9126" y="14355"/>
                  </a:cubicBezTo>
                  <a:cubicBezTo>
                    <a:pt x="11070" y="13953"/>
                    <a:pt x="13230" y="13819"/>
                    <a:pt x="15174" y="13953"/>
                  </a:cubicBezTo>
                  <a:cubicBezTo>
                    <a:pt x="17118" y="14087"/>
                    <a:pt x="18846" y="14489"/>
                    <a:pt x="19926" y="15026"/>
                  </a:cubicBezTo>
                  <a:cubicBezTo>
                    <a:pt x="21006" y="15563"/>
                    <a:pt x="21438" y="16234"/>
                    <a:pt x="19710" y="17307"/>
                  </a:cubicBezTo>
                  <a:cubicBezTo>
                    <a:pt x="17982" y="18380"/>
                    <a:pt x="14094" y="19856"/>
                    <a:pt x="10854" y="20661"/>
                  </a:cubicBezTo>
                  <a:cubicBezTo>
                    <a:pt x="7614" y="21466"/>
                    <a:pt x="5022" y="21600"/>
                    <a:pt x="3294" y="21265"/>
                  </a:cubicBezTo>
                  <a:cubicBezTo>
                    <a:pt x="1566" y="20929"/>
                    <a:pt x="702" y="20124"/>
                    <a:pt x="702" y="19319"/>
                  </a:cubicBezTo>
                  <a:cubicBezTo>
                    <a:pt x="702" y="18514"/>
                    <a:pt x="1566" y="17709"/>
                    <a:pt x="2430" y="16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4286250" y="13341"/>
              <a:ext cx="336550" cy="335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11631"/>
                  </a:moveTo>
                  <a:cubicBezTo>
                    <a:pt x="679" y="12168"/>
                    <a:pt x="1358" y="12705"/>
                    <a:pt x="1698" y="13912"/>
                  </a:cubicBezTo>
                  <a:cubicBezTo>
                    <a:pt x="2038" y="15119"/>
                    <a:pt x="2038" y="16998"/>
                    <a:pt x="2106" y="18272"/>
                  </a:cubicBezTo>
                  <a:cubicBezTo>
                    <a:pt x="2174" y="19547"/>
                    <a:pt x="2309" y="20218"/>
                    <a:pt x="2581" y="20285"/>
                  </a:cubicBezTo>
                  <a:cubicBezTo>
                    <a:pt x="2853" y="20352"/>
                    <a:pt x="3260" y="19815"/>
                    <a:pt x="3600" y="19211"/>
                  </a:cubicBezTo>
                  <a:cubicBezTo>
                    <a:pt x="3940" y="18608"/>
                    <a:pt x="4211" y="17937"/>
                    <a:pt x="4483" y="17266"/>
                  </a:cubicBezTo>
                  <a:cubicBezTo>
                    <a:pt x="4755" y="16595"/>
                    <a:pt x="5026" y="15924"/>
                    <a:pt x="5366" y="16059"/>
                  </a:cubicBezTo>
                  <a:cubicBezTo>
                    <a:pt x="5706" y="16193"/>
                    <a:pt x="6113" y="17132"/>
                    <a:pt x="6385" y="17937"/>
                  </a:cubicBezTo>
                  <a:cubicBezTo>
                    <a:pt x="6657" y="18742"/>
                    <a:pt x="6792" y="19413"/>
                    <a:pt x="7200" y="19815"/>
                  </a:cubicBezTo>
                  <a:cubicBezTo>
                    <a:pt x="7608" y="20218"/>
                    <a:pt x="8287" y="20352"/>
                    <a:pt x="9170" y="19748"/>
                  </a:cubicBezTo>
                  <a:cubicBezTo>
                    <a:pt x="10053" y="19144"/>
                    <a:pt x="11140" y="17803"/>
                    <a:pt x="12362" y="15186"/>
                  </a:cubicBezTo>
                  <a:cubicBezTo>
                    <a:pt x="13585" y="12570"/>
                    <a:pt x="14943" y="8680"/>
                    <a:pt x="15758" y="6265"/>
                  </a:cubicBezTo>
                  <a:cubicBezTo>
                    <a:pt x="16574" y="3850"/>
                    <a:pt x="16845" y="2911"/>
                    <a:pt x="16981" y="2039"/>
                  </a:cubicBezTo>
                  <a:cubicBezTo>
                    <a:pt x="17117" y="1167"/>
                    <a:pt x="17117" y="362"/>
                    <a:pt x="16777" y="93"/>
                  </a:cubicBezTo>
                  <a:cubicBezTo>
                    <a:pt x="16438" y="-175"/>
                    <a:pt x="15758" y="93"/>
                    <a:pt x="15011" y="1435"/>
                  </a:cubicBezTo>
                  <a:cubicBezTo>
                    <a:pt x="14264" y="2777"/>
                    <a:pt x="13449" y="5191"/>
                    <a:pt x="12906" y="8210"/>
                  </a:cubicBezTo>
                  <a:cubicBezTo>
                    <a:pt x="12362" y="11229"/>
                    <a:pt x="12091" y="14851"/>
                    <a:pt x="12091" y="17065"/>
                  </a:cubicBezTo>
                  <a:cubicBezTo>
                    <a:pt x="12091" y="19278"/>
                    <a:pt x="12362" y="20083"/>
                    <a:pt x="12838" y="20620"/>
                  </a:cubicBezTo>
                  <a:cubicBezTo>
                    <a:pt x="13313" y="21157"/>
                    <a:pt x="13992" y="21425"/>
                    <a:pt x="14468" y="21224"/>
                  </a:cubicBezTo>
                  <a:cubicBezTo>
                    <a:pt x="14943" y="21023"/>
                    <a:pt x="15215" y="20352"/>
                    <a:pt x="15011" y="19211"/>
                  </a:cubicBezTo>
                  <a:cubicBezTo>
                    <a:pt x="14808" y="18071"/>
                    <a:pt x="14128" y="16461"/>
                    <a:pt x="13381" y="15321"/>
                  </a:cubicBezTo>
                  <a:cubicBezTo>
                    <a:pt x="12634" y="14180"/>
                    <a:pt x="11819" y="13509"/>
                    <a:pt x="10936" y="13040"/>
                  </a:cubicBezTo>
                  <a:cubicBezTo>
                    <a:pt x="10053" y="12570"/>
                    <a:pt x="9102" y="12302"/>
                    <a:pt x="9034" y="12168"/>
                  </a:cubicBezTo>
                  <a:cubicBezTo>
                    <a:pt x="8966" y="12034"/>
                    <a:pt x="9781" y="12034"/>
                    <a:pt x="11072" y="11967"/>
                  </a:cubicBezTo>
                  <a:cubicBezTo>
                    <a:pt x="12362" y="11900"/>
                    <a:pt x="14128" y="11765"/>
                    <a:pt x="15555" y="12503"/>
                  </a:cubicBezTo>
                  <a:cubicBezTo>
                    <a:pt x="16981" y="13241"/>
                    <a:pt x="18068" y="14851"/>
                    <a:pt x="18611" y="14784"/>
                  </a:cubicBezTo>
                  <a:cubicBezTo>
                    <a:pt x="19155" y="14717"/>
                    <a:pt x="19155" y="12973"/>
                    <a:pt x="19562" y="11430"/>
                  </a:cubicBezTo>
                  <a:cubicBezTo>
                    <a:pt x="19970" y="9887"/>
                    <a:pt x="20785" y="8545"/>
                    <a:pt x="21600" y="7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4647684" y="184150"/>
              <a:ext cx="103329" cy="131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321" fill="norm" stroke="1" extrusionOk="0">
                  <a:moveTo>
                    <a:pt x="15657" y="1029"/>
                  </a:moveTo>
                  <a:cubicBezTo>
                    <a:pt x="10905" y="3429"/>
                    <a:pt x="6153" y="5829"/>
                    <a:pt x="3345" y="8914"/>
                  </a:cubicBezTo>
                  <a:cubicBezTo>
                    <a:pt x="537" y="12000"/>
                    <a:pt x="-327" y="15771"/>
                    <a:pt x="105" y="18171"/>
                  </a:cubicBezTo>
                  <a:cubicBezTo>
                    <a:pt x="537" y="20571"/>
                    <a:pt x="2265" y="21600"/>
                    <a:pt x="5721" y="21257"/>
                  </a:cubicBezTo>
                  <a:cubicBezTo>
                    <a:pt x="9177" y="20914"/>
                    <a:pt x="14361" y="19200"/>
                    <a:pt x="17385" y="16114"/>
                  </a:cubicBezTo>
                  <a:cubicBezTo>
                    <a:pt x="20409" y="13029"/>
                    <a:pt x="21273" y="8571"/>
                    <a:pt x="21057" y="5657"/>
                  </a:cubicBezTo>
                  <a:cubicBezTo>
                    <a:pt x="20841" y="2743"/>
                    <a:pt x="19545" y="1371"/>
                    <a:pt x="182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4787899" y="141326"/>
              <a:ext cx="134574" cy="201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427" fill="norm" stroke="1" extrusionOk="0">
                  <a:moveTo>
                    <a:pt x="0" y="2527"/>
                  </a:moveTo>
                  <a:cubicBezTo>
                    <a:pt x="1012" y="6127"/>
                    <a:pt x="2025" y="9727"/>
                    <a:pt x="2700" y="12089"/>
                  </a:cubicBezTo>
                  <a:cubicBezTo>
                    <a:pt x="3375" y="14452"/>
                    <a:pt x="3712" y="15577"/>
                    <a:pt x="3712" y="16814"/>
                  </a:cubicBezTo>
                  <a:cubicBezTo>
                    <a:pt x="3712" y="18052"/>
                    <a:pt x="3375" y="19402"/>
                    <a:pt x="2869" y="19514"/>
                  </a:cubicBezTo>
                  <a:cubicBezTo>
                    <a:pt x="2362" y="19627"/>
                    <a:pt x="1687" y="18502"/>
                    <a:pt x="2869" y="15352"/>
                  </a:cubicBezTo>
                  <a:cubicBezTo>
                    <a:pt x="4050" y="12202"/>
                    <a:pt x="7087" y="7027"/>
                    <a:pt x="9281" y="4102"/>
                  </a:cubicBezTo>
                  <a:cubicBezTo>
                    <a:pt x="11475" y="1177"/>
                    <a:pt x="12825" y="502"/>
                    <a:pt x="14344" y="165"/>
                  </a:cubicBezTo>
                  <a:cubicBezTo>
                    <a:pt x="15862" y="-173"/>
                    <a:pt x="17550" y="-173"/>
                    <a:pt x="18900" y="1965"/>
                  </a:cubicBezTo>
                  <a:cubicBezTo>
                    <a:pt x="20250" y="4102"/>
                    <a:pt x="21262" y="8377"/>
                    <a:pt x="21431" y="11977"/>
                  </a:cubicBezTo>
                  <a:cubicBezTo>
                    <a:pt x="21600" y="15577"/>
                    <a:pt x="20925" y="18502"/>
                    <a:pt x="20250" y="21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609600" y="476249"/>
              <a:ext cx="4091517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3" y="21130"/>
                    <a:pt x="626" y="20661"/>
                    <a:pt x="955" y="20035"/>
                  </a:cubicBezTo>
                  <a:cubicBezTo>
                    <a:pt x="1285" y="19409"/>
                    <a:pt x="1631" y="18626"/>
                    <a:pt x="2011" y="17765"/>
                  </a:cubicBezTo>
                  <a:cubicBezTo>
                    <a:pt x="2391" y="16904"/>
                    <a:pt x="2805" y="15965"/>
                    <a:pt x="3224" y="15104"/>
                  </a:cubicBezTo>
                  <a:cubicBezTo>
                    <a:pt x="3643" y="14243"/>
                    <a:pt x="4067" y="13461"/>
                    <a:pt x="4442" y="12835"/>
                  </a:cubicBezTo>
                  <a:cubicBezTo>
                    <a:pt x="4816" y="12209"/>
                    <a:pt x="5140" y="11739"/>
                    <a:pt x="5481" y="11191"/>
                  </a:cubicBezTo>
                  <a:cubicBezTo>
                    <a:pt x="5822" y="10643"/>
                    <a:pt x="6179" y="10017"/>
                    <a:pt x="6571" y="9391"/>
                  </a:cubicBezTo>
                  <a:cubicBezTo>
                    <a:pt x="6962" y="8765"/>
                    <a:pt x="7386" y="8139"/>
                    <a:pt x="7811" y="7513"/>
                  </a:cubicBezTo>
                  <a:cubicBezTo>
                    <a:pt x="8235" y="6887"/>
                    <a:pt x="8660" y="6261"/>
                    <a:pt x="9096" y="5713"/>
                  </a:cubicBezTo>
                  <a:cubicBezTo>
                    <a:pt x="9532" y="5165"/>
                    <a:pt x="9979" y="4696"/>
                    <a:pt x="10420" y="4304"/>
                  </a:cubicBezTo>
                  <a:cubicBezTo>
                    <a:pt x="10861" y="3913"/>
                    <a:pt x="11297" y="3600"/>
                    <a:pt x="11722" y="3365"/>
                  </a:cubicBezTo>
                  <a:cubicBezTo>
                    <a:pt x="12147" y="3130"/>
                    <a:pt x="12560" y="2974"/>
                    <a:pt x="12990" y="2817"/>
                  </a:cubicBezTo>
                  <a:cubicBezTo>
                    <a:pt x="13420" y="2661"/>
                    <a:pt x="13867" y="2504"/>
                    <a:pt x="14298" y="2426"/>
                  </a:cubicBezTo>
                  <a:cubicBezTo>
                    <a:pt x="14728" y="2348"/>
                    <a:pt x="15141" y="2348"/>
                    <a:pt x="15527" y="2348"/>
                  </a:cubicBezTo>
                  <a:cubicBezTo>
                    <a:pt x="15912" y="2348"/>
                    <a:pt x="16270" y="2348"/>
                    <a:pt x="16622" y="2426"/>
                  </a:cubicBezTo>
                  <a:cubicBezTo>
                    <a:pt x="16974" y="2504"/>
                    <a:pt x="17320" y="2661"/>
                    <a:pt x="17717" y="2739"/>
                  </a:cubicBezTo>
                  <a:cubicBezTo>
                    <a:pt x="18114" y="2817"/>
                    <a:pt x="18561" y="2817"/>
                    <a:pt x="19013" y="2817"/>
                  </a:cubicBezTo>
                  <a:cubicBezTo>
                    <a:pt x="19466" y="2817"/>
                    <a:pt x="19924" y="2817"/>
                    <a:pt x="20326" y="2583"/>
                  </a:cubicBezTo>
                  <a:cubicBezTo>
                    <a:pt x="20728" y="2348"/>
                    <a:pt x="21075" y="1878"/>
                    <a:pt x="21293" y="1565"/>
                  </a:cubicBezTo>
                  <a:cubicBezTo>
                    <a:pt x="21511" y="1252"/>
                    <a:pt x="21600" y="1096"/>
                    <a:pt x="21600" y="861"/>
                  </a:cubicBezTo>
                  <a:cubicBezTo>
                    <a:pt x="21600" y="626"/>
                    <a:pt x="21511" y="313"/>
                    <a:pt x="2142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889000" y="685800"/>
              <a:ext cx="372110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6" y="19938"/>
                    <a:pt x="713" y="18277"/>
                    <a:pt x="1087" y="17446"/>
                  </a:cubicBezTo>
                  <a:cubicBezTo>
                    <a:pt x="1462" y="16615"/>
                    <a:pt x="1855" y="16615"/>
                    <a:pt x="2322" y="16338"/>
                  </a:cubicBezTo>
                  <a:cubicBezTo>
                    <a:pt x="2789" y="16062"/>
                    <a:pt x="3330" y="15508"/>
                    <a:pt x="3815" y="14954"/>
                  </a:cubicBezTo>
                  <a:cubicBezTo>
                    <a:pt x="4300" y="14400"/>
                    <a:pt x="4730" y="13846"/>
                    <a:pt x="5179" y="13292"/>
                  </a:cubicBezTo>
                  <a:cubicBezTo>
                    <a:pt x="5627" y="12738"/>
                    <a:pt x="6094" y="12185"/>
                    <a:pt x="6580" y="11631"/>
                  </a:cubicBezTo>
                  <a:cubicBezTo>
                    <a:pt x="7065" y="11077"/>
                    <a:pt x="7569" y="10523"/>
                    <a:pt x="7949" y="10246"/>
                  </a:cubicBezTo>
                  <a:cubicBezTo>
                    <a:pt x="8330" y="9969"/>
                    <a:pt x="8588" y="9969"/>
                    <a:pt x="8865" y="9831"/>
                  </a:cubicBezTo>
                  <a:cubicBezTo>
                    <a:pt x="9141" y="9692"/>
                    <a:pt x="9436" y="9415"/>
                    <a:pt x="9719" y="9138"/>
                  </a:cubicBezTo>
                  <a:cubicBezTo>
                    <a:pt x="10001" y="8862"/>
                    <a:pt x="10272" y="8585"/>
                    <a:pt x="10720" y="8169"/>
                  </a:cubicBezTo>
                  <a:cubicBezTo>
                    <a:pt x="11169" y="7754"/>
                    <a:pt x="11795" y="7200"/>
                    <a:pt x="12416" y="6785"/>
                  </a:cubicBezTo>
                  <a:cubicBezTo>
                    <a:pt x="13036" y="6369"/>
                    <a:pt x="13651" y="6092"/>
                    <a:pt x="14277" y="5677"/>
                  </a:cubicBezTo>
                  <a:cubicBezTo>
                    <a:pt x="14904" y="5262"/>
                    <a:pt x="15543" y="4708"/>
                    <a:pt x="16169" y="4154"/>
                  </a:cubicBezTo>
                  <a:cubicBezTo>
                    <a:pt x="16796" y="3600"/>
                    <a:pt x="17410" y="3046"/>
                    <a:pt x="17883" y="2769"/>
                  </a:cubicBezTo>
                  <a:cubicBezTo>
                    <a:pt x="18356" y="2492"/>
                    <a:pt x="18688" y="2492"/>
                    <a:pt x="19284" y="2077"/>
                  </a:cubicBezTo>
                  <a:cubicBezTo>
                    <a:pt x="19880" y="1662"/>
                    <a:pt x="20740" y="8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674376" y="1630158"/>
              <a:ext cx="379724" cy="408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472" fill="norm" stroke="1" extrusionOk="0">
                  <a:moveTo>
                    <a:pt x="3168" y="5439"/>
                  </a:moveTo>
                  <a:cubicBezTo>
                    <a:pt x="2088" y="5773"/>
                    <a:pt x="1008" y="6107"/>
                    <a:pt x="468" y="5996"/>
                  </a:cubicBezTo>
                  <a:cubicBezTo>
                    <a:pt x="-72" y="5884"/>
                    <a:pt x="-72" y="5328"/>
                    <a:pt x="108" y="4493"/>
                  </a:cubicBezTo>
                  <a:cubicBezTo>
                    <a:pt x="288" y="3658"/>
                    <a:pt x="648" y="2544"/>
                    <a:pt x="1368" y="1709"/>
                  </a:cubicBezTo>
                  <a:cubicBezTo>
                    <a:pt x="2088" y="874"/>
                    <a:pt x="3168" y="317"/>
                    <a:pt x="4008" y="95"/>
                  </a:cubicBezTo>
                  <a:cubicBezTo>
                    <a:pt x="4848" y="-128"/>
                    <a:pt x="5448" y="-17"/>
                    <a:pt x="6588" y="1097"/>
                  </a:cubicBezTo>
                  <a:cubicBezTo>
                    <a:pt x="7728" y="2210"/>
                    <a:pt x="9408" y="4326"/>
                    <a:pt x="11328" y="7109"/>
                  </a:cubicBezTo>
                  <a:cubicBezTo>
                    <a:pt x="13248" y="9893"/>
                    <a:pt x="15408" y="13344"/>
                    <a:pt x="17148" y="15849"/>
                  </a:cubicBezTo>
                  <a:cubicBezTo>
                    <a:pt x="18888" y="18354"/>
                    <a:pt x="20208" y="19913"/>
                    <a:pt x="21528" y="214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864241" y="1604433"/>
              <a:ext cx="120009" cy="426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34" fill="norm" stroke="1" extrusionOk="0">
                  <a:moveTo>
                    <a:pt x="21485" y="1064"/>
                  </a:moveTo>
                  <a:cubicBezTo>
                    <a:pt x="21485" y="532"/>
                    <a:pt x="21485" y="0"/>
                    <a:pt x="21485" y="0"/>
                  </a:cubicBezTo>
                  <a:cubicBezTo>
                    <a:pt x="21485" y="0"/>
                    <a:pt x="21485" y="532"/>
                    <a:pt x="19780" y="2181"/>
                  </a:cubicBezTo>
                  <a:cubicBezTo>
                    <a:pt x="18074" y="3831"/>
                    <a:pt x="14664" y="6597"/>
                    <a:pt x="11443" y="9310"/>
                  </a:cubicBezTo>
                  <a:cubicBezTo>
                    <a:pt x="8222" y="12024"/>
                    <a:pt x="5190" y="14684"/>
                    <a:pt x="3296" y="16546"/>
                  </a:cubicBezTo>
                  <a:cubicBezTo>
                    <a:pt x="1401" y="18408"/>
                    <a:pt x="643" y="19472"/>
                    <a:pt x="264" y="20270"/>
                  </a:cubicBezTo>
                  <a:cubicBezTo>
                    <a:pt x="-115" y="21068"/>
                    <a:pt x="-115" y="21600"/>
                    <a:pt x="453" y="21387"/>
                  </a:cubicBezTo>
                  <a:cubicBezTo>
                    <a:pt x="1022" y="21174"/>
                    <a:pt x="2159" y="20217"/>
                    <a:pt x="3296" y="192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990600" y="1434560"/>
              <a:ext cx="127000" cy="145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1" fill="norm" stroke="1" extrusionOk="0">
                  <a:moveTo>
                    <a:pt x="0" y="2856"/>
                  </a:moveTo>
                  <a:cubicBezTo>
                    <a:pt x="1080" y="1621"/>
                    <a:pt x="2160" y="387"/>
                    <a:pt x="3600" y="79"/>
                  </a:cubicBezTo>
                  <a:cubicBezTo>
                    <a:pt x="5040" y="-230"/>
                    <a:pt x="6840" y="387"/>
                    <a:pt x="7920" y="1621"/>
                  </a:cubicBezTo>
                  <a:cubicBezTo>
                    <a:pt x="9000" y="2856"/>
                    <a:pt x="9360" y="4707"/>
                    <a:pt x="8820" y="7176"/>
                  </a:cubicBezTo>
                  <a:cubicBezTo>
                    <a:pt x="8280" y="9644"/>
                    <a:pt x="6840" y="12730"/>
                    <a:pt x="5220" y="15199"/>
                  </a:cubicBezTo>
                  <a:cubicBezTo>
                    <a:pt x="3600" y="17667"/>
                    <a:pt x="1800" y="19519"/>
                    <a:pt x="1980" y="20444"/>
                  </a:cubicBezTo>
                  <a:cubicBezTo>
                    <a:pt x="2160" y="21370"/>
                    <a:pt x="4320" y="21370"/>
                    <a:pt x="7920" y="20907"/>
                  </a:cubicBezTo>
                  <a:cubicBezTo>
                    <a:pt x="11520" y="20444"/>
                    <a:pt x="16560" y="19519"/>
                    <a:pt x="21600" y="18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1111250" y="1968500"/>
              <a:ext cx="19050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800"/>
                    <a:pt x="9600" y="9600"/>
                    <a:pt x="13200" y="12600"/>
                  </a:cubicBezTo>
                  <a:cubicBezTo>
                    <a:pt x="16800" y="15600"/>
                    <a:pt x="19200" y="16800"/>
                    <a:pt x="20400" y="18000"/>
                  </a:cubicBezTo>
                  <a:cubicBezTo>
                    <a:pt x="21600" y="19200"/>
                    <a:pt x="21600" y="20400"/>
                    <a:pt x="21600" y="21000"/>
                  </a:cubicBezTo>
                  <a:cubicBezTo>
                    <a:pt x="21600" y="21600"/>
                    <a:pt x="216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1114335" y="2000250"/>
              <a:ext cx="79466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600" fill="norm" stroke="1" extrusionOk="0">
                  <a:moveTo>
                    <a:pt x="17929" y="0"/>
                  </a:moveTo>
                  <a:cubicBezTo>
                    <a:pt x="18498" y="1333"/>
                    <a:pt x="19066" y="2667"/>
                    <a:pt x="18214" y="3733"/>
                  </a:cubicBezTo>
                  <a:cubicBezTo>
                    <a:pt x="17361" y="4800"/>
                    <a:pt x="15087" y="5600"/>
                    <a:pt x="12529" y="6400"/>
                  </a:cubicBezTo>
                  <a:cubicBezTo>
                    <a:pt x="9972" y="7200"/>
                    <a:pt x="7129" y="8000"/>
                    <a:pt x="4572" y="8933"/>
                  </a:cubicBezTo>
                  <a:cubicBezTo>
                    <a:pt x="2014" y="9867"/>
                    <a:pt x="-260" y="10933"/>
                    <a:pt x="24" y="12000"/>
                  </a:cubicBezTo>
                  <a:cubicBezTo>
                    <a:pt x="308" y="13067"/>
                    <a:pt x="3151" y="14133"/>
                    <a:pt x="7129" y="15733"/>
                  </a:cubicBezTo>
                  <a:cubicBezTo>
                    <a:pt x="11108" y="17333"/>
                    <a:pt x="16224" y="19467"/>
                    <a:pt x="213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1517650" y="1809750"/>
              <a:ext cx="2095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4400"/>
                    <a:pt x="9600" y="7200"/>
                    <a:pt x="13200" y="3600"/>
                  </a:cubicBezTo>
                  <a:cubicBezTo>
                    <a:pt x="16800" y="0"/>
                    <a:pt x="1920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1549400" y="1949450"/>
              <a:ext cx="2032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75" y="14400"/>
                    <a:pt x="12150" y="7200"/>
                    <a:pt x="15750" y="3600"/>
                  </a:cubicBezTo>
                  <a:cubicBezTo>
                    <a:pt x="19350" y="0"/>
                    <a:pt x="2047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2334683" y="1613426"/>
              <a:ext cx="198968" cy="514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9191" y="6061"/>
                  </a:moveTo>
                  <a:cubicBezTo>
                    <a:pt x="7353" y="9059"/>
                    <a:pt x="5515" y="12057"/>
                    <a:pt x="4136" y="14349"/>
                  </a:cubicBezTo>
                  <a:cubicBezTo>
                    <a:pt x="2757" y="16641"/>
                    <a:pt x="1838" y="18228"/>
                    <a:pt x="1149" y="19418"/>
                  </a:cubicBezTo>
                  <a:cubicBezTo>
                    <a:pt x="460" y="20608"/>
                    <a:pt x="0" y="21402"/>
                    <a:pt x="0" y="21446"/>
                  </a:cubicBezTo>
                  <a:cubicBezTo>
                    <a:pt x="0" y="21490"/>
                    <a:pt x="460" y="20785"/>
                    <a:pt x="1838" y="19198"/>
                  </a:cubicBezTo>
                  <a:cubicBezTo>
                    <a:pt x="3217" y="17611"/>
                    <a:pt x="5515" y="15142"/>
                    <a:pt x="7698" y="12321"/>
                  </a:cubicBezTo>
                  <a:cubicBezTo>
                    <a:pt x="9881" y="9500"/>
                    <a:pt x="11949" y="6326"/>
                    <a:pt x="13213" y="4474"/>
                  </a:cubicBezTo>
                  <a:cubicBezTo>
                    <a:pt x="14477" y="2623"/>
                    <a:pt x="14936" y="2094"/>
                    <a:pt x="15626" y="1477"/>
                  </a:cubicBezTo>
                  <a:cubicBezTo>
                    <a:pt x="16315" y="860"/>
                    <a:pt x="17234" y="154"/>
                    <a:pt x="17923" y="22"/>
                  </a:cubicBezTo>
                  <a:cubicBezTo>
                    <a:pt x="18613" y="-110"/>
                    <a:pt x="19072" y="331"/>
                    <a:pt x="19302" y="1874"/>
                  </a:cubicBezTo>
                  <a:cubicBezTo>
                    <a:pt x="19532" y="3417"/>
                    <a:pt x="19532" y="6061"/>
                    <a:pt x="19532" y="8398"/>
                  </a:cubicBezTo>
                  <a:cubicBezTo>
                    <a:pt x="19532" y="10734"/>
                    <a:pt x="19532" y="12762"/>
                    <a:pt x="19877" y="14217"/>
                  </a:cubicBezTo>
                  <a:cubicBezTo>
                    <a:pt x="20221" y="15671"/>
                    <a:pt x="20911" y="16553"/>
                    <a:pt x="21600" y="17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2374900" y="1911350"/>
              <a:ext cx="1460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70" y="15300"/>
                    <a:pt x="8139" y="9000"/>
                    <a:pt x="11739" y="5400"/>
                  </a:cubicBezTo>
                  <a:cubicBezTo>
                    <a:pt x="15339" y="1800"/>
                    <a:pt x="18470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2616200" y="1968500"/>
              <a:ext cx="6350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2571750" y="1458012"/>
              <a:ext cx="190500" cy="142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0" fill="norm" stroke="1" extrusionOk="0">
                  <a:moveTo>
                    <a:pt x="0" y="3185"/>
                  </a:moveTo>
                  <a:cubicBezTo>
                    <a:pt x="720" y="1933"/>
                    <a:pt x="1440" y="681"/>
                    <a:pt x="2880" y="212"/>
                  </a:cubicBezTo>
                  <a:cubicBezTo>
                    <a:pt x="4320" y="-258"/>
                    <a:pt x="6480" y="55"/>
                    <a:pt x="7680" y="1151"/>
                  </a:cubicBezTo>
                  <a:cubicBezTo>
                    <a:pt x="8880" y="2246"/>
                    <a:pt x="9120" y="4125"/>
                    <a:pt x="8640" y="6629"/>
                  </a:cubicBezTo>
                  <a:cubicBezTo>
                    <a:pt x="8160" y="9133"/>
                    <a:pt x="6960" y="12264"/>
                    <a:pt x="6000" y="14612"/>
                  </a:cubicBezTo>
                  <a:cubicBezTo>
                    <a:pt x="5040" y="16959"/>
                    <a:pt x="4320" y="18525"/>
                    <a:pt x="4560" y="19620"/>
                  </a:cubicBezTo>
                  <a:cubicBezTo>
                    <a:pt x="4800" y="20716"/>
                    <a:pt x="6000" y="21342"/>
                    <a:pt x="9000" y="20872"/>
                  </a:cubicBezTo>
                  <a:cubicBezTo>
                    <a:pt x="12000" y="20403"/>
                    <a:pt x="16800" y="18838"/>
                    <a:pt x="21600" y="17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2984500" y="1873250"/>
              <a:ext cx="1968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81" y="21600"/>
                    <a:pt x="8361" y="21600"/>
                    <a:pt x="11961" y="18000"/>
                  </a:cubicBezTo>
                  <a:cubicBezTo>
                    <a:pt x="15561" y="14400"/>
                    <a:pt x="18581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3074041" y="1797050"/>
              <a:ext cx="24759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600" fill="norm" stroke="1" extrusionOk="0">
                  <a:moveTo>
                    <a:pt x="15654" y="0"/>
                  </a:moveTo>
                  <a:cubicBezTo>
                    <a:pt x="10254" y="847"/>
                    <a:pt x="4854" y="1694"/>
                    <a:pt x="2154" y="4447"/>
                  </a:cubicBezTo>
                  <a:cubicBezTo>
                    <a:pt x="-546" y="7200"/>
                    <a:pt x="-546" y="11859"/>
                    <a:pt x="1254" y="14929"/>
                  </a:cubicBezTo>
                  <a:cubicBezTo>
                    <a:pt x="3054" y="18000"/>
                    <a:pt x="6654" y="19482"/>
                    <a:pt x="10254" y="20329"/>
                  </a:cubicBezTo>
                  <a:cubicBezTo>
                    <a:pt x="13854" y="21176"/>
                    <a:pt x="17454" y="21388"/>
                    <a:pt x="2105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3549650" y="1583540"/>
              <a:ext cx="203200" cy="499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7" fill="norm" stroke="1" extrusionOk="0">
                  <a:moveTo>
                    <a:pt x="0" y="21497"/>
                  </a:moveTo>
                  <a:cubicBezTo>
                    <a:pt x="1575" y="18216"/>
                    <a:pt x="3150" y="14935"/>
                    <a:pt x="5062" y="12064"/>
                  </a:cubicBezTo>
                  <a:cubicBezTo>
                    <a:pt x="6975" y="9193"/>
                    <a:pt x="9225" y="6732"/>
                    <a:pt x="11363" y="4864"/>
                  </a:cubicBezTo>
                  <a:cubicBezTo>
                    <a:pt x="13500" y="2996"/>
                    <a:pt x="15525" y="1720"/>
                    <a:pt x="16987" y="945"/>
                  </a:cubicBezTo>
                  <a:cubicBezTo>
                    <a:pt x="18450" y="170"/>
                    <a:pt x="19350" y="-103"/>
                    <a:pt x="19800" y="34"/>
                  </a:cubicBezTo>
                  <a:cubicBezTo>
                    <a:pt x="20250" y="170"/>
                    <a:pt x="20250" y="717"/>
                    <a:pt x="20025" y="2677"/>
                  </a:cubicBezTo>
                  <a:cubicBezTo>
                    <a:pt x="19800" y="4636"/>
                    <a:pt x="19350" y="8008"/>
                    <a:pt x="19125" y="10651"/>
                  </a:cubicBezTo>
                  <a:cubicBezTo>
                    <a:pt x="18900" y="13294"/>
                    <a:pt x="18900" y="15208"/>
                    <a:pt x="19012" y="16393"/>
                  </a:cubicBezTo>
                  <a:cubicBezTo>
                    <a:pt x="19125" y="17578"/>
                    <a:pt x="19350" y="18034"/>
                    <a:pt x="19800" y="18170"/>
                  </a:cubicBezTo>
                  <a:cubicBezTo>
                    <a:pt x="20250" y="18307"/>
                    <a:pt x="20925" y="18125"/>
                    <a:pt x="21600" y="17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3606800" y="1860550"/>
              <a:ext cx="1714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33" y="16200"/>
                    <a:pt x="5867" y="10800"/>
                    <a:pt x="9467" y="7200"/>
                  </a:cubicBezTo>
                  <a:cubicBezTo>
                    <a:pt x="13067" y="3600"/>
                    <a:pt x="1733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3838485" y="1895219"/>
              <a:ext cx="111215" cy="125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029" fill="norm" stroke="1" extrusionOk="0">
                  <a:moveTo>
                    <a:pt x="628" y="1636"/>
                  </a:moveTo>
                  <a:cubicBezTo>
                    <a:pt x="2666" y="928"/>
                    <a:pt x="4704" y="220"/>
                    <a:pt x="6741" y="43"/>
                  </a:cubicBezTo>
                  <a:cubicBezTo>
                    <a:pt x="8779" y="-134"/>
                    <a:pt x="10817" y="220"/>
                    <a:pt x="11836" y="1459"/>
                  </a:cubicBezTo>
                  <a:cubicBezTo>
                    <a:pt x="12855" y="2699"/>
                    <a:pt x="12855" y="4823"/>
                    <a:pt x="11224" y="7479"/>
                  </a:cubicBezTo>
                  <a:cubicBezTo>
                    <a:pt x="9594" y="10135"/>
                    <a:pt x="6334" y="13322"/>
                    <a:pt x="3888" y="15623"/>
                  </a:cubicBezTo>
                  <a:cubicBezTo>
                    <a:pt x="1443" y="17925"/>
                    <a:pt x="-187" y="19341"/>
                    <a:pt x="17" y="20227"/>
                  </a:cubicBezTo>
                  <a:cubicBezTo>
                    <a:pt x="221" y="21112"/>
                    <a:pt x="2258" y="21466"/>
                    <a:pt x="6130" y="20227"/>
                  </a:cubicBezTo>
                  <a:cubicBezTo>
                    <a:pt x="10002" y="18987"/>
                    <a:pt x="15707" y="16155"/>
                    <a:pt x="21413" y="13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3848100" y="1435805"/>
              <a:ext cx="139700" cy="144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6" fill="norm" stroke="1" extrusionOk="0">
                  <a:moveTo>
                    <a:pt x="0" y="823"/>
                  </a:moveTo>
                  <a:cubicBezTo>
                    <a:pt x="1636" y="206"/>
                    <a:pt x="3273" y="-411"/>
                    <a:pt x="5400" y="360"/>
                  </a:cubicBezTo>
                  <a:cubicBezTo>
                    <a:pt x="7527" y="1132"/>
                    <a:pt x="10145" y="3292"/>
                    <a:pt x="10309" y="6532"/>
                  </a:cubicBezTo>
                  <a:cubicBezTo>
                    <a:pt x="10473" y="9772"/>
                    <a:pt x="8182" y="14092"/>
                    <a:pt x="6382" y="16715"/>
                  </a:cubicBezTo>
                  <a:cubicBezTo>
                    <a:pt x="4582" y="19338"/>
                    <a:pt x="3273" y="20263"/>
                    <a:pt x="3436" y="20726"/>
                  </a:cubicBezTo>
                  <a:cubicBezTo>
                    <a:pt x="3600" y="21189"/>
                    <a:pt x="5236" y="21189"/>
                    <a:pt x="8509" y="20572"/>
                  </a:cubicBezTo>
                  <a:cubicBezTo>
                    <a:pt x="11782" y="19955"/>
                    <a:pt x="16691" y="18720"/>
                    <a:pt x="21600" y="17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4108450" y="1828800"/>
              <a:ext cx="1778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71" y="18000"/>
                    <a:pt x="8743" y="14400"/>
                    <a:pt x="12343" y="10800"/>
                  </a:cubicBezTo>
                  <a:cubicBezTo>
                    <a:pt x="15943" y="7200"/>
                    <a:pt x="1877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4210049" y="1765300"/>
              <a:ext cx="12701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6133"/>
                    <a:pt x="0" y="12267"/>
                    <a:pt x="0" y="15867"/>
                  </a:cubicBezTo>
                  <a:cubicBezTo>
                    <a:pt x="0" y="19467"/>
                    <a:pt x="10800" y="2053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4533900" y="1841500"/>
              <a:ext cx="5715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4718050" y="1816100"/>
              <a:ext cx="317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5022849" y="1797050"/>
              <a:ext cx="381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5416550" y="1733550"/>
              <a:ext cx="1841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5513916" y="1676399"/>
              <a:ext cx="16935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2945"/>
                    <a:pt x="0" y="5891"/>
                    <a:pt x="0" y="9491"/>
                  </a:cubicBezTo>
                  <a:cubicBezTo>
                    <a:pt x="0" y="13091"/>
                    <a:pt x="10800" y="1734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5638800" y="1428679"/>
              <a:ext cx="196850" cy="463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8" fill="norm" stroke="1" extrusionOk="0">
                  <a:moveTo>
                    <a:pt x="0" y="21408"/>
                  </a:moveTo>
                  <a:cubicBezTo>
                    <a:pt x="2787" y="18085"/>
                    <a:pt x="5574" y="14762"/>
                    <a:pt x="8361" y="11585"/>
                  </a:cubicBezTo>
                  <a:cubicBezTo>
                    <a:pt x="11148" y="8409"/>
                    <a:pt x="13935" y="5379"/>
                    <a:pt x="15794" y="3571"/>
                  </a:cubicBezTo>
                  <a:cubicBezTo>
                    <a:pt x="17652" y="1763"/>
                    <a:pt x="18581" y="1176"/>
                    <a:pt x="19394" y="688"/>
                  </a:cubicBezTo>
                  <a:cubicBezTo>
                    <a:pt x="20206" y="199"/>
                    <a:pt x="20903" y="-192"/>
                    <a:pt x="21252" y="101"/>
                  </a:cubicBezTo>
                  <a:cubicBezTo>
                    <a:pt x="21600" y="394"/>
                    <a:pt x="21600" y="1372"/>
                    <a:pt x="21252" y="3473"/>
                  </a:cubicBezTo>
                  <a:cubicBezTo>
                    <a:pt x="20903" y="5575"/>
                    <a:pt x="20206" y="8800"/>
                    <a:pt x="19858" y="11243"/>
                  </a:cubicBezTo>
                  <a:cubicBezTo>
                    <a:pt x="19510" y="13687"/>
                    <a:pt x="19510" y="15348"/>
                    <a:pt x="19742" y="16423"/>
                  </a:cubicBezTo>
                  <a:cubicBezTo>
                    <a:pt x="19974" y="17498"/>
                    <a:pt x="20439" y="17987"/>
                    <a:pt x="20787" y="18183"/>
                  </a:cubicBezTo>
                  <a:cubicBezTo>
                    <a:pt x="21135" y="18378"/>
                    <a:pt x="21368" y="18280"/>
                    <a:pt x="21600" y="18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5706909" y="1708149"/>
              <a:ext cx="141442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600" fill="norm" stroke="1" extrusionOk="0">
                  <a:moveTo>
                    <a:pt x="2167" y="21600"/>
                  </a:moveTo>
                  <a:cubicBezTo>
                    <a:pt x="897" y="16200"/>
                    <a:pt x="-374" y="10800"/>
                    <a:pt x="102" y="8100"/>
                  </a:cubicBezTo>
                  <a:cubicBezTo>
                    <a:pt x="579" y="5400"/>
                    <a:pt x="2802" y="5400"/>
                    <a:pt x="6614" y="4500"/>
                  </a:cubicBezTo>
                  <a:cubicBezTo>
                    <a:pt x="10426" y="3600"/>
                    <a:pt x="15826" y="1800"/>
                    <a:pt x="2122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5937250" y="1714500"/>
              <a:ext cx="6350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538"/>
                    <a:pt x="14400" y="11077"/>
                    <a:pt x="18000" y="14677"/>
                  </a:cubicBezTo>
                  <a:cubicBezTo>
                    <a:pt x="21600" y="18277"/>
                    <a:pt x="21600" y="1993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5963062" y="1733549"/>
              <a:ext cx="94838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600" fill="norm" stroke="1" extrusionOk="0">
                  <a:moveTo>
                    <a:pt x="19630" y="0"/>
                  </a:moveTo>
                  <a:cubicBezTo>
                    <a:pt x="15404" y="1920"/>
                    <a:pt x="11178" y="3840"/>
                    <a:pt x="8126" y="5760"/>
                  </a:cubicBezTo>
                  <a:cubicBezTo>
                    <a:pt x="5074" y="7680"/>
                    <a:pt x="3196" y="9600"/>
                    <a:pt x="1787" y="11760"/>
                  </a:cubicBezTo>
                  <a:cubicBezTo>
                    <a:pt x="378" y="13920"/>
                    <a:pt x="-561" y="16320"/>
                    <a:pt x="378" y="18000"/>
                  </a:cubicBezTo>
                  <a:cubicBezTo>
                    <a:pt x="1317" y="19680"/>
                    <a:pt x="4135" y="20640"/>
                    <a:pt x="7891" y="21120"/>
                  </a:cubicBezTo>
                  <a:cubicBezTo>
                    <a:pt x="11648" y="21600"/>
                    <a:pt x="16343" y="21600"/>
                    <a:pt x="210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6038799" y="1349119"/>
              <a:ext cx="133402" cy="130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468" fill="norm" stroke="1" extrusionOk="0">
                  <a:moveTo>
                    <a:pt x="1021" y="6836"/>
                  </a:moveTo>
                  <a:cubicBezTo>
                    <a:pt x="346" y="5094"/>
                    <a:pt x="-329" y="3352"/>
                    <a:pt x="177" y="2133"/>
                  </a:cubicBezTo>
                  <a:cubicBezTo>
                    <a:pt x="683" y="913"/>
                    <a:pt x="2371" y="216"/>
                    <a:pt x="4058" y="42"/>
                  </a:cubicBezTo>
                  <a:cubicBezTo>
                    <a:pt x="5746" y="-132"/>
                    <a:pt x="7433" y="216"/>
                    <a:pt x="8446" y="1436"/>
                  </a:cubicBezTo>
                  <a:cubicBezTo>
                    <a:pt x="9459" y="2655"/>
                    <a:pt x="9796" y="4745"/>
                    <a:pt x="8783" y="7184"/>
                  </a:cubicBezTo>
                  <a:cubicBezTo>
                    <a:pt x="7771" y="9623"/>
                    <a:pt x="5408" y="12410"/>
                    <a:pt x="3552" y="14849"/>
                  </a:cubicBezTo>
                  <a:cubicBezTo>
                    <a:pt x="1696" y="17287"/>
                    <a:pt x="346" y="19378"/>
                    <a:pt x="683" y="20423"/>
                  </a:cubicBezTo>
                  <a:cubicBezTo>
                    <a:pt x="1021" y="21468"/>
                    <a:pt x="3046" y="21468"/>
                    <a:pt x="6758" y="21468"/>
                  </a:cubicBezTo>
                  <a:cubicBezTo>
                    <a:pt x="10471" y="21468"/>
                    <a:pt x="15871" y="21468"/>
                    <a:pt x="21271" y="214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6635750" y="1860550"/>
              <a:ext cx="44450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6846211" y="1746249"/>
              <a:ext cx="180153" cy="138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454" fill="norm" stroke="1" extrusionOk="0">
                  <a:moveTo>
                    <a:pt x="2906" y="0"/>
                  </a:moveTo>
                  <a:cubicBezTo>
                    <a:pt x="1901" y="2945"/>
                    <a:pt x="897" y="5891"/>
                    <a:pt x="394" y="9000"/>
                  </a:cubicBezTo>
                  <a:cubicBezTo>
                    <a:pt x="-108" y="12109"/>
                    <a:pt x="-108" y="15382"/>
                    <a:pt x="269" y="17673"/>
                  </a:cubicBezTo>
                  <a:cubicBezTo>
                    <a:pt x="645" y="19964"/>
                    <a:pt x="1399" y="21273"/>
                    <a:pt x="2278" y="21436"/>
                  </a:cubicBezTo>
                  <a:cubicBezTo>
                    <a:pt x="3157" y="21600"/>
                    <a:pt x="4162" y="20618"/>
                    <a:pt x="4915" y="19309"/>
                  </a:cubicBezTo>
                  <a:cubicBezTo>
                    <a:pt x="5669" y="18000"/>
                    <a:pt x="6171" y="16364"/>
                    <a:pt x="6548" y="14727"/>
                  </a:cubicBezTo>
                  <a:cubicBezTo>
                    <a:pt x="6925" y="13091"/>
                    <a:pt x="7176" y="11455"/>
                    <a:pt x="7678" y="11455"/>
                  </a:cubicBezTo>
                  <a:cubicBezTo>
                    <a:pt x="8180" y="11455"/>
                    <a:pt x="8934" y="13091"/>
                    <a:pt x="9687" y="14564"/>
                  </a:cubicBezTo>
                  <a:cubicBezTo>
                    <a:pt x="10441" y="16036"/>
                    <a:pt x="11194" y="17345"/>
                    <a:pt x="12827" y="18000"/>
                  </a:cubicBezTo>
                  <a:cubicBezTo>
                    <a:pt x="14459" y="18655"/>
                    <a:pt x="16971" y="18655"/>
                    <a:pt x="18729" y="17673"/>
                  </a:cubicBezTo>
                  <a:cubicBezTo>
                    <a:pt x="20487" y="16691"/>
                    <a:pt x="21492" y="14727"/>
                    <a:pt x="21366" y="11618"/>
                  </a:cubicBezTo>
                  <a:cubicBezTo>
                    <a:pt x="21241" y="8509"/>
                    <a:pt x="19985" y="4255"/>
                    <a:pt x="1872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8" name="Line"/>
            <p:cNvSpPr/>
            <p:nvPr/>
          </p:nvSpPr>
          <p:spPr>
            <a:xfrm>
              <a:off x="7077805" y="1568450"/>
              <a:ext cx="104046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600" fill="norm" stroke="1" extrusionOk="0">
                  <a:moveTo>
                    <a:pt x="5683" y="0"/>
                  </a:moveTo>
                  <a:cubicBezTo>
                    <a:pt x="4387" y="5143"/>
                    <a:pt x="3091" y="10286"/>
                    <a:pt x="2443" y="13371"/>
                  </a:cubicBezTo>
                  <a:cubicBezTo>
                    <a:pt x="1795" y="16457"/>
                    <a:pt x="1795" y="17486"/>
                    <a:pt x="1579" y="18600"/>
                  </a:cubicBezTo>
                  <a:cubicBezTo>
                    <a:pt x="1363" y="19714"/>
                    <a:pt x="931" y="20914"/>
                    <a:pt x="499" y="21086"/>
                  </a:cubicBezTo>
                  <a:cubicBezTo>
                    <a:pt x="67" y="21257"/>
                    <a:pt x="-365" y="20400"/>
                    <a:pt x="499" y="19029"/>
                  </a:cubicBezTo>
                  <a:cubicBezTo>
                    <a:pt x="1363" y="17657"/>
                    <a:pt x="3523" y="15771"/>
                    <a:pt x="5899" y="14743"/>
                  </a:cubicBezTo>
                  <a:cubicBezTo>
                    <a:pt x="8275" y="13714"/>
                    <a:pt x="10867" y="13543"/>
                    <a:pt x="12811" y="13886"/>
                  </a:cubicBezTo>
                  <a:cubicBezTo>
                    <a:pt x="14755" y="14229"/>
                    <a:pt x="16051" y="15086"/>
                    <a:pt x="16915" y="15943"/>
                  </a:cubicBezTo>
                  <a:cubicBezTo>
                    <a:pt x="17779" y="16800"/>
                    <a:pt x="18211" y="17657"/>
                    <a:pt x="18643" y="18600"/>
                  </a:cubicBezTo>
                  <a:cubicBezTo>
                    <a:pt x="19075" y="19543"/>
                    <a:pt x="19507" y="20571"/>
                    <a:pt x="19939" y="21086"/>
                  </a:cubicBezTo>
                  <a:cubicBezTo>
                    <a:pt x="20371" y="21600"/>
                    <a:pt x="20803" y="21600"/>
                    <a:pt x="212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7207250" y="1716223"/>
              <a:ext cx="59701" cy="137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1333" fill="norm" stroke="1" extrusionOk="0">
                  <a:moveTo>
                    <a:pt x="0" y="7588"/>
                  </a:moveTo>
                  <a:cubicBezTo>
                    <a:pt x="3724" y="7588"/>
                    <a:pt x="7448" y="7588"/>
                    <a:pt x="10800" y="6933"/>
                  </a:cubicBezTo>
                  <a:cubicBezTo>
                    <a:pt x="14152" y="6278"/>
                    <a:pt x="17131" y="4969"/>
                    <a:pt x="18993" y="3497"/>
                  </a:cubicBezTo>
                  <a:cubicBezTo>
                    <a:pt x="20855" y="2024"/>
                    <a:pt x="21600" y="388"/>
                    <a:pt x="20483" y="60"/>
                  </a:cubicBezTo>
                  <a:cubicBezTo>
                    <a:pt x="19366" y="-267"/>
                    <a:pt x="16386" y="715"/>
                    <a:pt x="12662" y="3333"/>
                  </a:cubicBezTo>
                  <a:cubicBezTo>
                    <a:pt x="8938" y="5951"/>
                    <a:pt x="4469" y="10206"/>
                    <a:pt x="2607" y="13315"/>
                  </a:cubicBezTo>
                  <a:cubicBezTo>
                    <a:pt x="745" y="16424"/>
                    <a:pt x="1490" y="18388"/>
                    <a:pt x="3724" y="19533"/>
                  </a:cubicBezTo>
                  <a:cubicBezTo>
                    <a:pt x="5959" y="20678"/>
                    <a:pt x="9683" y="21006"/>
                    <a:pt x="13407" y="21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7302500" y="1685737"/>
              <a:ext cx="247650" cy="145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0" fill="norm" stroke="1" extrusionOk="0">
                  <a:moveTo>
                    <a:pt x="0" y="5960"/>
                  </a:moveTo>
                  <a:cubicBezTo>
                    <a:pt x="0" y="4439"/>
                    <a:pt x="0" y="2917"/>
                    <a:pt x="462" y="2461"/>
                  </a:cubicBezTo>
                  <a:cubicBezTo>
                    <a:pt x="923" y="2005"/>
                    <a:pt x="1846" y="2613"/>
                    <a:pt x="2769" y="4439"/>
                  </a:cubicBezTo>
                  <a:cubicBezTo>
                    <a:pt x="3692" y="6264"/>
                    <a:pt x="4615" y="9306"/>
                    <a:pt x="5077" y="11740"/>
                  </a:cubicBezTo>
                  <a:cubicBezTo>
                    <a:pt x="5538" y="14174"/>
                    <a:pt x="5538" y="15999"/>
                    <a:pt x="5262" y="17520"/>
                  </a:cubicBezTo>
                  <a:cubicBezTo>
                    <a:pt x="4985" y="19041"/>
                    <a:pt x="4431" y="20258"/>
                    <a:pt x="3877" y="20258"/>
                  </a:cubicBezTo>
                  <a:cubicBezTo>
                    <a:pt x="3323" y="20258"/>
                    <a:pt x="2769" y="19041"/>
                    <a:pt x="2862" y="17064"/>
                  </a:cubicBezTo>
                  <a:cubicBezTo>
                    <a:pt x="2954" y="15086"/>
                    <a:pt x="3692" y="12348"/>
                    <a:pt x="4338" y="10371"/>
                  </a:cubicBezTo>
                  <a:cubicBezTo>
                    <a:pt x="4985" y="8394"/>
                    <a:pt x="5538" y="7177"/>
                    <a:pt x="6277" y="6112"/>
                  </a:cubicBezTo>
                  <a:cubicBezTo>
                    <a:pt x="7015" y="5047"/>
                    <a:pt x="7938" y="4134"/>
                    <a:pt x="8769" y="4134"/>
                  </a:cubicBezTo>
                  <a:cubicBezTo>
                    <a:pt x="9600" y="4134"/>
                    <a:pt x="10338" y="5047"/>
                    <a:pt x="10615" y="6264"/>
                  </a:cubicBezTo>
                  <a:cubicBezTo>
                    <a:pt x="10892" y="7481"/>
                    <a:pt x="10708" y="9002"/>
                    <a:pt x="11077" y="9458"/>
                  </a:cubicBezTo>
                  <a:cubicBezTo>
                    <a:pt x="11446" y="9915"/>
                    <a:pt x="12369" y="9306"/>
                    <a:pt x="13200" y="8394"/>
                  </a:cubicBezTo>
                  <a:cubicBezTo>
                    <a:pt x="14031" y="7481"/>
                    <a:pt x="14769" y="6264"/>
                    <a:pt x="15415" y="4591"/>
                  </a:cubicBezTo>
                  <a:cubicBezTo>
                    <a:pt x="16062" y="2917"/>
                    <a:pt x="16615" y="788"/>
                    <a:pt x="16523" y="179"/>
                  </a:cubicBezTo>
                  <a:cubicBezTo>
                    <a:pt x="16431" y="-429"/>
                    <a:pt x="15692" y="484"/>
                    <a:pt x="14492" y="3374"/>
                  </a:cubicBezTo>
                  <a:cubicBezTo>
                    <a:pt x="13292" y="6264"/>
                    <a:pt x="11631" y="11132"/>
                    <a:pt x="10892" y="14326"/>
                  </a:cubicBezTo>
                  <a:cubicBezTo>
                    <a:pt x="10154" y="17520"/>
                    <a:pt x="10338" y="19041"/>
                    <a:pt x="10985" y="19954"/>
                  </a:cubicBezTo>
                  <a:cubicBezTo>
                    <a:pt x="11631" y="20867"/>
                    <a:pt x="12738" y="21171"/>
                    <a:pt x="14585" y="20867"/>
                  </a:cubicBezTo>
                  <a:cubicBezTo>
                    <a:pt x="16431" y="20563"/>
                    <a:pt x="19015" y="19650"/>
                    <a:pt x="21600" y="18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8166100" y="1569448"/>
              <a:ext cx="165100" cy="341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7" fill="norm" stroke="1" extrusionOk="0">
                  <a:moveTo>
                    <a:pt x="0" y="21537"/>
                  </a:moveTo>
                  <a:cubicBezTo>
                    <a:pt x="3600" y="17270"/>
                    <a:pt x="7200" y="13004"/>
                    <a:pt x="9969" y="9737"/>
                  </a:cubicBezTo>
                  <a:cubicBezTo>
                    <a:pt x="12738" y="6470"/>
                    <a:pt x="14677" y="4204"/>
                    <a:pt x="16200" y="2604"/>
                  </a:cubicBezTo>
                  <a:cubicBezTo>
                    <a:pt x="17723" y="1004"/>
                    <a:pt x="18831" y="70"/>
                    <a:pt x="19385" y="4"/>
                  </a:cubicBezTo>
                  <a:cubicBezTo>
                    <a:pt x="19938" y="-63"/>
                    <a:pt x="19938" y="737"/>
                    <a:pt x="19938" y="3604"/>
                  </a:cubicBezTo>
                  <a:cubicBezTo>
                    <a:pt x="19938" y="6470"/>
                    <a:pt x="19938" y="11404"/>
                    <a:pt x="20215" y="14604"/>
                  </a:cubicBezTo>
                  <a:cubicBezTo>
                    <a:pt x="20492" y="17804"/>
                    <a:pt x="21046" y="19270"/>
                    <a:pt x="21600" y="207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8223250" y="1784350"/>
              <a:ext cx="1079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8420100" y="1790700"/>
              <a:ext cx="635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8458200" y="1911350"/>
              <a:ext cx="5080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8655050" y="1554012"/>
              <a:ext cx="192988" cy="376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458" fill="norm" stroke="1" extrusionOk="0">
                  <a:moveTo>
                    <a:pt x="0" y="21458"/>
                  </a:moveTo>
                  <a:cubicBezTo>
                    <a:pt x="1643" y="18803"/>
                    <a:pt x="3287" y="16149"/>
                    <a:pt x="6104" y="13011"/>
                  </a:cubicBezTo>
                  <a:cubicBezTo>
                    <a:pt x="8922" y="9874"/>
                    <a:pt x="12913" y="6254"/>
                    <a:pt x="15261" y="4142"/>
                  </a:cubicBezTo>
                  <a:cubicBezTo>
                    <a:pt x="17609" y="2030"/>
                    <a:pt x="18313" y="1427"/>
                    <a:pt x="19135" y="884"/>
                  </a:cubicBezTo>
                  <a:cubicBezTo>
                    <a:pt x="19957" y="341"/>
                    <a:pt x="20896" y="-142"/>
                    <a:pt x="21248" y="39"/>
                  </a:cubicBezTo>
                  <a:cubicBezTo>
                    <a:pt x="21600" y="220"/>
                    <a:pt x="21365" y="1065"/>
                    <a:pt x="20543" y="3297"/>
                  </a:cubicBezTo>
                  <a:cubicBezTo>
                    <a:pt x="19722" y="5530"/>
                    <a:pt x="18313" y="9150"/>
                    <a:pt x="17609" y="11744"/>
                  </a:cubicBezTo>
                  <a:cubicBezTo>
                    <a:pt x="16904" y="14338"/>
                    <a:pt x="16904" y="15907"/>
                    <a:pt x="17374" y="16873"/>
                  </a:cubicBezTo>
                  <a:cubicBezTo>
                    <a:pt x="17843" y="17838"/>
                    <a:pt x="18783" y="18200"/>
                    <a:pt x="19722" y="18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8734337" y="1778000"/>
              <a:ext cx="123914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600" fill="norm" stroke="1" extrusionOk="0">
                  <a:moveTo>
                    <a:pt x="3859" y="21600"/>
                  </a:moveTo>
                  <a:cubicBezTo>
                    <a:pt x="2029" y="20400"/>
                    <a:pt x="198" y="19200"/>
                    <a:pt x="15" y="16800"/>
                  </a:cubicBezTo>
                  <a:cubicBezTo>
                    <a:pt x="-168" y="14400"/>
                    <a:pt x="1296" y="10800"/>
                    <a:pt x="5140" y="7800"/>
                  </a:cubicBezTo>
                  <a:cubicBezTo>
                    <a:pt x="8985" y="4800"/>
                    <a:pt x="15208" y="2400"/>
                    <a:pt x="2143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8896350" y="1797555"/>
              <a:ext cx="86809" cy="100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292" fill="norm" stroke="1" extrusionOk="0">
                  <a:moveTo>
                    <a:pt x="0" y="1243"/>
                  </a:moveTo>
                  <a:cubicBezTo>
                    <a:pt x="2571" y="793"/>
                    <a:pt x="5143" y="343"/>
                    <a:pt x="8743" y="118"/>
                  </a:cubicBezTo>
                  <a:cubicBezTo>
                    <a:pt x="12343" y="-107"/>
                    <a:pt x="16971" y="-107"/>
                    <a:pt x="19286" y="1018"/>
                  </a:cubicBezTo>
                  <a:cubicBezTo>
                    <a:pt x="21600" y="2143"/>
                    <a:pt x="21600" y="4393"/>
                    <a:pt x="19800" y="7318"/>
                  </a:cubicBezTo>
                  <a:cubicBezTo>
                    <a:pt x="18000" y="10243"/>
                    <a:pt x="14400" y="13843"/>
                    <a:pt x="11571" y="16543"/>
                  </a:cubicBezTo>
                  <a:cubicBezTo>
                    <a:pt x="8743" y="19243"/>
                    <a:pt x="6686" y="21043"/>
                    <a:pt x="7457" y="21268"/>
                  </a:cubicBezTo>
                  <a:cubicBezTo>
                    <a:pt x="8229" y="21493"/>
                    <a:pt x="11829" y="20143"/>
                    <a:pt x="15429" y="187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9029700" y="1873250"/>
              <a:ext cx="50800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00" y="4200"/>
                    <a:pt x="9000" y="8400"/>
                    <a:pt x="5400" y="12000"/>
                  </a:cubicBezTo>
                  <a:cubicBezTo>
                    <a:pt x="1800" y="15600"/>
                    <a:pt x="900" y="18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9194800" y="1854200"/>
              <a:ext cx="4445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9474200" y="1860550"/>
              <a:ext cx="3175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9696450" y="1543579"/>
              <a:ext cx="139700" cy="367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6" fill="norm" stroke="1" extrusionOk="0">
                  <a:moveTo>
                    <a:pt x="0" y="21446"/>
                  </a:moveTo>
                  <a:cubicBezTo>
                    <a:pt x="982" y="18731"/>
                    <a:pt x="1964" y="16015"/>
                    <a:pt x="4091" y="13053"/>
                  </a:cubicBezTo>
                  <a:cubicBezTo>
                    <a:pt x="6218" y="10091"/>
                    <a:pt x="9491" y="6881"/>
                    <a:pt x="11618" y="5030"/>
                  </a:cubicBezTo>
                  <a:cubicBezTo>
                    <a:pt x="13745" y="3179"/>
                    <a:pt x="14727" y="2685"/>
                    <a:pt x="15873" y="1944"/>
                  </a:cubicBezTo>
                  <a:cubicBezTo>
                    <a:pt x="17018" y="1204"/>
                    <a:pt x="18327" y="216"/>
                    <a:pt x="19145" y="31"/>
                  </a:cubicBezTo>
                  <a:cubicBezTo>
                    <a:pt x="19964" y="-154"/>
                    <a:pt x="20291" y="463"/>
                    <a:pt x="20127" y="2747"/>
                  </a:cubicBezTo>
                  <a:cubicBezTo>
                    <a:pt x="19964" y="5030"/>
                    <a:pt x="19309" y="8980"/>
                    <a:pt x="19473" y="12065"/>
                  </a:cubicBezTo>
                  <a:cubicBezTo>
                    <a:pt x="19636" y="15151"/>
                    <a:pt x="20618" y="17373"/>
                    <a:pt x="21600" y="195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9728199" y="1784350"/>
              <a:ext cx="1270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80" y="16800"/>
                    <a:pt x="2160" y="12000"/>
                    <a:pt x="5760" y="8400"/>
                  </a:cubicBezTo>
                  <a:cubicBezTo>
                    <a:pt x="9360" y="4800"/>
                    <a:pt x="1548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9893300" y="1765300"/>
              <a:ext cx="12700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9912910" y="1809750"/>
              <a:ext cx="113740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600" fill="norm" stroke="1" extrusionOk="0">
                  <a:moveTo>
                    <a:pt x="15212" y="0"/>
                  </a:moveTo>
                  <a:cubicBezTo>
                    <a:pt x="10499" y="4500"/>
                    <a:pt x="5787" y="9000"/>
                    <a:pt x="3038" y="12600"/>
                  </a:cubicBezTo>
                  <a:cubicBezTo>
                    <a:pt x="288" y="16200"/>
                    <a:pt x="-497" y="18900"/>
                    <a:pt x="288" y="20250"/>
                  </a:cubicBezTo>
                  <a:cubicBezTo>
                    <a:pt x="1074" y="21600"/>
                    <a:pt x="3430" y="21600"/>
                    <a:pt x="7161" y="21600"/>
                  </a:cubicBezTo>
                  <a:cubicBezTo>
                    <a:pt x="10892" y="21600"/>
                    <a:pt x="15998" y="21600"/>
                    <a:pt x="211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10377637" y="1676399"/>
              <a:ext cx="182413" cy="178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0945" fill="norm" stroke="1" extrusionOk="0">
                  <a:moveTo>
                    <a:pt x="17672" y="8938"/>
                  </a:moveTo>
                  <a:cubicBezTo>
                    <a:pt x="17672" y="6455"/>
                    <a:pt x="17672" y="3972"/>
                    <a:pt x="17175" y="2359"/>
                  </a:cubicBezTo>
                  <a:cubicBezTo>
                    <a:pt x="16679" y="745"/>
                    <a:pt x="15686" y="0"/>
                    <a:pt x="13824" y="0"/>
                  </a:cubicBezTo>
                  <a:cubicBezTo>
                    <a:pt x="11962" y="0"/>
                    <a:pt x="9230" y="745"/>
                    <a:pt x="6748" y="3476"/>
                  </a:cubicBezTo>
                  <a:cubicBezTo>
                    <a:pt x="4265" y="6207"/>
                    <a:pt x="2030" y="10924"/>
                    <a:pt x="913" y="14028"/>
                  </a:cubicBezTo>
                  <a:cubicBezTo>
                    <a:pt x="-204" y="17131"/>
                    <a:pt x="-204" y="18621"/>
                    <a:pt x="417" y="19738"/>
                  </a:cubicBezTo>
                  <a:cubicBezTo>
                    <a:pt x="1037" y="20855"/>
                    <a:pt x="2279" y="21600"/>
                    <a:pt x="4513" y="20110"/>
                  </a:cubicBezTo>
                  <a:cubicBezTo>
                    <a:pt x="6748" y="18621"/>
                    <a:pt x="9975" y="14897"/>
                    <a:pt x="11837" y="12414"/>
                  </a:cubicBezTo>
                  <a:cubicBezTo>
                    <a:pt x="13699" y="9931"/>
                    <a:pt x="14196" y="8690"/>
                    <a:pt x="14568" y="8690"/>
                  </a:cubicBezTo>
                  <a:cubicBezTo>
                    <a:pt x="14941" y="8690"/>
                    <a:pt x="15189" y="9931"/>
                    <a:pt x="15313" y="11297"/>
                  </a:cubicBezTo>
                  <a:cubicBezTo>
                    <a:pt x="15437" y="12662"/>
                    <a:pt x="15437" y="14152"/>
                    <a:pt x="15810" y="15393"/>
                  </a:cubicBezTo>
                  <a:cubicBezTo>
                    <a:pt x="16182" y="16634"/>
                    <a:pt x="16927" y="17628"/>
                    <a:pt x="17920" y="17876"/>
                  </a:cubicBezTo>
                  <a:cubicBezTo>
                    <a:pt x="18913" y="18124"/>
                    <a:pt x="20155" y="17628"/>
                    <a:pt x="21396" y="171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10597605" y="1714499"/>
              <a:ext cx="114845" cy="154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327" fill="norm" stroke="1" extrusionOk="0">
                  <a:moveTo>
                    <a:pt x="101" y="6130"/>
                  </a:moveTo>
                  <a:cubicBezTo>
                    <a:pt x="886" y="4670"/>
                    <a:pt x="1672" y="3211"/>
                    <a:pt x="3046" y="3211"/>
                  </a:cubicBezTo>
                  <a:cubicBezTo>
                    <a:pt x="4421" y="3211"/>
                    <a:pt x="6384" y="4670"/>
                    <a:pt x="7759" y="7297"/>
                  </a:cubicBezTo>
                  <a:cubicBezTo>
                    <a:pt x="9133" y="9924"/>
                    <a:pt x="9919" y="13719"/>
                    <a:pt x="9723" y="16200"/>
                  </a:cubicBezTo>
                  <a:cubicBezTo>
                    <a:pt x="9526" y="18681"/>
                    <a:pt x="8348" y="19849"/>
                    <a:pt x="6777" y="20578"/>
                  </a:cubicBezTo>
                  <a:cubicBezTo>
                    <a:pt x="5206" y="21308"/>
                    <a:pt x="3243" y="21600"/>
                    <a:pt x="1868" y="21016"/>
                  </a:cubicBezTo>
                  <a:cubicBezTo>
                    <a:pt x="493" y="20432"/>
                    <a:pt x="-292" y="18973"/>
                    <a:pt x="101" y="16346"/>
                  </a:cubicBezTo>
                  <a:cubicBezTo>
                    <a:pt x="493" y="13719"/>
                    <a:pt x="2064" y="9924"/>
                    <a:pt x="5795" y="7005"/>
                  </a:cubicBezTo>
                  <a:cubicBezTo>
                    <a:pt x="9526" y="4086"/>
                    <a:pt x="15417" y="2043"/>
                    <a:pt x="2130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10715453" y="1692599"/>
              <a:ext cx="149397" cy="153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4" h="20891" fill="norm" stroke="1" extrusionOk="0">
                  <a:moveTo>
                    <a:pt x="6774" y="8164"/>
                  </a:moveTo>
                  <a:cubicBezTo>
                    <a:pt x="7974" y="7300"/>
                    <a:pt x="9174" y="6436"/>
                    <a:pt x="10524" y="4852"/>
                  </a:cubicBezTo>
                  <a:cubicBezTo>
                    <a:pt x="11874" y="3268"/>
                    <a:pt x="13374" y="964"/>
                    <a:pt x="13074" y="244"/>
                  </a:cubicBezTo>
                  <a:cubicBezTo>
                    <a:pt x="12774" y="-476"/>
                    <a:pt x="10674" y="388"/>
                    <a:pt x="8124" y="2980"/>
                  </a:cubicBezTo>
                  <a:cubicBezTo>
                    <a:pt x="5574" y="5572"/>
                    <a:pt x="2574" y="9892"/>
                    <a:pt x="1074" y="12916"/>
                  </a:cubicBezTo>
                  <a:cubicBezTo>
                    <a:pt x="-426" y="15940"/>
                    <a:pt x="-426" y="17668"/>
                    <a:pt x="1524" y="18964"/>
                  </a:cubicBezTo>
                  <a:cubicBezTo>
                    <a:pt x="3474" y="20260"/>
                    <a:pt x="7374" y="21124"/>
                    <a:pt x="10974" y="20836"/>
                  </a:cubicBezTo>
                  <a:cubicBezTo>
                    <a:pt x="14574" y="20548"/>
                    <a:pt x="17874" y="19108"/>
                    <a:pt x="21174" y="176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7175500" y="2508250"/>
              <a:ext cx="6350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7175500" y="2400300"/>
              <a:ext cx="127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7251700" y="2514599"/>
              <a:ext cx="635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7258050" y="2406650"/>
              <a:ext cx="2540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7291122" y="2257806"/>
              <a:ext cx="150352" cy="3720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209" fill="norm" stroke="1" extrusionOk="0">
                  <a:moveTo>
                    <a:pt x="16012" y="14639"/>
                  </a:moveTo>
                  <a:cubicBezTo>
                    <a:pt x="14812" y="14277"/>
                    <a:pt x="13612" y="13915"/>
                    <a:pt x="11662" y="13855"/>
                  </a:cubicBezTo>
                  <a:cubicBezTo>
                    <a:pt x="9712" y="13795"/>
                    <a:pt x="7012" y="14036"/>
                    <a:pt x="4912" y="14941"/>
                  </a:cubicBezTo>
                  <a:cubicBezTo>
                    <a:pt x="2812" y="15846"/>
                    <a:pt x="1312" y="17415"/>
                    <a:pt x="562" y="18561"/>
                  </a:cubicBezTo>
                  <a:cubicBezTo>
                    <a:pt x="-188" y="19708"/>
                    <a:pt x="-188" y="20432"/>
                    <a:pt x="562" y="20854"/>
                  </a:cubicBezTo>
                  <a:cubicBezTo>
                    <a:pt x="1312" y="21276"/>
                    <a:pt x="2812" y="21397"/>
                    <a:pt x="4912" y="20794"/>
                  </a:cubicBezTo>
                  <a:cubicBezTo>
                    <a:pt x="7012" y="20190"/>
                    <a:pt x="9712" y="18863"/>
                    <a:pt x="12262" y="16570"/>
                  </a:cubicBezTo>
                  <a:cubicBezTo>
                    <a:pt x="14812" y="14277"/>
                    <a:pt x="17212" y="11019"/>
                    <a:pt x="18712" y="8485"/>
                  </a:cubicBezTo>
                  <a:cubicBezTo>
                    <a:pt x="20212" y="5951"/>
                    <a:pt x="20812" y="4141"/>
                    <a:pt x="21112" y="2753"/>
                  </a:cubicBezTo>
                  <a:cubicBezTo>
                    <a:pt x="21412" y="1366"/>
                    <a:pt x="21412" y="400"/>
                    <a:pt x="20812" y="99"/>
                  </a:cubicBezTo>
                  <a:cubicBezTo>
                    <a:pt x="20212" y="-203"/>
                    <a:pt x="19012" y="159"/>
                    <a:pt x="18112" y="1547"/>
                  </a:cubicBezTo>
                  <a:cubicBezTo>
                    <a:pt x="17212" y="2934"/>
                    <a:pt x="16612" y="5348"/>
                    <a:pt x="16312" y="7580"/>
                  </a:cubicBezTo>
                  <a:cubicBezTo>
                    <a:pt x="16012" y="9813"/>
                    <a:pt x="16012" y="11864"/>
                    <a:pt x="16762" y="13372"/>
                  </a:cubicBezTo>
                  <a:cubicBezTo>
                    <a:pt x="17512" y="14881"/>
                    <a:pt x="19012" y="15846"/>
                    <a:pt x="20512" y="168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8064500" y="2324571"/>
              <a:ext cx="127000" cy="305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1" fill="norm" stroke="1" extrusionOk="0">
                  <a:moveTo>
                    <a:pt x="21600" y="3934"/>
                  </a:moveTo>
                  <a:cubicBezTo>
                    <a:pt x="19440" y="2612"/>
                    <a:pt x="17280" y="1289"/>
                    <a:pt x="15300" y="555"/>
                  </a:cubicBezTo>
                  <a:cubicBezTo>
                    <a:pt x="13320" y="-180"/>
                    <a:pt x="11520" y="-327"/>
                    <a:pt x="9000" y="995"/>
                  </a:cubicBezTo>
                  <a:cubicBezTo>
                    <a:pt x="6480" y="2318"/>
                    <a:pt x="3240" y="5110"/>
                    <a:pt x="3240" y="7534"/>
                  </a:cubicBezTo>
                  <a:cubicBezTo>
                    <a:pt x="3240" y="9959"/>
                    <a:pt x="6480" y="12016"/>
                    <a:pt x="9360" y="13632"/>
                  </a:cubicBezTo>
                  <a:cubicBezTo>
                    <a:pt x="12240" y="15249"/>
                    <a:pt x="14760" y="16424"/>
                    <a:pt x="16020" y="17453"/>
                  </a:cubicBezTo>
                  <a:cubicBezTo>
                    <a:pt x="17280" y="18481"/>
                    <a:pt x="17280" y="19363"/>
                    <a:pt x="16560" y="20024"/>
                  </a:cubicBezTo>
                  <a:cubicBezTo>
                    <a:pt x="15840" y="20685"/>
                    <a:pt x="14400" y="21126"/>
                    <a:pt x="11880" y="21200"/>
                  </a:cubicBezTo>
                  <a:cubicBezTo>
                    <a:pt x="9360" y="21273"/>
                    <a:pt x="5760" y="20979"/>
                    <a:pt x="3600" y="20244"/>
                  </a:cubicBezTo>
                  <a:cubicBezTo>
                    <a:pt x="1440" y="19510"/>
                    <a:pt x="720" y="18334"/>
                    <a:pt x="0" y="17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8217908" y="2330450"/>
              <a:ext cx="62493" cy="325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432" fill="norm" stroke="1" extrusionOk="0">
                  <a:moveTo>
                    <a:pt x="19097" y="0"/>
                  </a:moveTo>
                  <a:cubicBezTo>
                    <a:pt x="14777" y="3902"/>
                    <a:pt x="10457" y="7804"/>
                    <a:pt x="7217" y="11009"/>
                  </a:cubicBezTo>
                  <a:cubicBezTo>
                    <a:pt x="3977" y="14214"/>
                    <a:pt x="1817" y="16723"/>
                    <a:pt x="737" y="18395"/>
                  </a:cubicBezTo>
                  <a:cubicBezTo>
                    <a:pt x="-343" y="20067"/>
                    <a:pt x="-343" y="20903"/>
                    <a:pt x="1457" y="21252"/>
                  </a:cubicBezTo>
                  <a:cubicBezTo>
                    <a:pt x="3257" y="21600"/>
                    <a:pt x="6857" y="21461"/>
                    <a:pt x="10457" y="20694"/>
                  </a:cubicBezTo>
                  <a:cubicBezTo>
                    <a:pt x="14057" y="19928"/>
                    <a:pt x="17657" y="18534"/>
                    <a:pt x="21257" y="171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8216637" y="2508250"/>
              <a:ext cx="146314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600" fill="norm" stroke="1" extrusionOk="0">
                  <a:moveTo>
                    <a:pt x="4667" y="21600"/>
                  </a:moveTo>
                  <a:cubicBezTo>
                    <a:pt x="2507" y="19800"/>
                    <a:pt x="347" y="18000"/>
                    <a:pt x="39" y="16200"/>
                  </a:cubicBezTo>
                  <a:cubicBezTo>
                    <a:pt x="-270" y="14400"/>
                    <a:pt x="1273" y="12600"/>
                    <a:pt x="5130" y="9900"/>
                  </a:cubicBezTo>
                  <a:cubicBezTo>
                    <a:pt x="8987" y="7200"/>
                    <a:pt x="15159" y="3600"/>
                    <a:pt x="2133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8307916" y="2296278"/>
              <a:ext cx="162514" cy="345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341" fill="norm" stroke="1" extrusionOk="0">
                  <a:moveTo>
                    <a:pt x="14868" y="13895"/>
                  </a:moveTo>
                  <a:cubicBezTo>
                    <a:pt x="12062" y="13895"/>
                    <a:pt x="9257" y="13895"/>
                    <a:pt x="6873" y="14484"/>
                  </a:cubicBezTo>
                  <a:cubicBezTo>
                    <a:pt x="4488" y="15073"/>
                    <a:pt x="2525" y="16252"/>
                    <a:pt x="1403" y="17233"/>
                  </a:cubicBezTo>
                  <a:cubicBezTo>
                    <a:pt x="281" y="18215"/>
                    <a:pt x="0" y="19001"/>
                    <a:pt x="0" y="19721"/>
                  </a:cubicBezTo>
                  <a:cubicBezTo>
                    <a:pt x="0" y="20441"/>
                    <a:pt x="281" y="21095"/>
                    <a:pt x="1683" y="21292"/>
                  </a:cubicBezTo>
                  <a:cubicBezTo>
                    <a:pt x="3086" y="21488"/>
                    <a:pt x="5610" y="21226"/>
                    <a:pt x="8977" y="18215"/>
                  </a:cubicBezTo>
                  <a:cubicBezTo>
                    <a:pt x="12343" y="15204"/>
                    <a:pt x="16551" y="9444"/>
                    <a:pt x="18795" y="6237"/>
                  </a:cubicBezTo>
                  <a:cubicBezTo>
                    <a:pt x="21039" y="3030"/>
                    <a:pt x="21319" y="2375"/>
                    <a:pt x="21460" y="1655"/>
                  </a:cubicBezTo>
                  <a:cubicBezTo>
                    <a:pt x="21600" y="935"/>
                    <a:pt x="21600" y="150"/>
                    <a:pt x="21039" y="19"/>
                  </a:cubicBezTo>
                  <a:cubicBezTo>
                    <a:pt x="20478" y="-112"/>
                    <a:pt x="19356" y="412"/>
                    <a:pt x="18234" y="2441"/>
                  </a:cubicBezTo>
                  <a:cubicBezTo>
                    <a:pt x="17112" y="4470"/>
                    <a:pt x="15990" y="8004"/>
                    <a:pt x="15429" y="10819"/>
                  </a:cubicBezTo>
                  <a:cubicBezTo>
                    <a:pt x="14868" y="13633"/>
                    <a:pt x="14868" y="15728"/>
                    <a:pt x="14868" y="178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8496300" y="2559050"/>
              <a:ext cx="1" cy="190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8792487" y="2368278"/>
              <a:ext cx="224514" cy="310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247" fill="norm" stroke="1" extrusionOk="0">
                  <a:moveTo>
                    <a:pt x="4455" y="6542"/>
                  </a:moveTo>
                  <a:cubicBezTo>
                    <a:pt x="3648" y="9152"/>
                    <a:pt x="2840" y="11761"/>
                    <a:pt x="2234" y="14008"/>
                  </a:cubicBezTo>
                  <a:cubicBezTo>
                    <a:pt x="1629" y="16255"/>
                    <a:pt x="1225" y="18140"/>
                    <a:pt x="922" y="19444"/>
                  </a:cubicBezTo>
                  <a:cubicBezTo>
                    <a:pt x="619" y="20749"/>
                    <a:pt x="418" y="21474"/>
                    <a:pt x="216" y="21184"/>
                  </a:cubicBezTo>
                  <a:cubicBezTo>
                    <a:pt x="14" y="20894"/>
                    <a:pt x="-188" y="19589"/>
                    <a:pt x="317" y="16763"/>
                  </a:cubicBezTo>
                  <a:cubicBezTo>
                    <a:pt x="821" y="13936"/>
                    <a:pt x="2033" y="9587"/>
                    <a:pt x="2840" y="7050"/>
                  </a:cubicBezTo>
                  <a:cubicBezTo>
                    <a:pt x="3648" y="4513"/>
                    <a:pt x="4051" y="3788"/>
                    <a:pt x="4556" y="3136"/>
                  </a:cubicBezTo>
                  <a:cubicBezTo>
                    <a:pt x="5061" y="2483"/>
                    <a:pt x="5666" y="1904"/>
                    <a:pt x="6272" y="2266"/>
                  </a:cubicBezTo>
                  <a:cubicBezTo>
                    <a:pt x="6877" y="2628"/>
                    <a:pt x="7483" y="3933"/>
                    <a:pt x="8291" y="6397"/>
                  </a:cubicBezTo>
                  <a:cubicBezTo>
                    <a:pt x="9098" y="8862"/>
                    <a:pt x="10107" y="12486"/>
                    <a:pt x="10612" y="14661"/>
                  </a:cubicBezTo>
                  <a:cubicBezTo>
                    <a:pt x="11117" y="16835"/>
                    <a:pt x="11117" y="17560"/>
                    <a:pt x="11319" y="18357"/>
                  </a:cubicBezTo>
                  <a:cubicBezTo>
                    <a:pt x="11520" y="19155"/>
                    <a:pt x="11924" y="20024"/>
                    <a:pt x="12530" y="20242"/>
                  </a:cubicBezTo>
                  <a:cubicBezTo>
                    <a:pt x="13135" y="20459"/>
                    <a:pt x="13943" y="20024"/>
                    <a:pt x="15255" y="17197"/>
                  </a:cubicBezTo>
                  <a:cubicBezTo>
                    <a:pt x="16567" y="14371"/>
                    <a:pt x="18384" y="9152"/>
                    <a:pt x="19393" y="6108"/>
                  </a:cubicBezTo>
                  <a:cubicBezTo>
                    <a:pt x="20403" y="3063"/>
                    <a:pt x="20605" y="2193"/>
                    <a:pt x="20705" y="1396"/>
                  </a:cubicBezTo>
                  <a:cubicBezTo>
                    <a:pt x="20806" y="599"/>
                    <a:pt x="20806" y="-126"/>
                    <a:pt x="20907" y="19"/>
                  </a:cubicBezTo>
                  <a:cubicBezTo>
                    <a:pt x="21008" y="164"/>
                    <a:pt x="21210" y="1179"/>
                    <a:pt x="21412" y="21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9008342" y="2540000"/>
              <a:ext cx="73381" cy="106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1" h="20920" fill="norm" stroke="1" extrusionOk="0">
                  <a:moveTo>
                    <a:pt x="15054" y="2492"/>
                  </a:moveTo>
                  <a:cubicBezTo>
                    <a:pt x="12054" y="1662"/>
                    <a:pt x="9054" y="831"/>
                    <a:pt x="6654" y="1246"/>
                  </a:cubicBezTo>
                  <a:cubicBezTo>
                    <a:pt x="4254" y="1662"/>
                    <a:pt x="2454" y="3323"/>
                    <a:pt x="1254" y="5400"/>
                  </a:cubicBezTo>
                  <a:cubicBezTo>
                    <a:pt x="54" y="7477"/>
                    <a:pt x="-546" y="9969"/>
                    <a:pt x="654" y="12877"/>
                  </a:cubicBezTo>
                  <a:cubicBezTo>
                    <a:pt x="1854" y="15785"/>
                    <a:pt x="4854" y="19108"/>
                    <a:pt x="7854" y="20354"/>
                  </a:cubicBezTo>
                  <a:cubicBezTo>
                    <a:pt x="10854" y="21600"/>
                    <a:pt x="13854" y="20769"/>
                    <a:pt x="16254" y="18069"/>
                  </a:cubicBezTo>
                  <a:cubicBezTo>
                    <a:pt x="18654" y="15369"/>
                    <a:pt x="20454" y="10800"/>
                    <a:pt x="20754" y="7477"/>
                  </a:cubicBezTo>
                  <a:cubicBezTo>
                    <a:pt x="21054" y="4154"/>
                    <a:pt x="19854" y="2077"/>
                    <a:pt x="186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9124950" y="2495550"/>
              <a:ext cx="76200" cy="1832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5959"/>
                  </a:moveTo>
                  <a:cubicBezTo>
                    <a:pt x="6000" y="8193"/>
                    <a:pt x="12000" y="10428"/>
                    <a:pt x="15600" y="12786"/>
                  </a:cubicBezTo>
                  <a:cubicBezTo>
                    <a:pt x="19200" y="15145"/>
                    <a:pt x="20400" y="17628"/>
                    <a:pt x="19800" y="19241"/>
                  </a:cubicBezTo>
                  <a:cubicBezTo>
                    <a:pt x="19200" y="20855"/>
                    <a:pt x="16800" y="21600"/>
                    <a:pt x="14700" y="21476"/>
                  </a:cubicBezTo>
                  <a:cubicBezTo>
                    <a:pt x="12600" y="21352"/>
                    <a:pt x="10800" y="20359"/>
                    <a:pt x="9300" y="18000"/>
                  </a:cubicBezTo>
                  <a:cubicBezTo>
                    <a:pt x="7800" y="15641"/>
                    <a:pt x="6600" y="11917"/>
                    <a:pt x="7200" y="8814"/>
                  </a:cubicBezTo>
                  <a:cubicBezTo>
                    <a:pt x="7800" y="5710"/>
                    <a:pt x="10200" y="3228"/>
                    <a:pt x="12900" y="1862"/>
                  </a:cubicBezTo>
                  <a:cubicBezTo>
                    <a:pt x="15600" y="497"/>
                    <a:pt x="18600" y="24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9226550" y="2500692"/>
              <a:ext cx="203200" cy="167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8" fill="norm" stroke="1" extrusionOk="0">
                  <a:moveTo>
                    <a:pt x="0" y="6634"/>
                  </a:moveTo>
                  <a:cubicBezTo>
                    <a:pt x="900" y="7714"/>
                    <a:pt x="1800" y="8794"/>
                    <a:pt x="2362" y="10819"/>
                  </a:cubicBezTo>
                  <a:cubicBezTo>
                    <a:pt x="2925" y="12844"/>
                    <a:pt x="3150" y="15814"/>
                    <a:pt x="3150" y="17974"/>
                  </a:cubicBezTo>
                  <a:cubicBezTo>
                    <a:pt x="3150" y="20134"/>
                    <a:pt x="2925" y="21484"/>
                    <a:pt x="2925" y="21349"/>
                  </a:cubicBezTo>
                  <a:cubicBezTo>
                    <a:pt x="2925" y="21214"/>
                    <a:pt x="3150" y="19594"/>
                    <a:pt x="3712" y="16624"/>
                  </a:cubicBezTo>
                  <a:cubicBezTo>
                    <a:pt x="4275" y="13654"/>
                    <a:pt x="5175" y="9334"/>
                    <a:pt x="5738" y="6499"/>
                  </a:cubicBezTo>
                  <a:cubicBezTo>
                    <a:pt x="6300" y="3664"/>
                    <a:pt x="6525" y="2314"/>
                    <a:pt x="6750" y="2449"/>
                  </a:cubicBezTo>
                  <a:cubicBezTo>
                    <a:pt x="6975" y="2584"/>
                    <a:pt x="7200" y="4204"/>
                    <a:pt x="7312" y="6229"/>
                  </a:cubicBezTo>
                  <a:cubicBezTo>
                    <a:pt x="7425" y="8254"/>
                    <a:pt x="7425" y="10684"/>
                    <a:pt x="7762" y="11359"/>
                  </a:cubicBezTo>
                  <a:cubicBezTo>
                    <a:pt x="8100" y="12034"/>
                    <a:pt x="8775" y="10954"/>
                    <a:pt x="9788" y="9064"/>
                  </a:cubicBezTo>
                  <a:cubicBezTo>
                    <a:pt x="10800" y="7174"/>
                    <a:pt x="12150" y="4474"/>
                    <a:pt x="13275" y="2719"/>
                  </a:cubicBezTo>
                  <a:cubicBezTo>
                    <a:pt x="14400" y="964"/>
                    <a:pt x="15300" y="154"/>
                    <a:pt x="16312" y="19"/>
                  </a:cubicBezTo>
                  <a:cubicBezTo>
                    <a:pt x="17325" y="-116"/>
                    <a:pt x="18450" y="424"/>
                    <a:pt x="19350" y="3124"/>
                  </a:cubicBezTo>
                  <a:cubicBezTo>
                    <a:pt x="20250" y="5824"/>
                    <a:pt x="20925" y="10684"/>
                    <a:pt x="21600" y="15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9427442" y="2304795"/>
              <a:ext cx="230483" cy="336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348" fill="norm" stroke="1" extrusionOk="0">
                  <a:moveTo>
                    <a:pt x="6105" y="18530"/>
                  </a:moveTo>
                  <a:cubicBezTo>
                    <a:pt x="6301" y="17860"/>
                    <a:pt x="6497" y="17189"/>
                    <a:pt x="6105" y="16786"/>
                  </a:cubicBezTo>
                  <a:cubicBezTo>
                    <a:pt x="5712" y="16384"/>
                    <a:pt x="4730" y="16250"/>
                    <a:pt x="3945" y="16451"/>
                  </a:cubicBezTo>
                  <a:cubicBezTo>
                    <a:pt x="3159" y="16652"/>
                    <a:pt x="2570" y="17189"/>
                    <a:pt x="1981" y="17793"/>
                  </a:cubicBezTo>
                  <a:cubicBezTo>
                    <a:pt x="1392" y="18396"/>
                    <a:pt x="803" y="19067"/>
                    <a:pt x="410" y="19738"/>
                  </a:cubicBezTo>
                  <a:cubicBezTo>
                    <a:pt x="17" y="20409"/>
                    <a:pt x="-179" y="21080"/>
                    <a:pt x="214" y="21281"/>
                  </a:cubicBezTo>
                  <a:cubicBezTo>
                    <a:pt x="606" y="21482"/>
                    <a:pt x="1588" y="21214"/>
                    <a:pt x="2472" y="20744"/>
                  </a:cubicBezTo>
                  <a:cubicBezTo>
                    <a:pt x="3356" y="20275"/>
                    <a:pt x="4141" y="19604"/>
                    <a:pt x="5025" y="19537"/>
                  </a:cubicBezTo>
                  <a:cubicBezTo>
                    <a:pt x="5908" y="19470"/>
                    <a:pt x="6890" y="20006"/>
                    <a:pt x="7872" y="20275"/>
                  </a:cubicBezTo>
                  <a:cubicBezTo>
                    <a:pt x="8854" y="20543"/>
                    <a:pt x="9836" y="20543"/>
                    <a:pt x="10817" y="19939"/>
                  </a:cubicBezTo>
                  <a:cubicBezTo>
                    <a:pt x="11799" y="19335"/>
                    <a:pt x="12781" y="18128"/>
                    <a:pt x="14450" y="15378"/>
                  </a:cubicBezTo>
                  <a:cubicBezTo>
                    <a:pt x="16119" y="12627"/>
                    <a:pt x="18476" y="8334"/>
                    <a:pt x="19752" y="5852"/>
                  </a:cubicBezTo>
                  <a:cubicBezTo>
                    <a:pt x="21028" y="3370"/>
                    <a:pt x="21225" y="2699"/>
                    <a:pt x="21323" y="1894"/>
                  </a:cubicBezTo>
                  <a:cubicBezTo>
                    <a:pt x="21421" y="1089"/>
                    <a:pt x="21421" y="150"/>
                    <a:pt x="21126" y="16"/>
                  </a:cubicBezTo>
                  <a:cubicBezTo>
                    <a:pt x="20832" y="-118"/>
                    <a:pt x="20243" y="553"/>
                    <a:pt x="19163" y="3236"/>
                  </a:cubicBezTo>
                  <a:cubicBezTo>
                    <a:pt x="18083" y="5919"/>
                    <a:pt x="16512" y="10615"/>
                    <a:pt x="15923" y="13835"/>
                  </a:cubicBezTo>
                  <a:cubicBezTo>
                    <a:pt x="15334" y="17055"/>
                    <a:pt x="15726" y="18799"/>
                    <a:pt x="16119" y="20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9626599" y="2485936"/>
              <a:ext cx="84804" cy="179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7" h="21105" fill="norm" stroke="1" extrusionOk="0">
                  <a:moveTo>
                    <a:pt x="17385" y="2617"/>
                  </a:moveTo>
                  <a:cubicBezTo>
                    <a:pt x="16859" y="1376"/>
                    <a:pt x="16332" y="134"/>
                    <a:pt x="15278" y="10"/>
                  </a:cubicBezTo>
                  <a:cubicBezTo>
                    <a:pt x="14224" y="-114"/>
                    <a:pt x="12644" y="879"/>
                    <a:pt x="12380" y="2865"/>
                  </a:cubicBezTo>
                  <a:cubicBezTo>
                    <a:pt x="12117" y="4852"/>
                    <a:pt x="13171" y="7831"/>
                    <a:pt x="14751" y="10314"/>
                  </a:cubicBezTo>
                  <a:cubicBezTo>
                    <a:pt x="16332" y="12796"/>
                    <a:pt x="18439" y="14783"/>
                    <a:pt x="19756" y="16396"/>
                  </a:cubicBezTo>
                  <a:cubicBezTo>
                    <a:pt x="21073" y="18010"/>
                    <a:pt x="21600" y="19252"/>
                    <a:pt x="20546" y="20120"/>
                  </a:cubicBezTo>
                  <a:cubicBezTo>
                    <a:pt x="19493" y="20989"/>
                    <a:pt x="16859" y="21486"/>
                    <a:pt x="13171" y="20741"/>
                  </a:cubicBezTo>
                  <a:cubicBezTo>
                    <a:pt x="9483" y="19996"/>
                    <a:pt x="4741" y="18010"/>
                    <a:pt x="0" y="16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1098550" y="2273300"/>
              <a:ext cx="1968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1136650" y="2317750"/>
              <a:ext cx="12700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984744" y="2533255"/>
              <a:ext cx="126507" cy="355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313" fill="norm" stroke="1" extrusionOk="0">
                  <a:moveTo>
                    <a:pt x="15852" y="14890"/>
                  </a:moveTo>
                  <a:cubicBezTo>
                    <a:pt x="15497" y="14255"/>
                    <a:pt x="15143" y="13619"/>
                    <a:pt x="14081" y="13175"/>
                  </a:cubicBezTo>
                  <a:cubicBezTo>
                    <a:pt x="13019" y="12730"/>
                    <a:pt x="11248" y="12476"/>
                    <a:pt x="8947" y="12984"/>
                  </a:cubicBezTo>
                  <a:cubicBezTo>
                    <a:pt x="6645" y="13492"/>
                    <a:pt x="3812" y="14763"/>
                    <a:pt x="2042" y="16161"/>
                  </a:cubicBezTo>
                  <a:cubicBezTo>
                    <a:pt x="271" y="17558"/>
                    <a:pt x="-437" y="19083"/>
                    <a:pt x="271" y="20036"/>
                  </a:cubicBezTo>
                  <a:cubicBezTo>
                    <a:pt x="979" y="20989"/>
                    <a:pt x="3104" y="21370"/>
                    <a:pt x="4874" y="21306"/>
                  </a:cubicBezTo>
                  <a:cubicBezTo>
                    <a:pt x="6645" y="21243"/>
                    <a:pt x="8061" y="20735"/>
                    <a:pt x="10009" y="18511"/>
                  </a:cubicBezTo>
                  <a:cubicBezTo>
                    <a:pt x="11956" y="16288"/>
                    <a:pt x="14435" y="12349"/>
                    <a:pt x="15852" y="9426"/>
                  </a:cubicBezTo>
                  <a:cubicBezTo>
                    <a:pt x="17268" y="6504"/>
                    <a:pt x="17622" y="4598"/>
                    <a:pt x="17799" y="3074"/>
                  </a:cubicBezTo>
                  <a:cubicBezTo>
                    <a:pt x="17976" y="1549"/>
                    <a:pt x="17976" y="405"/>
                    <a:pt x="17445" y="88"/>
                  </a:cubicBezTo>
                  <a:cubicBezTo>
                    <a:pt x="16914" y="-230"/>
                    <a:pt x="15852" y="278"/>
                    <a:pt x="15143" y="2311"/>
                  </a:cubicBezTo>
                  <a:cubicBezTo>
                    <a:pt x="14435" y="4344"/>
                    <a:pt x="14081" y="7902"/>
                    <a:pt x="15143" y="10634"/>
                  </a:cubicBezTo>
                  <a:cubicBezTo>
                    <a:pt x="16206" y="13365"/>
                    <a:pt x="18684" y="15271"/>
                    <a:pt x="21163" y="17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1162050" y="2707471"/>
              <a:ext cx="82550" cy="124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7" fill="norm" stroke="1" extrusionOk="0">
                  <a:moveTo>
                    <a:pt x="0" y="6077"/>
                  </a:moveTo>
                  <a:cubicBezTo>
                    <a:pt x="1662" y="7517"/>
                    <a:pt x="3323" y="8957"/>
                    <a:pt x="5538" y="9497"/>
                  </a:cubicBezTo>
                  <a:cubicBezTo>
                    <a:pt x="7754" y="10037"/>
                    <a:pt x="10523" y="9677"/>
                    <a:pt x="12738" y="8777"/>
                  </a:cubicBezTo>
                  <a:cubicBezTo>
                    <a:pt x="14954" y="7877"/>
                    <a:pt x="16615" y="6437"/>
                    <a:pt x="17446" y="4637"/>
                  </a:cubicBezTo>
                  <a:cubicBezTo>
                    <a:pt x="18277" y="2837"/>
                    <a:pt x="18277" y="677"/>
                    <a:pt x="16892" y="137"/>
                  </a:cubicBezTo>
                  <a:cubicBezTo>
                    <a:pt x="15508" y="-403"/>
                    <a:pt x="12738" y="677"/>
                    <a:pt x="10246" y="3017"/>
                  </a:cubicBezTo>
                  <a:cubicBezTo>
                    <a:pt x="7754" y="5357"/>
                    <a:pt x="5538" y="8957"/>
                    <a:pt x="4431" y="12017"/>
                  </a:cubicBezTo>
                  <a:cubicBezTo>
                    <a:pt x="3323" y="15077"/>
                    <a:pt x="3323" y="17597"/>
                    <a:pt x="6369" y="19037"/>
                  </a:cubicBezTo>
                  <a:cubicBezTo>
                    <a:pt x="9415" y="20477"/>
                    <a:pt x="15508" y="20837"/>
                    <a:pt x="21600" y="211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1288505" y="2727506"/>
              <a:ext cx="91698" cy="338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4" h="21438" fill="norm" stroke="1" extrusionOk="0">
                  <a:moveTo>
                    <a:pt x="15964" y="189"/>
                  </a:moveTo>
                  <a:cubicBezTo>
                    <a:pt x="13564" y="55"/>
                    <a:pt x="11164" y="-79"/>
                    <a:pt x="8764" y="55"/>
                  </a:cubicBezTo>
                  <a:cubicBezTo>
                    <a:pt x="6364" y="189"/>
                    <a:pt x="3964" y="592"/>
                    <a:pt x="2284" y="1128"/>
                  </a:cubicBezTo>
                  <a:cubicBezTo>
                    <a:pt x="604" y="1665"/>
                    <a:pt x="-356" y="2336"/>
                    <a:pt x="124" y="2873"/>
                  </a:cubicBezTo>
                  <a:cubicBezTo>
                    <a:pt x="604" y="3409"/>
                    <a:pt x="2524" y="3812"/>
                    <a:pt x="4924" y="3543"/>
                  </a:cubicBezTo>
                  <a:cubicBezTo>
                    <a:pt x="7324" y="3275"/>
                    <a:pt x="10204" y="2336"/>
                    <a:pt x="11884" y="2269"/>
                  </a:cubicBezTo>
                  <a:cubicBezTo>
                    <a:pt x="13564" y="2202"/>
                    <a:pt x="14044" y="3007"/>
                    <a:pt x="15484" y="5287"/>
                  </a:cubicBezTo>
                  <a:cubicBezTo>
                    <a:pt x="16924" y="7568"/>
                    <a:pt x="19324" y="11325"/>
                    <a:pt x="20284" y="13941"/>
                  </a:cubicBezTo>
                  <a:cubicBezTo>
                    <a:pt x="21244" y="16557"/>
                    <a:pt x="20764" y="18033"/>
                    <a:pt x="19564" y="19106"/>
                  </a:cubicBezTo>
                  <a:cubicBezTo>
                    <a:pt x="18364" y="20179"/>
                    <a:pt x="16444" y="20850"/>
                    <a:pt x="14284" y="21186"/>
                  </a:cubicBezTo>
                  <a:cubicBezTo>
                    <a:pt x="12124" y="21521"/>
                    <a:pt x="9724" y="21521"/>
                    <a:pt x="8044" y="21186"/>
                  </a:cubicBezTo>
                  <a:cubicBezTo>
                    <a:pt x="6364" y="20850"/>
                    <a:pt x="5404" y="20179"/>
                    <a:pt x="4924" y="18905"/>
                  </a:cubicBezTo>
                  <a:cubicBezTo>
                    <a:pt x="4444" y="17630"/>
                    <a:pt x="4444" y="15752"/>
                    <a:pt x="4444" y="13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1384300" y="2722653"/>
              <a:ext cx="107950" cy="134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79" fill="norm" stroke="1" extrusionOk="0">
                  <a:moveTo>
                    <a:pt x="0" y="232"/>
                  </a:moveTo>
                  <a:cubicBezTo>
                    <a:pt x="2118" y="-96"/>
                    <a:pt x="4235" y="-423"/>
                    <a:pt x="7200" y="1868"/>
                  </a:cubicBezTo>
                  <a:cubicBezTo>
                    <a:pt x="10165" y="4159"/>
                    <a:pt x="13976" y="9068"/>
                    <a:pt x="15882" y="12504"/>
                  </a:cubicBezTo>
                  <a:cubicBezTo>
                    <a:pt x="17788" y="15941"/>
                    <a:pt x="17788" y="17904"/>
                    <a:pt x="16729" y="19213"/>
                  </a:cubicBezTo>
                  <a:cubicBezTo>
                    <a:pt x="15671" y="20522"/>
                    <a:pt x="13553" y="21177"/>
                    <a:pt x="12282" y="20522"/>
                  </a:cubicBezTo>
                  <a:cubicBezTo>
                    <a:pt x="11012" y="19868"/>
                    <a:pt x="10588" y="17904"/>
                    <a:pt x="12282" y="14959"/>
                  </a:cubicBezTo>
                  <a:cubicBezTo>
                    <a:pt x="13976" y="12013"/>
                    <a:pt x="17788" y="8086"/>
                    <a:pt x="21600" y="4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1511299" y="2668737"/>
              <a:ext cx="278035" cy="200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362" fill="norm" stroke="1" extrusionOk="0">
                  <a:moveTo>
                    <a:pt x="0" y="8590"/>
                  </a:moveTo>
                  <a:cubicBezTo>
                    <a:pt x="650" y="9265"/>
                    <a:pt x="1299" y="9940"/>
                    <a:pt x="2030" y="9940"/>
                  </a:cubicBezTo>
                  <a:cubicBezTo>
                    <a:pt x="2761" y="9940"/>
                    <a:pt x="3573" y="9265"/>
                    <a:pt x="4141" y="8365"/>
                  </a:cubicBezTo>
                  <a:cubicBezTo>
                    <a:pt x="4710" y="7465"/>
                    <a:pt x="5035" y="6340"/>
                    <a:pt x="4791" y="6002"/>
                  </a:cubicBezTo>
                  <a:cubicBezTo>
                    <a:pt x="4547" y="5665"/>
                    <a:pt x="3735" y="6115"/>
                    <a:pt x="3086" y="7578"/>
                  </a:cubicBezTo>
                  <a:cubicBezTo>
                    <a:pt x="2436" y="9040"/>
                    <a:pt x="1949" y="11515"/>
                    <a:pt x="1705" y="13315"/>
                  </a:cubicBezTo>
                  <a:cubicBezTo>
                    <a:pt x="1462" y="15115"/>
                    <a:pt x="1462" y="16240"/>
                    <a:pt x="2192" y="17478"/>
                  </a:cubicBezTo>
                  <a:cubicBezTo>
                    <a:pt x="2923" y="18715"/>
                    <a:pt x="4385" y="20065"/>
                    <a:pt x="6253" y="18715"/>
                  </a:cubicBezTo>
                  <a:cubicBezTo>
                    <a:pt x="8120" y="17365"/>
                    <a:pt x="10394" y="13315"/>
                    <a:pt x="11531" y="10727"/>
                  </a:cubicBezTo>
                  <a:cubicBezTo>
                    <a:pt x="12668" y="8140"/>
                    <a:pt x="12668" y="7015"/>
                    <a:pt x="12262" y="6340"/>
                  </a:cubicBezTo>
                  <a:cubicBezTo>
                    <a:pt x="11856" y="5665"/>
                    <a:pt x="11044" y="5440"/>
                    <a:pt x="10394" y="5778"/>
                  </a:cubicBezTo>
                  <a:cubicBezTo>
                    <a:pt x="9744" y="6115"/>
                    <a:pt x="9257" y="7015"/>
                    <a:pt x="8851" y="8928"/>
                  </a:cubicBezTo>
                  <a:cubicBezTo>
                    <a:pt x="8445" y="10840"/>
                    <a:pt x="8120" y="13765"/>
                    <a:pt x="8202" y="15677"/>
                  </a:cubicBezTo>
                  <a:cubicBezTo>
                    <a:pt x="8283" y="17590"/>
                    <a:pt x="8770" y="18490"/>
                    <a:pt x="9420" y="19052"/>
                  </a:cubicBezTo>
                  <a:cubicBezTo>
                    <a:pt x="10069" y="19615"/>
                    <a:pt x="10881" y="19840"/>
                    <a:pt x="12018" y="19390"/>
                  </a:cubicBezTo>
                  <a:cubicBezTo>
                    <a:pt x="13155" y="18940"/>
                    <a:pt x="14617" y="17815"/>
                    <a:pt x="15997" y="15453"/>
                  </a:cubicBezTo>
                  <a:cubicBezTo>
                    <a:pt x="17377" y="13090"/>
                    <a:pt x="18677" y="9490"/>
                    <a:pt x="19326" y="6677"/>
                  </a:cubicBezTo>
                  <a:cubicBezTo>
                    <a:pt x="19976" y="3865"/>
                    <a:pt x="19976" y="1840"/>
                    <a:pt x="19570" y="828"/>
                  </a:cubicBezTo>
                  <a:cubicBezTo>
                    <a:pt x="19164" y="-185"/>
                    <a:pt x="18352" y="-185"/>
                    <a:pt x="17702" y="378"/>
                  </a:cubicBezTo>
                  <a:cubicBezTo>
                    <a:pt x="17053" y="940"/>
                    <a:pt x="16565" y="2065"/>
                    <a:pt x="16322" y="3753"/>
                  </a:cubicBezTo>
                  <a:cubicBezTo>
                    <a:pt x="16078" y="5440"/>
                    <a:pt x="16078" y="7690"/>
                    <a:pt x="16565" y="9715"/>
                  </a:cubicBezTo>
                  <a:cubicBezTo>
                    <a:pt x="17053" y="11740"/>
                    <a:pt x="18027" y="13540"/>
                    <a:pt x="18839" y="14890"/>
                  </a:cubicBezTo>
                  <a:cubicBezTo>
                    <a:pt x="19651" y="16240"/>
                    <a:pt x="20301" y="17140"/>
                    <a:pt x="20788" y="18153"/>
                  </a:cubicBezTo>
                  <a:cubicBezTo>
                    <a:pt x="21275" y="19165"/>
                    <a:pt x="21600" y="20290"/>
                    <a:pt x="21032" y="20853"/>
                  </a:cubicBezTo>
                  <a:cubicBezTo>
                    <a:pt x="20463" y="21415"/>
                    <a:pt x="19002" y="21415"/>
                    <a:pt x="18189" y="21303"/>
                  </a:cubicBezTo>
                  <a:cubicBezTo>
                    <a:pt x="17377" y="21190"/>
                    <a:pt x="17215" y="20965"/>
                    <a:pt x="17053" y="207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1893625" y="2578078"/>
              <a:ext cx="341576" cy="479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440" fill="norm" stroke="1" extrusionOk="0">
                  <a:moveTo>
                    <a:pt x="7117" y="8527"/>
                  </a:moveTo>
                  <a:cubicBezTo>
                    <a:pt x="6584" y="8243"/>
                    <a:pt x="6050" y="7959"/>
                    <a:pt x="5050" y="8006"/>
                  </a:cubicBezTo>
                  <a:cubicBezTo>
                    <a:pt x="4050" y="8053"/>
                    <a:pt x="2584" y="8432"/>
                    <a:pt x="1650" y="8811"/>
                  </a:cubicBezTo>
                  <a:cubicBezTo>
                    <a:pt x="717" y="9190"/>
                    <a:pt x="317" y="9569"/>
                    <a:pt x="117" y="10090"/>
                  </a:cubicBezTo>
                  <a:cubicBezTo>
                    <a:pt x="-83" y="10611"/>
                    <a:pt x="-83" y="11274"/>
                    <a:pt x="584" y="11653"/>
                  </a:cubicBezTo>
                  <a:cubicBezTo>
                    <a:pt x="1250" y="12032"/>
                    <a:pt x="2584" y="12127"/>
                    <a:pt x="3850" y="11132"/>
                  </a:cubicBezTo>
                  <a:cubicBezTo>
                    <a:pt x="5117" y="10138"/>
                    <a:pt x="6317" y="8053"/>
                    <a:pt x="7250" y="6253"/>
                  </a:cubicBezTo>
                  <a:cubicBezTo>
                    <a:pt x="8184" y="4453"/>
                    <a:pt x="8850" y="2938"/>
                    <a:pt x="9517" y="1990"/>
                  </a:cubicBezTo>
                  <a:cubicBezTo>
                    <a:pt x="10184" y="1043"/>
                    <a:pt x="10850" y="664"/>
                    <a:pt x="11717" y="380"/>
                  </a:cubicBezTo>
                  <a:cubicBezTo>
                    <a:pt x="12584" y="95"/>
                    <a:pt x="13650" y="-94"/>
                    <a:pt x="14184" y="48"/>
                  </a:cubicBezTo>
                  <a:cubicBezTo>
                    <a:pt x="14717" y="190"/>
                    <a:pt x="14717" y="664"/>
                    <a:pt x="13984" y="2038"/>
                  </a:cubicBezTo>
                  <a:cubicBezTo>
                    <a:pt x="13250" y="3411"/>
                    <a:pt x="11784" y="5685"/>
                    <a:pt x="10584" y="8385"/>
                  </a:cubicBezTo>
                  <a:cubicBezTo>
                    <a:pt x="9384" y="11085"/>
                    <a:pt x="8450" y="14211"/>
                    <a:pt x="8050" y="16343"/>
                  </a:cubicBezTo>
                  <a:cubicBezTo>
                    <a:pt x="7650" y="18474"/>
                    <a:pt x="7784" y="19611"/>
                    <a:pt x="8117" y="20322"/>
                  </a:cubicBezTo>
                  <a:cubicBezTo>
                    <a:pt x="8450" y="21032"/>
                    <a:pt x="8984" y="21317"/>
                    <a:pt x="9584" y="21411"/>
                  </a:cubicBezTo>
                  <a:cubicBezTo>
                    <a:pt x="10184" y="21506"/>
                    <a:pt x="10850" y="21411"/>
                    <a:pt x="11717" y="20464"/>
                  </a:cubicBezTo>
                  <a:cubicBezTo>
                    <a:pt x="12584" y="19517"/>
                    <a:pt x="13650" y="17717"/>
                    <a:pt x="13984" y="16532"/>
                  </a:cubicBezTo>
                  <a:cubicBezTo>
                    <a:pt x="14317" y="15348"/>
                    <a:pt x="13917" y="14780"/>
                    <a:pt x="13384" y="14401"/>
                  </a:cubicBezTo>
                  <a:cubicBezTo>
                    <a:pt x="12850" y="14022"/>
                    <a:pt x="12184" y="13832"/>
                    <a:pt x="12184" y="13595"/>
                  </a:cubicBezTo>
                  <a:cubicBezTo>
                    <a:pt x="12184" y="13359"/>
                    <a:pt x="12850" y="13074"/>
                    <a:pt x="14517" y="12648"/>
                  </a:cubicBezTo>
                  <a:cubicBezTo>
                    <a:pt x="16184" y="12222"/>
                    <a:pt x="18850" y="11653"/>
                    <a:pt x="21517" y="110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2417409" y="2562979"/>
              <a:ext cx="653875" cy="401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432" fill="norm" stroke="1" extrusionOk="0">
                  <a:moveTo>
                    <a:pt x="5081" y="3183"/>
                  </a:moveTo>
                  <a:cubicBezTo>
                    <a:pt x="5081" y="2617"/>
                    <a:pt x="5081" y="2052"/>
                    <a:pt x="5046" y="1430"/>
                  </a:cubicBezTo>
                  <a:cubicBezTo>
                    <a:pt x="5011" y="808"/>
                    <a:pt x="4942" y="129"/>
                    <a:pt x="4559" y="16"/>
                  </a:cubicBezTo>
                  <a:cubicBezTo>
                    <a:pt x="4175" y="-97"/>
                    <a:pt x="3479" y="355"/>
                    <a:pt x="2956" y="2165"/>
                  </a:cubicBezTo>
                  <a:cubicBezTo>
                    <a:pt x="2433" y="3974"/>
                    <a:pt x="2085" y="7141"/>
                    <a:pt x="1980" y="9968"/>
                  </a:cubicBezTo>
                  <a:cubicBezTo>
                    <a:pt x="1876" y="12795"/>
                    <a:pt x="2015" y="15283"/>
                    <a:pt x="2085" y="16810"/>
                  </a:cubicBezTo>
                  <a:cubicBezTo>
                    <a:pt x="2155" y="18337"/>
                    <a:pt x="2155" y="18902"/>
                    <a:pt x="1980" y="19072"/>
                  </a:cubicBezTo>
                  <a:cubicBezTo>
                    <a:pt x="1806" y="19241"/>
                    <a:pt x="1458" y="19015"/>
                    <a:pt x="1075" y="18167"/>
                  </a:cubicBezTo>
                  <a:cubicBezTo>
                    <a:pt x="691" y="17319"/>
                    <a:pt x="273" y="15849"/>
                    <a:pt x="99" y="14831"/>
                  </a:cubicBezTo>
                  <a:cubicBezTo>
                    <a:pt x="-75" y="13813"/>
                    <a:pt x="-5" y="13248"/>
                    <a:pt x="204" y="12965"/>
                  </a:cubicBezTo>
                  <a:cubicBezTo>
                    <a:pt x="413" y="12682"/>
                    <a:pt x="761" y="12682"/>
                    <a:pt x="1249" y="13191"/>
                  </a:cubicBezTo>
                  <a:cubicBezTo>
                    <a:pt x="1737" y="13700"/>
                    <a:pt x="2364" y="14718"/>
                    <a:pt x="2782" y="15509"/>
                  </a:cubicBezTo>
                  <a:cubicBezTo>
                    <a:pt x="3200" y="16301"/>
                    <a:pt x="3409" y="16866"/>
                    <a:pt x="3479" y="17488"/>
                  </a:cubicBezTo>
                  <a:cubicBezTo>
                    <a:pt x="3548" y="18110"/>
                    <a:pt x="3479" y="18789"/>
                    <a:pt x="3409" y="18789"/>
                  </a:cubicBezTo>
                  <a:cubicBezTo>
                    <a:pt x="3339" y="18789"/>
                    <a:pt x="3270" y="18110"/>
                    <a:pt x="3374" y="17149"/>
                  </a:cubicBezTo>
                  <a:cubicBezTo>
                    <a:pt x="3479" y="16188"/>
                    <a:pt x="3757" y="14944"/>
                    <a:pt x="4001" y="14096"/>
                  </a:cubicBezTo>
                  <a:cubicBezTo>
                    <a:pt x="4245" y="13248"/>
                    <a:pt x="4454" y="12795"/>
                    <a:pt x="4733" y="12512"/>
                  </a:cubicBezTo>
                  <a:cubicBezTo>
                    <a:pt x="5011" y="12230"/>
                    <a:pt x="5360" y="12117"/>
                    <a:pt x="5673" y="12343"/>
                  </a:cubicBezTo>
                  <a:cubicBezTo>
                    <a:pt x="5987" y="12569"/>
                    <a:pt x="6266" y="13134"/>
                    <a:pt x="6440" y="13700"/>
                  </a:cubicBezTo>
                  <a:cubicBezTo>
                    <a:pt x="6614" y="14265"/>
                    <a:pt x="6684" y="14831"/>
                    <a:pt x="6788" y="15396"/>
                  </a:cubicBezTo>
                  <a:cubicBezTo>
                    <a:pt x="6893" y="15962"/>
                    <a:pt x="7032" y="16527"/>
                    <a:pt x="7276" y="16697"/>
                  </a:cubicBezTo>
                  <a:cubicBezTo>
                    <a:pt x="7520" y="16866"/>
                    <a:pt x="7868" y="16640"/>
                    <a:pt x="8182" y="16075"/>
                  </a:cubicBezTo>
                  <a:cubicBezTo>
                    <a:pt x="8495" y="15509"/>
                    <a:pt x="8774" y="14605"/>
                    <a:pt x="8913" y="13813"/>
                  </a:cubicBezTo>
                  <a:cubicBezTo>
                    <a:pt x="9053" y="13021"/>
                    <a:pt x="9053" y="12343"/>
                    <a:pt x="8879" y="12060"/>
                  </a:cubicBezTo>
                  <a:cubicBezTo>
                    <a:pt x="8704" y="11777"/>
                    <a:pt x="8356" y="11890"/>
                    <a:pt x="8077" y="12230"/>
                  </a:cubicBezTo>
                  <a:cubicBezTo>
                    <a:pt x="7799" y="12569"/>
                    <a:pt x="7590" y="13134"/>
                    <a:pt x="7415" y="14096"/>
                  </a:cubicBezTo>
                  <a:cubicBezTo>
                    <a:pt x="7241" y="15057"/>
                    <a:pt x="7102" y="16414"/>
                    <a:pt x="7067" y="17375"/>
                  </a:cubicBezTo>
                  <a:cubicBezTo>
                    <a:pt x="7032" y="18337"/>
                    <a:pt x="7102" y="18902"/>
                    <a:pt x="7276" y="19354"/>
                  </a:cubicBezTo>
                  <a:cubicBezTo>
                    <a:pt x="7450" y="19807"/>
                    <a:pt x="7729" y="20146"/>
                    <a:pt x="8077" y="20316"/>
                  </a:cubicBezTo>
                  <a:cubicBezTo>
                    <a:pt x="8426" y="20485"/>
                    <a:pt x="8844" y="20485"/>
                    <a:pt x="9297" y="20089"/>
                  </a:cubicBezTo>
                  <a:cubicBezTo>
                    <a:pt x="9750" y="19694"/>
                    <a:pt x="10237" y="18902"/>
                    <a:pt x="10725" y="17997"/>
                  </a:cubicBezTo>
                  <a:cubicBezTo>
                    <a:pt x="11213" y="17093"/>
                    <a:pt x="11700" y="16075"/>
                    <a:pt x="11944" y="15283"/>
                  </a:cubicBezTo>
                  <a:cubicBezTo>
                    <a:pt x="12188" y="14491"/>
                    <a:pt x="12188" y="13926"/>
                    <a:pt x="12049" y="13813"/>
                  </a:cubicBezTo>
                  <a:cubicBezTo>
                    <a:pt x="11910" y="13700"/>
                    <a:pt x="11631" y="14039"/>
                    <a:pt x="11387" y="14491"/>
                  </a:cubicBezTo>
                  <a:cubicBezTo>
                    <a:pt x="11143" y="14944"/>
                    <a:pt x="10934" y="15509"/>
                    <a:pt x="10830" y="16188"/>
                  </a:cubicBezTo>
                  <a:cubicBezTo>
                    <a:pt x="10725" y="16866"/>
                    <a:pt x="10725" y="17658"/>
                    <a:pt x="10864" y="18223"/>
                  </a:cubicBezTo>
                  <a:cubicBezTo>
                    <a:pt x="11004" y="18789"/>
                    <a:pt x="11282" y="19128"/>
                    <a:pt x="11805" y="19298"/>
                  </a:cubicBezTo>
                  <a:cubicBezTo>
                    <a:pt x="12328" y="19467"/>
                    <a:pt x="13094" y="19467"/>
                    <a:pt x="13860" y="19015"/>
                  </a:cubicBezTo>
                  <a:cubicBezTo>
                    <a:pt x="14627" y="18563"/>
                    <a:pt x="15393" y="17658"/>
                    <a:pt x="15811" y="16923"/>
                  </a:cubicBezTo>
                  <a:cubicBezTo>
                    <a:pt x="16230" y="16188"/>
                    <a:pt x="16299" y="15622"/>
                    <a:pt x="16160" y="15283"/>
                  </a:cubicBezTo>
                  <a:cubicBezTo>
                    <a:pt x="16020" y="14944"/>
                    <a:pt x="15672" y="14831"/>
                    <a:pt x="15359" y="14944"/>
                  </a:cubicBezTo>
                  <a:cubicBezTo>
                    <a:pt x="15045" y="15057"/>
                    <a:pt x="14766" y="15396"/>
                    <a:pt x="14453" y="16131"/>
                  </a:cubicBezTo>
                  <a:cubicBezTo>
                    <a:pt x="14139" y="16866"/>
                    <a:pt x="13791" y="17997"/>
                    <a:pt x="13617" y="18902"/>
                  </a:cubicBezTo>
                  <a:cubicBezTo>
                    <a:pt x="13442" y="19807"/>
                    <a:pt x="13442" y="20485"/>
                    <a:pt x="13686" y="20881"/>
                  </a:cubicBezTo>
                  <a:cubicBezTo>
                    <a:pt x="13930" y="21277"/>
                    <a:pt x="14418" y="21390"/>
                    <a:pt x="15080" y="20542"/>
                  </a:cubicBezTo>
                  <a:cubicBezTo>
                    <a:pt x="15742" y="19694"/>
                    <a:pt x="16578" y="17884"/>
                    <a:pt x="17240" y="15113"/>
                  </a:cubicBezTo>
                  <a:cubicBezTo>
                    <a:pt x="17902" y="12343"/>
                    <a:pt x="18390" y="8611"/>
                    <a:pt x="18633" y="6462"/>
                  </a:cubicBezTo>
                  <a:cubicBezTo>
                    <a:pt x="18877" y="4313"/>
                    <a:pt x="18877" y="3748"/>
                    <a:pt x="18877" y="3183"/>
                  </a:cubicBezTo>
                  <a:cubicBezTo>
                    <a:pt x="18877" y="2617"/>
                    <a:pt x="18877" y="2052"/>
                    <a:pt x="18773" y="2165"/>
                  </a:cubicBezTo>
                  <a:cubicBezTo>
                    <a:pt x="18668" y="2278"/>
                    <a:pt x="18459" y="3069"/>
                    <a:pt x="18146" y="5162"/>
                  </a:cubicBezTo>
                  <a:cubicBezTo>
                    <a:pt x="17832" y="7254"/>
                    <a:pt x="17414" y="10646"/>
                    <a:pt x="17344" y="13191"/>
                  </a:cubicBezTo>
                  <a:cubicBezTo>
                    <a:pt x="17275" y="15735"/>
                    <a:pt x="17553" y="17432"/>
                    <a:pt x="17867" y="18393"/>
                  </a:cubicBezTo>
                  <a:cubicBezTo>
                    <a:pt x="18180" y="19354"/>
                    <a:pt x="18529" y="19580"/>
                    <a:pt x="18982" y="19354"/>
                  </a:cubicBezTo>
                  <a:cubicBezTo>
                    <a:pt x="19435" y="19128"/>
                    <a:pt x="19992" y="18450"/>
                    <a:pt x="20306" y="17715"/>
                  </a:cubicBezTo>
                  <a:cubicBezTo>
                    <a:pt x="20619" y="16979"/>
                    <a:pt x="20689" y="16188"/>
                    <a:pt x="20550" y="15905"/>
                  </a:cubicBezTo>
                  <a:cubicBezTo>
                    <a:pt x="20410" y="15622"/>
                    <a:pt x="20062" y="15849"/>
                    <a:pt x="19818" y="16301"/>
                  </a:cubicBezTo>
                  <a:cubicBezTo>
                    <a:pt x="19574" y="16753"/>
                    <a:pt x="19435" y="17432"/>
                    <a:pt x="19365" y="18054"/>
                  </a:cubicBezTo>
                  <a:cubicBezTo>
                    <a:pt x="19295" y="18676"/>
                    <a:pt x="19295" y="19241"/>
                    <a:pt x="19365" y="19807"/>
                  </a:cubicBezTo>
                  <a:cubicBezTo>
                    <a:pt x="19435" y="20372"/>
                    <a:pt x="19574" y="20938"/>
                    <a:pt x="19818" y="21220"/>
                  </a:cubicBezTo>
                  <a:cubicBezTo>
                    <a:pt x="20062" y="21503"/>
                    <a:pt x="20410" y="21503"/>
                    <a:pt x="20689" y="21220"/>
                  </a:cubicBezTo>
                  <a:cubicBezTo>
                    <a:pt x="20968" y="20938"/>
                    <a:pt x="21177" y="20372"/>
                    <a:pt x="21316" y="19750"/>
                  </a:cubicBezTo>
                  <a:cubicBezTo>
                    <a:pt x="21455" y="19128"/>
                    <a:pt x="21525" y="18450"/>
                    <a:pt x="21525" y="17828"/>
                  </a:cubicBezTo>
                  <a:cubicBezTo>
                    <a:pt x="21525" y="17206"/>
                    <a:pt x="21455" y="16640"/>
                    <a:pt x="21246" y="16357"/>
                  </a:cubicBezTo>
                  <a:cubicBezTo>
                    <a:pt x="21037" y="16075"/>
                    <a:pt x="20689" y="16075"/>
                    <a:pt x="20340" y="160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3130550" y="2854235"/>
              <a:ext cx="152400" cy="85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9" fill="norm" stroke="1" extrusionOk="0">
                  <a:moveTo>
                    <a:pt x="0" y="813"/>
                  </a:moveTo>
                  <a:cubicBezTo>
                    <a:pt x="300" y="3447"/>
                    <a:pt x="600" y="6081"/>
                    <a:pt x="750" y="8715"/>
                  </a:cubicBezTo>
                  <a:cubicBezTo>
                    <a:pt x="900" y="11349"/>
                    <a:pt x="900" y="13983"/>
                    <a:pt x="1350" y="13193"/>
                  </a:cubicBezTo>
                  <a:cubicBezTo>
                    <a:pt x="1800" y="12403"/>
                    <a:pt x="2700" y="8188"/>
                    <a:pt x="3600" y="5027"/>
                  </a:cubicBezTo>
                  <a:cubicBezTo>
                    <a:pt x="4500" y="1866"/>
                    <a:pt x="5400" y="-241"/>
                    <a:pt x="6300" y="22"/>
                  </a:cubicBezTo>
                  <a:cubicBezTo>
                    <a:pt x="7200" y="286"/>
                    <a:pt x="8100" y="2920"/>
                    <a:pt x="8550" y="5554"/>
                  </a:cubicBezTo>
                  <a:cubicBezTo>
                    <a:pt x="9000" y="8188"/>
                    <a:pt x="9000" y="10822"/>
                    <a:pt x="9450" y="11086"/>
                  </a:cubicBezTo>
                  <a:cubicBezTo>
                    <a:pt x="9900" y="11349"/>
                    <a:pt x="10800" y="9242"/>
                    <a:pt x="11850" y="6871"/>
                  </a:cubicBezTo>
                  <a:cubicBezTo>
                    <a:pt x="12900" y="4500"/>
                    <a:pt x="14100" y="1866"/>
                    <a:pt x="15300" y="1339"/>
                  </a:cubicBezTo>
                  <a:cubicBezTo>
                    <a:pt x="16500" y="813"/>
                    <a:pt x="17700" y="2393"/>
                    <a:pt x="18750" y="6081"/>
                  </a:cubicBezTo>
                  <a:cubicBezTo>
                    <a:pt x="19800" y="9769"/>
                    <a:pt x="20700" y="15564"/>
                    <a:pt x="21600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1459368" y="3202137"/>
              <a:ext cx="102733" cy="334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89" fill="norm" stroke="1" extrusionOk="0">
                  <a:moveTo>
                    <a:pt x="21395" y="1927"/>
                  </a:moveTo>
                  <a:cubicBezTo>
                    <a:pt x="20513" y="1247"/>
                    <a:pt x="19632" y="568"/>
                    <a:pt x="18089" y="229"/>
                  </a:cubicBezTo>
                  <a:cubicBezTo>
                    <a:pt x="16546" y="-111"/>
                    <a:pt x="14342" y="-111"/>
                    <a:pt x="11917" y="500"/>
                  </a:cubicBezTo>
                  <a:cubicBezTo>
                    <a:pt x="9493" y="1112"/>
                    <a:pt x="6848" y="2334"/>
                    <a:pt x="4424" y="4712"/>
                  </a:cubicBezTo>
                  <a:cubicBezTo>
                    <a:pt x="1999" y="7089"/>
                    <a:pt x="-205" y="10621"/>
                    <a:pt x="15" y="13542"/>
                  </a:cubicBezTo>
                  <a:cubicBezTo>
                    <a:pt x="236" y="16463"/>
                    <a:pt x="2881" y="18772"/>
                    <a:pt x="6628" y="19995"/>
                  </a:cubicBezTo>
                  <a:cubicBezTo>
                    <a:pt x="10375" y="21217"/>
                    <a:pt x="15224" y="21353"/>
                    <a:pt x="20073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1616322" y="3178088"/>
              <a:ext cx="148978" cy="361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434" fill="norm" stroke="1" extrusionOk="0">
                  <a:moveTo>
                    <a:pt x="8635" y="14886"/>
                  </a:moveTo>
                  <a:cubicBezTo>
                    <a:pt x="7113" y="14635"/>
                    <a:pt x="5592" y="14384"/>
                    <a:pt x="4223" y="14572"/>
                  </a:cubicBezTo>
                  <a:cubicBezTo>
                    <a:pt x="2854" y="14761"/>
                    <a:pt x="1637" y="15389"/>
                    <a:pt x="877" y="16393"/>
                  </a:cubicBezTo>
                  <a:cubicBezTo>
                    <a:pt x="116" y="17398"/>
                    <a:pt x="-188" y="18779"/>
                    <a:pt x="116" y="19721"/>
                  </a:cubicBezTo>
                  <a:cubicBezTo>
                    <a:pt x="420" y="20663"/>
                    <a:pt x="1333" y="21165"/>
                    <a:pt x="2550" y="21354"/>
                  </a:cubicBezTo>
                  <a:cubicBezTo>
                    <a:pt x="3767" y="21542"/>
                    <a:pt x="5288" y="21416"/>
                    <a:pt x="6961" y="20789"/>
                  </a:cubicBezTo>
                  <a:cubicBezTo>
                    <a:pt x="8635" y="20161"/>
                    <a:pt x="10460" y="19030"/>
                    <a:pt x="12133" y="16456"/>
                  </a:cubicBezTo>
                  <a:cubicBezTo>
                    <a:pt x="13806" y="13882"/>
                    <a:pt x="15327" y="9863"/>
                    <a:pt x="16240" y="7100"/>
                  </a:cubicBezTo>
                  <a:cubicBezTo>
                    <a:pt x="17153" y="4337"/>
                    <a:pt x="17457" y="2830"/>
                    <a:pt x="17457" y="1763"/>
                  </a:cubicBezTo>
                  <a:cubicBezTo>
                    <a:pt x="17457" y="695"/>
                    <a:pt x="17153" y="68"/>
                    <a:pt x="16392" y="5"/>
                  </a:cubicBezTo>
                  <a:cubicBezTo>
                    <a:pt x="15632" y="-58"/>
                    <a:pt x="14415" y="444"/>
                    <a:pt x="13502" y="2265"/>
                  </a:cubicBezTo>
                  <a:cubicBezTo>
                    <a:pt x="12589" y="4086"/>
                    <a:pt x="11981" y="7226"/>
                    <a:pt x="12589" y="9989"/>
                  </a:cubicBezTo>
                  <a:cubicBezTo>
                    <a:pt x="13198" y="12751"/>
                    <a:pt x="15023" y="15137"/>
                    <a:pt x="16697" y="16519"/>
                  </a:cubicBezTo>
                  <a:cubicBezTo>
                    <a:pt x="18370" y="17900"/>
                    <a:pt x="19891" y="18277"/>
                    <a:pt x="21412" y="186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1863412" y="3192123"/>
              <a:ext cx="92389" cy="382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1" h="21471" fill="norm" stroke="1" extrusionOk="0">
                  <a:moveTo>
                    <a:pt x="20951" y="4737"/>
                  </a:moveTo>
                  <a:cubicBezTo>
                    <a:pt x="18551" y="3194"/>
                    <a:pt x="16151" y="1651"/>
                    <a:pt x="13751" y="820"/>
                  </a:cubicBezTo>
                  <a:cubicBezTo>
                    <a:pt x="11351" y="-10"/>
                    <a:pt x="8951" y="-129"/>
                    <a:pt x="7031" y="108"/>
                  </a:cubicBezTo>
                  <a:cubicBezTo>
                    <a:pt x="5111" y="346"/>
                    <a:pt x="3671" y="939"/>
                    <a:pt x="2231" y="2838"/>
                  </a:cubicBezTo>
                  <a:cubicBezTo>
                    <a:pt x="791" y="4737"/>
                    <a:pt x="-649" y="7941"/>
                    <a:pt x="311" y="11264"/>
                  </a:cubicBezTo>
                  <a:cubicBezTo>
                    <a:pt x="1271" y="14587"/>
                    <a:pt x="4631" y="18029"/>
                    <a:pt x="7991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1847850" y="3390900"/>
              <a:ext cx="1270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2057400" y="3175000"/>
              <a:ext cx="36216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7200" y="0"/>
                  </a:moveTo>
                  <a:cubicBezTo>
                    <a:pt x="14400" y="3916"/>
                    <a:pt x="21600" y="7832"/>
                    <a:pt x="20400" y="11432"/>
                  </a:cubicBezTo>
                  <a:cubicBezTo>
                    <a:pt x="19200" y="15032"/>
                    <a:pt x="9600" y="1831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6007100" y="3397250"/>
              <a:ext cx="76200" cy="2076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396"/>
                    <a:pt x="3600" y="793"/>
                    <a:pt x="5100" y="1365"/>
                  </a:cubicBezTo>
                  <a:cubicBezTo>
                    <a:pt x="6600" y="1938"/>
                    <a:pt x="7800" y="2686"/>
                    <a:pt x="9000" y="3413"/>
                  </a:cubicBezTo>
                  <a:cubicBezTo>
                    <a:pt x="10200" y="4139"/>
                    <a:pt x="11400" y="4844"/>
                    <a:pt x="12900" y="5582"/>
                  </a:cubicBezTo>
                  <a:cubicBezTo>
                    <a:pt x="14400" y="6319"/>
                    <a:pt x="16200" y="7090"/>
                    <a:pt x="17700" y="7872"/>
                  </a:cubicBezTo>
                  <a:cubicBezTo>
                    <a:pt x="19200" y="8653"/>
                    <a:pt x="20400" y="9446"/>
                    <a:pt x="21000" y="10294"/>
                  </a:cubicBezTo>
                  <a:cubicBezTo>
                    <a:pt x="21600" y="11141"/>
                    <a:pt x="21600" y="12044"/>
                    <a:pt x="21600" y="12936"/>
                  </a:cubicBezTo>
                  <a:cubicBezTo>
                    <a:pt x="21600" y="13828"/>
                    <a:pt x="21600" y="14708"/>
                    <a:pt x="21600" y="15622"/>
                  </a:cubicBezTo>
                  <a:cubicBezTo>
                    <a:pt x="21600" y="16536"/>
                    <a:pt x="21600" y="17483"/>
                    <a:pt x="20700" y="18297"/>
                  </a:cubicBezTo>
                  <a:cubicBezTo>
                    <a:pt x="19800" y="19112"/>
                    <a:pt x="18000" y="19794"/>
                    <a:pt x="16500" y="20268"/>
                  </a:cubicBezTo>
                  <a:cubicBezTo>
                    <a:pt x="15000" y="20741"/>
                    <a:pt x="13800" y="21006"/>
                    <a:pt x="13800" y="21193"/>
                  </a:cubicBezTo>
                  <a:cubicBezTo>
                    <a:pt x="13800" y="21380"/>
                    <a:pt x="15000" y="21490"/>
                    <a:pt x="16200" y="21545"/>
                  </a:cubicBezTo>
                  <a:cubicBezTo>
                    <a:pt x="17400" y="21600"/>
                    <a:pt x="18600" y="21600"/>
                    <a:pt x="19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5734050" y="5283200"/>
              <a:ext cx="389890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985"/>
                  </a:moveTo>
                  <a:cubicBezTo>
                    <a:pt x="223" y="4985"/>
                    <a:pt x="446" y="4985"/>
                    <a:pt x="815" y="4985"/>
                  </a:cubicBezTo>
                  <a:cubicBezTo>
                    <a:pt x="1184" y="4985"/>
                    <a:pt x="1700" y="4985"/>
                    <a:pt x="2210" y="4708"/>
                  </a:cubicBezTo>
                  <a:cubicBezTo>
                    <a:pt x="2721" y="4431"/>
                    <a:pt x="3225" y="3877"/>
                    <a:pt x="3682" y="3323"/>
                  </a:cubicBezTo>
                  <a:cubicBezTo>
                    <a:pt x="4139" y="2769"/>
                    <a:pt x="4550" y="2215"/>
                    <a:pt x="4972" y="1938"/>
                  </a:cubicBezTo>
                  <a:cubicBezTo>
                    <a:pt x="5394" y="1662"/>
                    <a:pt x="5828" y="1662"/>
                    <a:pt x="6285" y="1662"/>
                  </a:cubicBezTo>
                  <a:cubicBezTo>
                    <a:pt x="6743" y="1662"/>
                    <a:pt x="7223" y="1662"/>
                    <a:pt x="7640" y="1385"/>
                  </a:cubicBezTo>
                  <a:cubicBezTo>
                    <a:pt x="8056" y="1108"/>
                    <a:pt x="8408" y="554"/>
                    <a:pt x="8765" y="277"/>
                  </a:cubicBezTo>
                  <a:cubicBezTo>
                    <a:pt x="9123" y="0"/>
                    <a:pt x="9487" y="0"/>
                    <a:pt x="9950" y="0"/>
                  </a:cubicBezTo>
                  <a:cubicBezTo>
                    <a:pt x="10413" y="0"/>
                    <a:pt x="10976" y="0"/>
                    <a:pt x="11451" y="0"/>
                  </a:cubicBezTo>
                  <a:cubicBezTo>
                    <a:pt x="11926" y="0"/>
                    <a:pt x="12313" y="0"/>
                    <a:pt x="12694" y="0"/>
                  </a:cubicBezTo>
                  <a:cubicBezTo>
                    <a:pt x="13075" y="0"/>
                    <a:pt x="13450" y="0"/>
                    <a:pt x="13814" y="277"/>
                  </a:cubicBezTo>
                  <a:cubicBezTo>
                    <a:pt x="14177" y="554"/>
                    <a:pt x="14529" y="1108"/>
                    <a:pt x="14963" y="2215"/>
                  </a:cubicBezTo>
                  <a:cubicBezTo>
                    <a:pt x="15397" y="3323"/>
                    <a:pt x="15913" y="4985"/>
                    <a:pt x="16382" y="6369"/>
                  </a:cubicBezTo>
                  <a:cubicBezTo>
                    <a:pt x="16851" y="7754"/>
                    <a:pt x="17273" y="8862"/>
                    <a:pt x="17724" y="10246"/>
                  </a:cubicBezTo>
                  <a:cubicBezTo>
                    <a:pt x="18176" y="11631"/>
                    <a:pt x="18657" y="13292"/>
                    <a:pt x="19120" y="14954"/>
                  </a:cubicBezTo>
                  <a:cubicBezTo>
                    <a:pt x="19583" y="16615"/>
                    <a:pt x="20029" y="18277"/>
                    <a:pt x="20439" y="19385"/>
                  </a:cubicBezTo>
                  <a:cubicBezTo>
                    <a:pt x="20850" y="20492"/>
                    <a:pt x="21225" y="2104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6038850" y="3578812"/>
              <a:ext cx="4273550" cy="1793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0" fill="norm" stroke="1" extrusionOk="0">
                  <a:moveTo>
                    <a:pt x="0" y="260"/>
                  </a:moveTo>
                  <a:cubicBezTo>
                    <a:pt x="43" y="184"/>
                    <a:pt x="86" y="107"/>
                    <a:pt x="166" y="56"/>
                  </a:cubicBezTo>
                  <a:cubicBezTo>
                    <a:pt x="246" y="5"/>
                    <a:pt x="364" y="-20"/>
                    <a:pt x="508" y="18"/>
                  </a:cubicBezTo>
                  <a:cubicBezTo>
                    <a:pt x="653" y="56"/>
                    <a:pt x="824" y="158"/>
                    <a:pt x="984" y="311"/>
                  </a:cubicBezTo>
                  <a:cubicBezTo>
                    <a:pt x="1145" y="464"/>
                    <a:pt x="1295" y="668"/>
                    <a:pt x="1450" y="897"/>
                  </a:cubicBezTo>
                  <a:cubicBezTo>
                    <a:pt x="1605" y="1126"/>
                    <a:pt x="1765" y="1381"/>
                    <a:pt x="1910" y="1750"/>
                  </a:cubicBezTo>
                  <a:cubicBezTo>
                    <a:pt x="2054" y="2120"/>
                    <a:pt x="2182" y="2604"/>
                    <a:pt x="2295" y="3215"/>
                  </a:cubicBezTo>
                  <a:cubicBezTo>
                    <a:pt x="2407" y="3826"/>
                    <a:pt x="2503" y="4565"/>
                    <a:pt x="2632" y="5380"/>
                  </a:cubicBezTo>
                  <a:cubicBezTo>
                    <a:pt x="2760" y="6195"/>
                    <a:pt x="2921" y="7087"/>
                    <a:pt x="3044" y="7813"/>
                  </a:cubicBezTo>
                  <a:cubicBezTo>
                    <a:pt x="3167" y="8538"/>
                    <a:pt x="3252" y="9099"/>
                    <a:pt x="3349" y="9647"/>
                  </a:cubicBezTo>
                  <a:cubicBezTo>
                    <a:pt x="3445" y="10194"/>
                    <a:pt x="3552" y="10729"/>
                    <a:pt x="3675" y="11328"/>
                  </a:cubicBezTo>
                  <a:cubicBezTo>
                    <a:pt x="3798" y="11926"/>
                    <a:pt x="3937" y="12588"/>
                    <a:pt x="4081" y="13174"/>
                  </a:cubicBezTo>
                  <a:cubicBezTo>
                    <a:pt x="4226" y="13760"/>
                    <a:pt x="4376" y="14270"/>
                    <a:pt x="4525" y="14754"/>
                  </a:cubicBezTo>
                  <a:cubicBezTo>
                    <a:pt x="4675" y="15238"/>
                    <a:pt x="4825" y="15696"/>
                    <a:pt x="4991" y="16091"/>
                  </a:cubicBezTo>
                  <a:cubicBezTo>
                    <a:pt x="5157" y="16486"/>
                    <a:pt x="5338" y="16817"/>
                    <a:pt x="5574" y="17135"/>
                  </a:cubicBezTo>
                  <a:cubicBezTo>
                    <a:pt x="5809" y="17454"/>
                    <a:pt x="6098" y="17759"/>
                    <a:pt x="6366" y="17988"/>
                  </a:cubicBezTo>
                  <a:cubicBezTo>
                    <a:pt x="6633" y="18218"/>
                    <a:pt x="6879" y="18371"/>
                    <a:pt x="7147" y="18498"/>
                  </a:cubicBezTo>
                  <a:cubicBezTo>
                    <a:pt x="7414" y="18625"/>
                    <a:pt x="7703" y="18727"/>
                    <a:pt x="8024" y="18829"/>
                  </a:cubicBezTo>
                  <a:cubicBezTo>
                    <a:pt x="8345" y="18931"/>
                    <a:pt x="8698" y="19033"/>
                    <a:pt x="9062" y="19135"/>
                  </a:cubicBezTo>
                  <a:cubicBezTo>
                    <a:pt x="9425" y="19237"/>
                    <a:pt x="9800" y="19338"/>
                    <a:pt x="10185" y="19440"/>
                  </a:cubicBezTo>
                  <a:cubicBezTo>
                    <a:pt x="10570" y="19542"/>
                    <a:pt x="10966" y="19644"/>
                    <a:pt x="11351" y="19721"/>
                  </a:cubicBezTo>
                  <a:cubicBezTo>
                    <a:pt x="11736" y="19797"/>
                    <a:pt x="12111" y="19848"/>
                    <a:pt x="12469" y="19899"/>
                  </a:cubicBezTo>
                  <a:cubicBezTo>
                    <a:pt x="12827" y="19950"/>
                    <a:pt x="13170" y="20001"/>
                    <a:pt x="13528" y="20052"/>
                  </a:cubicBezTo>
                  <a:cubicBezTo>
                    <a:pt x="13886" y="20103"/>
                    <a:pt x="14261" y="20154"/>
                    <a:pt x="14646" y="20205"/>
                  </a:cubicBezTo>
                  <a:cubicBezTo>
                    <a:pt x="15031" y="20255"/>
                    <a:pt x="15427" y="20306"/>
                    <a:pt x="15796" y="20357"/>
                  </a:cubicBezTo>
                  <a:cubicBezTo>
                    <a:pt x="16165" y="20408"/>
                    <a:pt x="16508" y="20459"/>
                    <a:pt x="16887" y="20523"/>
                  </a:cubicBezTo>
                  <a:cubicBezTo>
                    <a:pt x="17267" y="20587"/>
                    <a:pt x="17684" y="20663"/>
                    <a:pt x="18080" y="20752"/>
                  </a:cubicBezTo>
                  <a:cubicBezTo>
                    <a:pt x="18476" y="20841"/>
                    <a:pt x="18851" y="20943"/>
                    <a:pt x="19246" y="21058"/>
                  </a:cubicBezTo>
                  <a:cubicBezTo>
                    <a:pt x="19642" y="21172"/>
                    <a:pt x="20059" y="21300"/>
                    <a:pt x="20423" y="21389"/>
                  </a:cubicBezTo>
                  <a:cubicBezTo>
                    <a:pt x="20787" y="21478"/>
                    <a:pt x="21097" y="21529"/>
                    <a:pt x="21284" y="21555"/>
                  </a:cubicBezTo>
                  <a:cubicBezTo>
                    <a:pt x="21472" y="21580"/>
                    <a:pt x="21536" y="21580"/>
                    <a:pt x="21600" y="215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6057900" y="3981450"/>
              <a:ext cx="698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6210300" y="3987799"/>
              <a:ext cx="698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6400800" y="4057650"/>
              <a:ext cx="508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6477000" y="4146550"/>
              <a:ext cx="69850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6692900" y="4235450"/>
              <a:ext cx="698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6864350" y="4311649"/>
              <a:ext cx="317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6984999" y="4419599"/>
              <a:ext cx="571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7131050" y="4559300"/>
              <a:ext cx="5715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7321550" y="4679950"/>
              <a:ext cx="107950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7702550" y="4800599"/>
              <a:ext cx="762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8185150" y="4908550"/>
              <a:ext cx="1778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8534400" y="4965700"/>
              <a:ext cx="1270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9093200" y="4984750"/>
              <a:ext cx="2540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220" y="3600"/>
                    <a:pt x="10440" y="7200"/>
                    <a:pt x="14040" y="10800"/>
                  </a:cubicBezTo>
                  <a:cubicBezTo>
                    <a:pt x="17640" y="14400"/>
                    <a:pt x="1962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9594850" y="4984750"/>
              <a:ext cx="1397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3" y="14400"/>
                    <a:pt x="6545" y="7200"/>
                    <a:pt x="10145" y="3600"/>
                  </a:cubicBezTo>
                  <a:cubicBezTo>
                    <a:pt x="13745" y="0"/>
                    <a:pt x="1767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0" y="6230997"/>
              <a:ext cx="279400" cy="502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1" fill="norm" stroke="1" extrusionOk="0">
                  <a:moveTo>
                    <a:pt x="21600" y="1015"/>
                  </a:moveTo>
                  <a:cubicBezTo>
                    <a:pt x="20127" y="653"/>
                    <a:pt x="18655" y="292"/>
                    <a:pt x="17100" y="111"/>
                  </a:cubicBezTo>
                  <a:cubicBezTo>
                    <a:pt x="15545" y="-70"/>
                    <a:pt x="13909" y="-70"/>
                    <a:pt x="12355" y="427"/>
                  </a:cubicBezTo>
                  <a:cubicBezTo>
                    <a:pt x="10800" y="924"/>
                    <a:pt x="9327" y="1918"/>
                    <a:pt x="7773" y="3681"/>
                  </a:cubicBezTo>
                  <a:cubicBezTo>
                    <a:pt x="6218" y="5443"/>
                    <a:pt x="4582" y="7974"/>
                    <a:pt x="3273" y="10323"/>
                  </a:cubicBezTo>
                  <a:cubicBezTo>
                    <a:pt x="1964" y="12673"/>
                    <a:pt x="982" y="14842"/>
                    <a:pt x="491" y="16379"/>
                  </a:cubicBezTo>
                  <a:cubicBezTo>
                    <a:pt x="0" y="17915"/>
                    <a:pt x="0" y="18819"/>
                    <a:pt x="0" y="19542"/>
                  </a:cubicBezTo>
                  <a:cubicBezTo>
                    <a:pt x="0" y="20265"/>
                    <a:pt x="0" y="20807"/>
                    <a:pt x="409" y="21123"/>
                  </a:cubicBezTo>
                  <a:cubicBezTo>
                    <a:pt x="818" y="21440"/>
                    <a:pt x="1636" y="21530"/>
                    <a:pt x="3764" y="21349"/>
                  </a:cubicBezTo>
                  <a:cubicBezTo>
                    <a:pt x="5891" y="21168"/>
                    <a:pt x="9327" y="20717"/>
                    <a:pt x="11373" y="20355"/>
                  </a:cubicBezTo>
                  <a:cubicBezTo>
                    <a:pt x="13418" y="19994"/>
                    <a:pt x="14073" y="19722"/>
                    <a:pt x="14727" y="194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44450" y="6527800"/>
              <a:ext cx="1206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372397" y="6156982"/>
              <a:ext cx="345154" cy="580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536" fill="norm" stroke="1" extrusionOk="0">
                  <a:moveTo>
                    <a:pt x="21477" y="1271"/>
                  </a:moveTo>
                  <a:cubicBezTo>
                    <a:pt x="21345" y="879"/>
                    <a:pt x="21214" y="486"/>
                    <a:pt x="20753" y="250"/>
                  </a:cubicBezTo>
                  <a:cubicBezTo>
                    <a:pt x="20292" y="15"/>
                    <a:pt x="19501" y="-64"/>
                    <a:pt x="17592" y="54"/>
                  </a:cubicBezTo>
                  <a:cubicBezTo>
                    <a:pt x="15682" y="172"/>
                    <a:pt x="12653" y="486"/>
                    <a:pt x="10611" y="957"/>
                  </a:cubicBezTo>
                  <a:cubicBezTo>
                    <a:pt x="8570" y="1428"/>
                    <a:pt x="7516" y="2057"/>
                    <a:pt x="6857" y="3313"/>
                  </a:cubicBezTo>
                  <a:cubicBezTo>
                    <a:pt x="6199" y="4570"/>
                    <a:pt x="5936" y="6455"/>
                    <a:pt x="5145" y="8851"/>
                  </a:cubicBezTo>
                  <a:cubicBezTo>
                    <a:pt x="4355" y="11247"/>
                    <a:pt x="3038" y="14153"/>
                    <a:pt x="2116" y="16116"/>
                  </a:cubicBezTo>
                  <a:cubicBezTo>
                    <a:pt x="1194" y="18080"/>
                    <a:pt x="667" y="19101"/>
                    <a:pt x="338" y="19808"/>
                  </a:cubicBezTo>
                  <a:cubicBezTo>
                    <a:pt x="9" y="20515"/>
                    <a:pt x="-123" y="20908"/>
                    <a:pt x="140" y="21143"/>
                  </a:cubicBezTo>
                  <a:cubicBezTo>
                    <a:pt x="404" y="21379"/>
                    <a:pt x="1062" y="21457"/>
                    <a:pt x="2972" y="21497"/>
                  </a:cubicBezTo>
                  <a:cubicBezTo>
                    <a:pt x="4882" y="21536"/>
                    <a:pt x="8043" y="21536"/>
                    <a:pt x="11204" y="21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823559" y="6363212"/>
              <a:ext cx="287692" cy="3169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422" fill="norm" stroke="1" extrusionOk="0">
                  <a:moveTo>
                    <a:pt x="4401" y="6402"/>
                  </a:moveTo>
                  <a:cubicBezTo>
                    <a:pt x="3771" y="6831"/>
                    <a:pt x="3140" y="7260"/>
                    <a:pt x="2430" y="7475"/>
                  </a:cubicBezTo>
                  <a:cubicBezTo>
                    <a:pt x="1721" y="7690"/>
                    <a:pt x="933" y="7690"/>
                    <a:pt x="460" y="7117"/>
                  </a:cubicBezTo>
                  <a:cubicBezTo>
                    <a:pt x="-13" y="6545"/>
                    <a:pt x="-171" y="5401"/>
                    <a:pt x="223" y="4185"/>
                  </a:cubicBezTo>
                  <a:cubicBezTo>
                    <a:pt x="617" y="2969"/>
                    <a:pt x="1563" y="1682"/>
                    <a:pt x="2430" y="895"/>
                  </a:cubicBezTo>
                  <a:cubicBezTo>
                    <a:pt x="3298" y="108"/>
                    <a:pt x="4086" y="-178"/>
                    <a:pt x="5190" y="108"/>
                  </a:cubicBezTo>
                  <a:cubicBezTo>
                    <a:pt x="6293" y="394"/>
                    <a:pt x="7712" y="1252"/>
                    <a:pt x="9447" y="4042"/>
                  </a:cubicBezTo>
                  <a:cubicBezTo>
                    <a:pt x="11181" y="6831"/>
                    <a:pt x="13230" y="11552"/>
                    <a:pt x="14886" y="14770"/>
                  </a:cubicBezTo>
                  <a:cubicBezTo>
                    <a:pt x="16541" y="17989"/>
                    <a:pt x="17803" y="19705"/>
                    <a:pt x="18828" y="20564"/>
                  </a:cubicBezTo>
                  <a:cubicBezTo>
                    <a:pt x="19852" y="21422"/>
                    <a:pt x="20641" y="21422"/>
                    <a:pt x="21429" y="21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971020" y="6286500"/>
              <a:ext cx="191031" cy="451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453" fill="norm" stroke="1" extrusionOk="0">
                  <a:moveTo>
                    <a:pt x="21422" y="0"/>
                  </a:moveTo>
                  <a:cubicBezTo>
                    <a:pt x="18811" y="1607"/>
                    <a:pt x="16200" y="3215"/>
                    <a:pt x="13708" y="5576"/>
                  </a:cubicBezTo>
                  <a:cubicBezTo>
                    <a:pt x="11215" y="7937"/>
                    <a:pt x="8842" y="11051"/>
                    <a:pt x="6706" y="13513"/>
                  </a:cubicBezTo>
                  <a:cubicBezTo>
                    <a:pt x="4569" y="15974"/>
                    <a:pt x="2670" y="17782"/>
                    <a:pt x="1484" y="19088"/>
                  </a:cubicBezTo>
                  <a:cubicBezTo>
                    <a:pt x="297" y="20394"/>
                    <a:pt x="-178" y="21198"/>
                    <a:pt x="59" y="21399"/>
                  </a:cubicBezTo>
                  <a:cubicBezTo>
                    <a:pt x="297" y="21600"/>
                    <a:pt x="1246" y="21198"/>
                    <a:pt x="2196" y="207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1206500" y="6150779"/>
              <a:ext cx="165100" cy="142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0" fill="norm" stroke="1" extrusionOk="0">
                  <a:moveTo>
                    <a:pt x="0" y="2261"/>
                  </a:moveTo>
                  <a:cubicBezTo>
                    <a:pt x="1385" y="1626"/>
                    <a:pt x="2769" y="991"/>
                    <a:pt x="4292" y="514"/>
                  </a:cubicBezTo>
                  <a:cubicBezTo>
                    <a:pt x="5815" y="38"/>
                    <a:pt x="7477" y="-280"/>
                    <a:pt x="8585" y="355"/>
                  </a:cubicBezTo>
                  <a:cubicBezTo>
                    <a:pt x="9692" y="991"/>
                    <a:pt x="10246" y="2579"/>
                    <a:pt x="9969" y="4961"/>
                  </a:cubicBezTo>
                  <a:cubicBezTo>
                    <a:pt x="9692" y="7344"/>
                    <a:pt x="8585" y="10520"/>
                    <a:pt x="7338" y="12744"/>
                  </a:cubicBezTo>
                  <a:cubicBezTo>
                    <a:pt x="6092" y="14967"/>
                    <a:pt x="4708" y="16238"/>
                    <a:pt x="4708" y="17191"/>
                  </a:cubicBezTo>
                  <a:cubicBezTo>
                    <a:pt x="4708" y="18144"/>
                    <a:pt x="6092" y="18779"/>
                    <a:pt x="9138" y="19414"/>
                  </a:cubicBezTo>
                  <a:cubicBezTo>
                    <a:pt x="12185" y="20049"/>
                    <a:pt x="16892" y="20685"/>
                    <a:pt x="21600" y="21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1317343" y="6604000"/>
              <a:ext cx="9808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4852"/>
                    <a:pt x="-1585" y="9704"/>
                    <a:pt x="575" y="13304"/>
                  </a:cubicBezTo>
                  <a:cubicBezTo>
                    <a:pt x="2735" y="16904"/>
                    <a:pt x="11375" y="19252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1335100" y="6750050"/>
              <a:ext cx="112700" cy="84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7" h="20996" fill="norm" stroke="1" extrusionOk="0">
                  <a:moveTo>
                    <a:pt x="3297" y="0"/>
                  </a:moveTo>
                  <a:cubicBezTo>
                    <a:pt x="2097" y="2107"/>
                    <a:pt x="897" y="4215"/>
                    <a:pt x="297" y="7902"/>
                  </a:cubicBezTo>
                  <a:cubicBezTo>
                    <a:pt x="-303" y="11590"/>
                    <a:pt x="-303" y="16859"/>
                    <a:pt x="3297" y="19229"/>
                  </a:cubicBezTo>
                  <a:cubicBezTo>
                    <a:pt x="6897" y="21600"/>
                    <a:pt x="14097" y="21073"/>
                    <a:pt x="21297" y="20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1308100" y="6711950"/>
              <a:ext cx="107950" cy="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3" fill="norm" stroke="1" extrusionOk="0">
                  <a:moveTo>
                    <a:pt x="0" y="20463"/>
                  </a:moveTo>
                  <a:cubicBezTo>
                    <a:pt x="2541" y="21032"/>
                    <a:pt x="5082" y="21600"/>
                    <a:pt x="8682" y="18189"/>
                  </a:cubicBezTo>
                  <a:cubicBezTo>
                    <a:pt x="12282" y="14779"/>
                    <a:pt x="16941" y="738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1631950" y="6134677"/>
              <a:ext cx="186230" cy="710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582" fill="norm" stroke="1" extrusionOk="0">
                  <a:moveTo>
                    <a:pt x="0" y="1332"/>
                  </a:moveTo>
                  <a:cubicBezTo>
                    <a:pt x="4854" y="946"/>
                    <a:pt x="9708" y="561"/>
                    <a:pt x="12742" y="336"/>
                  </a:cubicBezTo>
                  <a:cubicBezTo>
                    <a:pt x="15775" y="111"/>
                    <a:pt x="16989" y="46"/>
                    <a:pt x="18202" y="14"/>
                  </a:cubicBezTo>
                  <a:cubicBezTo>
                    <a:pt x="19416" y="-18"/>
                    <a:pt x="20629" y="-18"/>
                    <a:pt x="21115" y="239"/>
                  </a:cubicBezTo>
                  <a:cubicBezTo>
                    <a:pt x="21600" y="496"/>
                    <a:pt x="21357" y="1011"/>
                    <a:pt x="20265" y="2007"/>
                  </a:cubicBezTo>
                  <a:cubicBezTo>
                    <a:pt x="19173" y="3003"/>
                    <a:pt x="17231" y="4482"/>
                    <a:pt x="16139" y="6378"/>
                  </a:cubicBezTo>
                  <a:cubicBezTo>
                    <a:pt x="15047" y="8275"/>
                    <a:pt x="14804" y="10589"/>
                    <a:pt x="14562" y="12775"/>
                  </a:cubicBezTo>
                  <a:cubicBezTo>
                    <a:pt x="14319" y="14961"/>
                    <a:pt x="14076" y="17018"/>
                    <a:pt x="13834" y="18207"/>
                  </a:cubicBezTo>
                  <a:cubicBezTo>
                    <a:pt x="13591" y="19396"/>
                    <a:pt x="13348" y="19718"/>
                    <a:pt x="12013" y="20103"/>
                  </a:cubicBezTo>
                  <a:cubicBezTo>
                    <a:pt x="10679" y="20489"/>
                    <a:pt x="8252" y="20939"/>
                    <a:pt x="6431" y="21196"/>
                  </a:cubicBezTo>
                  <a:cubicBezTo>
                    <a:pt x="4611" y="21453"/>
                    <a:pt x="3398" y="21518"/>
                    <a:pt x="2184" y="21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2044699" y="6533586"/>
              <a:ext cx="234951" cy="19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086" y="11375"/>
                    <a:pt x="8173" y="2735"/>
                    <a:pt x="11773" y="575"/>
                  </a:cubicBezTo>
                  <a:cubicBezTo>
                    <a:pt x="15373" y="-1585"/>
                    <a:pt x="18486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2032000" y="6648450"/>
              <a:ext cx="25400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63500" y="5695950"/>
              <a:ext cx="11918950" cy="33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5785"/>
                  </a:moveTo>
                  <a:cubicBezTo>
                    <a:pt x="130" y="15369"/>
                    <a:pt x="261" y="14954"/>
                    <a:pt x="395" y="14469"/>
                  </a:cubicBezTo>
                  <a:cubicBezTo>
                    <a:pt x="529" y="13985"/>
                    <a:pt x="667" y="13431"/>
                    <a:pt x="813" y="12877"/>
                  </a:cubicBezTo>
                  <a:cubicBezTo>
                    <a:pt x="959" y="12323"/>
                    <a:pt x="1112" y="11769"/>
                    <a:pt x="1254" y="11285"/>
                  </a:cubicBezTo>
                  <a:cubicBezTo>
                    <a:pt x="1396" y="10800"/>
                    <a:pt x="1527" y="10385"/>
                    <a:pt x="1663" y="10038"/>
                  </a:cubicBezTo>
                  <a:cubicBezTo>
                    <a:pt x="1799" y="9692"/>
                    <a:pt x="1941" y="9415"/>
                    <a:pt x="2091" y="9000"/>
                  </a:cubicBezTo>
                  <a:cubicBezTo>
                    <a:pt x="2240" y="8585"/>
                    <a:pt x="2397" y="8031"/>
                    <a:pt x="2536" y="7546"/>
                  </a:cubicBezTo>
                  <a:cubicBezTo>
                    <a:pt x="2674" y="7062"/>
                    <a:pt x="2793" y="6646"/>
                    <a:pt x="2923" y="6231"/>
                  </a:cubicBezTo>
                  <a:cubicBezTo>
                    <a:pt x="3053" y="5815"/>
                    <a:pt x="3195" y="5400"/>
                    <a:pt x="3335" y="4985"/>
                  </a:cubicBezTo>
                  <a:cubicBezTo>
                    <a:pt x="3475" y="4569"/>
                    <a:pt x="3613" y="4154"/>
                    <a:pt x="3757" y="3808"/>
                  </a:cubicBezTo>
                  <a:cubicBezTo>
                    <a:pt x="3901" y="3462"/>
                    <a:pt x="4051" y="3185"/>
                    <a:pt x="4200" y="2908"/>
                  </a:cubicBezTo>
                  <a:cubicBezTo>
                    <a:pt x="4350" y="2631"/>
                    <a:pt x="4500" y="2354"/>
                    <a:pt x="4655" y="2146"/>
                  </a:cubicBezTo>
                  <a:cubicBezTo>
                    <a:pt x="4810" y="1938"/>
                    <a:pt x="4971" y="1800"/>
                    <a:pt x="5131" y="1662"/>
                  </a:cubicBezTo>
                  <a:cubicBezTo>
                    <a:pt x="5290" y="1523"/>
                    <a:pt x="5447" y="1385"/>
                    <a:pt x="5610" y="1246"/>
                  </a:cubicBezTo>
                  <a:cubicBezTo>
                    <a:pt x="5773" y="1108"/>
                    <a:pt x="5942" y="969"/>
                    <a:pt x="6109" y="831"/>
                  </a:cubicBezTo>
                  <a:cubicBezTo>
                    <a:pt x="6276" y="692"/>
                    <a:pt x="6440" y="554"/>
                    <a:pt x="6584" y="485"/>
                  </a:cubicBezTo>
                  <a:cubicBezTo>
                    <a:pt x="6728" y="415"/>
                    <a:pt x="6851" y="415"/>
                    <a:pt x="6972" y="415"/>
                  </a:cubicBezTo>
                  <a:cubicBezTo>
                    <a:pt x="7093" y="415"/>
                    <a:pt x="7212" y="415"/>
                    <a:pt x="7334" y="346"/>
                  </a:cubicBezTo>
                  <a:cubicBezTo>
                    <a:pt x="7457" y="277"/>
                    <a:pt x="7584" y="138"/>
                    <a:pt x="7747" y="69"/>
                  </a:cubicBezTo>
                  <a:cubicBezTo>
                    <a:pt x="7910" y="0"/>
                    <a:pt x="8109" y="0"/>
                    <a:pt x="8268" y="0"/>
                  </a:cubicBezTo>
                  <a:cubicBezTo>
                    <a:pt x="8427" y="0"/>
                    <a:pt x="8546" y="0"/>
                    <a:pt x="8673" y="0"/>
                  </a:cubicBezTo>
                  <a:cubicBezTo>
                    <a:pt x="8800" y="0"/>
                    <a:pt x="8934" y="0"/>
                    <a:pt x="9068" y="0"/>
                  </a:cubicBezTo>
                  <a:cubicBezTo>
                    <a:pt x="9202" y="0"/>
                    <a:pt x="9337" y="0"/>
                    <a:pt x="9465" y="0"/>
                  </a:cubicBezTo>
                  <a:cubicBezTo>
                    <a:pt x="9594" y="0"/>
                    <a:pt x="9716" y="0"/>
                    <a:pt x="9851" y="69"/>
                  </a:cubicBezTo>
                  <a:cubicBezTo>
                    <a:pt x="9985" y="138"/>
                    <a:pt x="10131" y="277"/>
                    <a:pt x="10271" y="415"/>
                  </a:cubicBezTo>
                  <a:cubicBezTo>
                    <a:pt x="10411" y="554"/>
                    <a:pt x="10545" y="692"/>
                    <a:pt x="10677" y="762"/>
                  </a:cubicBezTo>
                  <a:cubicBezTo>
                    <a:pt x="10810" y="831"/>
                    <a:pt x="10940" y="831"/>
                    <a:pt x="11076" y="969"/>
                  </a:cubicBezTo>
                  <a:cubicBezTo>
                    <a:pt x="11212" y="1108"/>
                    <a:pt x="11354" y="1385"/>
                    <a:pt x="11498" y="1592"/>
                  </a:cubicBezTo>
                  <a:cubicBezTo>
                    <a:pt x="11642" y="1800"/>
                    <a:pt x="11788" y="1938"/>
                    <a:pt x="11932" y="2077"/>
                  </a:cubicBezTo>
                  <a:cubicBezTo>
                    <a:pt x="12075" y="2215"/>
                    <a:pt x="12217" y="2354"/>
                    <a:pt x="12361" y="2492"/>
                  </a:cubicBezTo>
                  <a:cubicBezTo>
                    <a:pt x="12505" y="2631"/>
                    <a:pt x="12651" y="2769"/>
                    <a:pt x="12799" y="2908"/>
                  </a:cubicBezTo>
                  <a:cubicBezTo>
                    <a:pt x="12946" y="3046"/>
                    <a:pt x="13096" y="3185"/>
                    <a:pt x="13249" y="3323"/>
                  </a:cubicBezTo>
                  <a:cubicBezTo>
                    <a:pt x="13403" y="3462"/>
                    <a:pt x="13560" y="3600"/>
                    <a:pt x="13717" y="3738"/>
                  </a:cubicBezTo>
                  <a:cubicBezTo>
                    <a:pt x="13874" y="3877"/>
                    <a:pt x="14032" y="4015"/>
                    <a:pt x="14189" y="4223"/>
                  </a:cubicBezTo>
                  <a:cubicBezTo>
                    <a:pt x="14346" y="4431"/>
                    <a:pt x="14504" y="4708"/>
                    <a:pt x="14659" y="4985"/>
                  </a:cubicBezTo>
                  <a:cubicBezTo>
                    <a:pt x="14814" y="5262"/>
                    <a:pt x="14968" y="5538"/>
                    <a:pt x="15123" y="5746"/>
                  </a:cubicBezTo>
                  <a:cubicBezTo>
                    <a:pt x="15278" y="5954"/>
                    <a:pt x="15436" y="6092"/>
                    <a:pt x="15591" y="6300"/>
                  </a:cubicBezTo>
                  <a:cubicBezTo>
                    <a:pt x="15746" y="6508"/>
                    <a:pt x="15900" y="6785"/>
                    <a:pt x="16053" y="7131"/>
                  </a:cubicBezTo>
                  <a:cubicBezTo>
                    <a:pt x="16207" y="7477"/>
                    <a:pt x="16360" y="7892"/>
                    <a:pt x="16514" y="8238"/>
                  </a:cubicBezTo>
                  <a:cubicBezTo>
                    <a:pt x="16667" y="8585"/>
                    <a:pt x="16820" y="8862"/>
                    <a:pt x="16978" y="9138"/>
                  </a:cubicBezTo>
                  <a:cubicBezTo>
                    <a:pt x="17135" y="9415"/>
                    <a:pt x="17296" y="9692"/>
                    <a:pt x="17457" y="10038"/>
                  </a:cubicBezTo>
                  <a:cubicBezTo>
                    <a:pt x="17618" y="10385"/>
                    <a:pt x="17779" y="10800"/>
                    <a:pt x="17941" y="11146"/>
                  </a:cubicBezTo>
                  <a:cubicBezTo>
                    <a:pt x="18102" y="11492"/>
                    <a:pt x="18263" y="11769"/>
                    <a:pt x="18424" y="12115"/>
                  </a:cubicBezTo>
                  <a:cubicBezTo>
                    <a:pt x="18585" y="12462"/>
                    <a:pt x="18746" y="12877"/>
                    <a:pt x="18907" y="13292"/>
                  </a:cubicBezTo>
                  <a:cubicBezTo>
                    <a:pt x="19068" y="13708"/>
                    <a:pt x="19229" y="14123"/>
                    <a:pt x="19389" y="14538"/>
                  </a:cubicBezTo>
                  <a:cubicBezTo>
                    <a:pt x="19548" y="14954"/>
                    <a:pt x="19705" y="15369"/>
                    <a:pt x="19862" y="15785"/>
                  </a:cubicBezTo>
                  <a:cubicBezTo>
                    <a:pt x="20020" y="16200"/>
                    <a:pt x="20177" y="16615"/>
                    <a:pt x="20363" y="17169"/>
                  </a:cubicBezTo>
                  <a:cubicBezTo>
                    <a:pt x="20549" y="17723"/>
                    <a:pt x="20764" y="18415"/>
                    <a:pt x="20934" y="18969"/>
                  </a:cubicBezTo>
                  <a:cubicBezTo>
                    <a:pt x="21105" y="19523"/>
                    <a:pt x="21232" y="19938"/>
                    <a:pt x="21335" y="20354"/>
                  </a:cubicBezTo>
                  <a:cubicBezTo>
                    <a:pt x="21439" y="20769"/>
                    <a:pt x="21519" y="2118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8739154" y="5814483"/>
              <a:ext cx="258797" cy="2258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580" fill="norm" stroke="1" extrusionOk="0">
                  <a:moveTo>
                    <a:pt x="21471" y="445"/>
                  </a:moveTo>
                  <a:cubicBezTo>
                    <a:pt x="21471" y="304"/>
                    <a:pt x="21471" y="162"/>
                    <a:pt x="20944" y="81"/>
                  </a:cubicBezTo>
                  <a:cubicBezTo>
                    <a:pt x="20417" y="0"/>
                    <a:pt x="19364" y="-20"/>
                    <a:pt x="18661" y="20"/>
                  </a:cubicBezTo>
                  <a:cubicBezTo>
                    <a:pt x="17959" y="61"/>
                    <a:pt x="17608" y="162"/>
                    <a:pt x="17432" y="567"/>
                  </a:cubicBezTo>
                  <a:cubicBezTo>
                    <a:pt x="17256" y="971"/>
                    <a:pt x="17256" y="1679"/>
                    <a:pt x="17081" y="2458"/>
                  </a:cubicBezTo>
                  <a:cubicBezTo>
                    <a:pt x="16905" y="3236"/>
                    <a:pt x="16554" y="4086"/>
                    <a:pt x="15851" y="4915"/>
                  </a:cubicBezTo>
                  <a:cubicBezTo>
                    <a:pt x="15149" y="5744"/>
                    <a:pt x="14095" y="6553"/>
                    <a:pt x="13305" y="7322"/>
                  </a:cubicBezTo>
                  <a:cubicBezTo>
                    <a:pt x="12515" y="8090"/>
                    <a:pt x="11988" y="8818"/>
                    <a:pt x="11286" y="9577"/>
                  </a:cubicBezTo>
                  <a:cubicBezTo>
                    <a:pt x="10583" y="10335"/>
                    <a:pt x="9705" y="11124"/>
                    <a:pt x="8915" y="11902"/>
                  </a:cubicBezTo>
                  <a:cubicBezTo>
                    <a:pt x="8125" y="12681"/>
                    <a:pt x="7422" y="13450"/>
                    <a:pt x="6895" y="14188"/>
                  </a:cubicBezTo>
                  <a:cubicBezTo>
                    <a:pt x="6369" y="14926"/>
                    <a:pt x="6017" y="15634"/>
                    <a:pt x="5491" y="16352"/>
                  </a:cubicBezTo>
                  <a:cubicBezTo>
                    <a:pt x="4964" y="17070"/>
                    <a:pt x="4261" y="17798"/>
                    <a:pt x="3295" y="18506"/>
                  </a:cubicBezTo>
                  <a:cubicBezTo>
                    <a:pt x="2330" y="19214"/>
                    <a:pt x="1100" y="19901"/>
                    <a:pt x="486" y="20397"/>
                  </a:cubicBezTo>
                  <a:cubicBezTo>
                    <a:pt x="-129" y="20892"/>
                    <a:pt x="-129" y="21196"/>
                    <a:pt x="310" y="21368"/>
                  </a:cubicBezTo>
                  <a:cubicBezTo>
                    <a:pt x="749" y="21540"/>
                    <a:pt x="1627" y="21580"/>
                    <a:pt x="2505" y="21580"/>
                  </a:cubicBezTo>
                  <a:cubicBezTo>
                    <a:pt x="3383" y="21580"/>
                    <a:pt x="4261" y="21540"/>
                    <a:pt x="5139" y="214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9251950" y="6085416"/>
              <a:ext cx="285750" cy="277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40" y="330"/>
                  </a:moveTo>
                  <a:cubicBezTo>
                    <a:pt x="5760" y="165"/>
                    <a:pt x="10080" y="0"/>
                    <a:pt x="12880" y="0"/>
                  </a:cubicBezTo>
                  <a:cubicBezTo>
                    <a:pt x="15680" y="0"/>
                    <a:pt x="16960" y="165"/>
                    <a:pt x="18080" y="412"/>
                  </a:cubicBezTo>
                  <a:cubicBezTo>
                    <a:pt x="19200" y="660"/>
                    <a:pt x="20160" y="989"/>
                    <a:pt x="20560" y="1566"/>
                  </a:cubicBezTo>
                  <a:cubicBezTo>
                    <a:pt x="20960" y="2144"/>
                    <a:pt x="20800" y="2968"/>
                    <a:pt x="19840" y="3957"/>
                  </a:cubicBezTo>
                  <a:cubicBezTo>
                    <a:pt x="18880" y="4947"/>
                    <a:pt x="17120" y="6101"/>
                    <a:pt x="14400" y="7832"/>
                  </a:cubicBezTo>
                  <a:cubicBezTo>
                    <a:pt x="11680" y="9563"/>
                    <a:pt x="8000" y="11872"/>
                    <a:pt x="5760" y="13356"/>
                  </a:cubicBezTo>
                  <a:cubicBezTo>
                    <a:pt x="3520" y="14840"/>
                    <a:pt x="2720" y="15499"/>
                    <a:pt x="1840" y="16324"/>
                  </a:cubicBezTo>
                  <a:cubicBezTo>
                    <a:pt x="960" y="17148"/>
                    <a:pt x="0" y="18137"/>
                    <a:pt x="0" y="18715"/>
                  </a:cubicBezTo>
                  <a:cubicBezTo>
                    <a:pt x="0" y="19292"/>
                    <a:pt x="960" y="19456"/>
                    <a:pt x="3760" y="19539"/>
                  </a:cubicBezTo>
                  <a:cubicBezTo>
                    <a:pt x="6560" y="19621"/>
                    <a:pt x="11200" y="19621"/>
                    <a:pt x="14480" y="19951"/>
                  </a:cubicBezTo>
                  <a:cubicBezTo>
                    <a:pt x="17760" y="20281"/>
                    <a:pt x="19680" y="209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9665944" y="6228468"/>
              <a:ext cx="284507" cy="106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0426" fill="norm" stroke="1" extrusionOk="0">
                  <a:moveTo>
                    <a:pt x="383" y="16064"/>
                  </a:moveTo>
                  <a:cubicBezTo>
                    <a:pt x="66" y="14027"/>
                    <a:pt x="-252" y="11989"/>
                    <a:pt x="304" y="9340"/>
                  </a:cubicBezTo>
                  <a:cubicBezTo>
                    <a:pt x="860" y="6691"/>
                    <a:pt x="2289" y="3430"/>
                    <a:pt x="3560" y="1597"/>
                  </a:cubicBezTo>
                  <a:cubicBezTo>
                    <a:pt x="4830" y="-237"/>
                    <a:pt x="5942" y="-645"/>
                    <a:pt x="6895" y="1189"/>
                  </a:cubicBezTo>
                  <a:cubicBezTo>
                    <a:pt x="7848" y="3023"/>
                    <a:pt x="8642" y="7098"/>
                    <a:pt x="9357" y="10766"/>
                  </a:cubicBezTo>
                  <a:cubicBezTo>
                    <a:pt x="10072" y="14434"/>
                    <a:pt x="10707" y="17695"/>
                    <a:pt x="11422" y="19325"/>
                  </a:cubicBezTo>
                  <a:cubicBezTo>
                    <a:pt x="12136" y="20955"/>
                    <a:pt x="12930" y="20955"/>
                    <a:pt x="14598" y="18102"/>
                  </a:cubicBezTo>
                  <a:cubicBezTo>
                    <a:pt x="16266" y="15249"/>
                    <a:pt x="18807" y="9544"/>
                    <a:pt x="21348" y="38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10084270" y="6104466"/>
              <a:ext cx="253531" cy="276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526" fill="norm" stroke="1" extrusionOk="0">
                  <a:moveTo>
                    <a:pt x="3200" y="6760"/>
                  </a:moveTo>
                  <a:cubicBezTo>
                    <a:pt x="2300" y="10718"/>
                    <a:pt x="1400" y="14675"/>
                    <a:pt x="860" y="17148"/>
                  </a:cubicBezTo>
                  <a:cubicBezTo>
                    <a:pt x="320" y="19621"/>
                    <a:pt x="140" y="20611"/>
                    <a:pt x="50" y="20446"/>
                  </a:cubicBezTo>
                  <a:cubicBezTo>
                    <a:pt x="-40" y="20281"/>
                    <a:pt x="-40" y="18962"/>
                    <a:pt x="320" y="16406"/>
                  </a:cubicBezTo>
                  <a:cubicBezTo>
                    <a:pt x="680" y="13850"/>
                    <a:pt x="1400" y="10058"/>
                    <a:pt x="2030" y="7337"/>
                  </a:cubicBezTo>
                  <a:cubicBezTo>
                    <a:pt x="2660" y="4617"/>
                    <a:pt x="3200" y="2968"/>
                    <a:pt x="3830" y="1814"/>
                  </a:cubicBezTo>
                  <a:cubicBezTo>
                    <a:pt x="4460" y="660"/>
                    <a:pt x="5180" y="0"/>
                    <a:pt x="5810" y="0"/>
                  </a:cubicBezTo>
                  <a:cubicBezTo>
                    <a:pt x="6440" y="0"/>
                    <a:pt x="6980" y="660"/>
                    <a:pt x="7610" y="3463"/>
                  </a:cubicBezTo>
                  <a:cubicBezTo>
                    <a:pt x="8240" y="6266"/>
                    <a:pt x="8960" y="11212"/>
                    <a:pt x="9500" y="14427"/>
                  </a:cubicBezTo>
                  <a:cubicBezTo>
                    <a:pt x="10040" y="17643"/>
                    <a:pt x="10400" y="19127"/>
                    <a:pt x="10940" y="20116"/>
                  </a:cubicBezTo>
                  <a:cubicBezTo>
                    <a:pt x="11480" y="21105"/>
                    <a:pt x="12200" y="21600"/>
                    <a:pt x="12920" y="21518"/>
                  </a:cubicBezTo>
                  <a:cubicBezTo>
                    <a:pt x="13640" y="21435"/>
                    <a:pt x="14360" y="20776"/>
                    <a:pt x="15440" y="18302"/>
                  </a:cubicBezTo>
                  <a:cubicBezTo>
                    <a:pt x="16520" y="15829"/>
                    <a:pt x="17960" y="11542"/>
                    <a:pt x="19040" y="8244"/>
                  </a:cubicBezTo>
                  <a:cubicBezTo>
                    <a:pt x="20120" y="4947"/>
                    <a:pt x="20840" y="2638"/>
                    <a:pt x="21560" y="3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10332007" y="6261100"/>
              <a:ext cx="202643" cy="141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600" fill="norm" stroke="1" extrusionOk="0">
                  <a:moveTo>
                    <a:pt x="8041" y="3869"/>
                  </a:moveTo>
                  <a:cubicBezTo>
                    <a:pt x="6916" y="3224"/>
                    <a:pt x="5791" y="2579"/>
                    <a:pt x="4441" y="3385"/>
                  </a:cubicBezTo>
                  <a:cubicBezTo>
                    <a:pt x="3091" y="4191"/>
                    <a:pt x="1516" y="6448"/>
                    <a:pt x="729" y="8543"/>
                  </a:cubicBezTo>
                  <a:cubicBezTo>
                    <a:pt x="-59" y="10639"/>
                    <a:pt x="-59" y="12573"/>
                    <a:pt x="54" y="14346"/>
                  </a:cubicBezTo>
                  <a:cubicBezTo>
                    <a:pt x="166" y="16119"/>
                    <a:pt x="391" y="17731"/>
                    <a:pt x="1066" y="18376"/>
                  </a:cubicBezTo>
                  <a:cubicBezTo>
                    <a:pt x="1741" y="19021"/>
                    <a:pt x="2866" y="18699"/>
                    <a:pt x="3766" y="17731"/>
                  </a:cubicBezTo>
                  <a:cubicBezTo>
                    <a:pt x="4666" y="16764"/>
                    <a:pt x="5341" y="15152"/>
                    <a:pt x="6129" y="12251"/>
                  </a:cubicBezTo>
                  <a:cubicBezTo>
                    <a:pt x="6916" y="9349"/>
                    <a:pt x="7816" y="5158"/>
                    <a:pt x="8829" y="3224"/>
                  </a:cubicBezTo>
                  <a:cubicBezTo>
                    <a:pt x="9841" y="1290"/>
                    <a:pt x="10966" y="1612"/>
                    <a:pt x="12541" y="3707"/>
                  </a:cubicBezTo>
                  <a:cubicBezTo>
                    <a:pt x="14116" y="5803"/>
                    <a:pt x="16141" y="9672"/>
                    <a:pt x="17153" y="12412"/>
                  </a:cubicBezTo>
                  <a:cubicBezTo>
                    <a:pt x="18166" y="15152"/>
                    <a:pt x="18166" y="16764"/>
                    <a:pt x="18054" y="18376"/>
                  </a:cubicBezTo>
                  <a:cubicBezTo>
                    <a:pt x="17941" y="19988"/>
                    <a:pt x="17716" y="21600"/>
                    <a:pt x="17491" y="21600"/>
                  </a:cubicBezTo>
                  <a:cubicBezTo>
                    <a:pt x="17266" y="21600"/>
                    <a:pt x="17041" y="19988"/>
                    <a:pt x="17716" y="16119"/>
                  </a:cubicBezTo>
                  <a:cubicBezTo>
                    <a:pt x="18391" y="12251"/>
                    <a:pt x="19966" y="6125"/>
                    <a:pt x="2154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10654785" y="6160442"/>
              <a:ext cx="121166" cy="272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1525" fill="norm" stroke="1" extrusionOk="0">
                  <a:moveTo>
                    <a:pt x="20957" y="3441"/>
                  </a:moveTo>
                  <a:cubicBezTo>
                    <a:pt x="20957" y="2604"/>
                    <a:pt x="20957" y="1767"/>
                    <a:pt x="20225" y="1097"/>
                  </a:cubicBezTo>
                  <a:cubicBezTo>
                    <a:pt x="19493" y="427"/>
                    <a:pt x="18028" y="-75"/>
                    <a:pt x="16381" y="9"/>
                  </a:cubicBezTo>
                  <a:cubicBezTo>
                    <a:pt x="14733" y="92"/>
                    <a:pt x="12903" y="762"/>
                    <a:pt x="10157" y="2939"/>
                  </a:cubicBezTo>
                  <a:cubicBezTo>
                    <a:pt x="7411" y="5116"/>
                    <a:pt x="3750" y="8799"/>
                    <a:pt x="1737" y="11897"/>
                  </a:cubicBezTo>
                  <a:cubicBezTo>
                    <a:pt x="-277" y="14995"/>
                    <a:pt x="-643" y="17506"/>
                    <a:pt x="1188" y="19013"/>
                  </a:cubicBezTo>
                  <a:cubicBezTo>
                    <a:pt x="3018" y="20520"/>
                    <a:pt x="7045" y="21023"/>
                    <a:pt x="11072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10811970" y="6261014"/>
              <a:ext cx="132772" cy="143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4" h="20691" fill="norm" stroke="1" extrusionOk="0">
                  <a:moveTo>
                    <a:pt x="13287" y="1838"/>
                  </a:moveTo>
                  <a:cubicBezTo>
                    <a:pt x="10296" y="1838"/>
                    <a:pt x="7305" y="1838"/>
                    <a:pt x="4979" y="4272"/>
                  </a:cubicBezTo>
                  <a:cubicBezTo>
                    <a:pt x="2653" y="6705"/>
                    <a:pt x="991" y="11573"/>
                    <a:pt x="327" y="14767"/>
                  </a:cubicBezTo>
                  <a:cubicBezTo>
                    <a:pt x="-338" y="17962"/>
                    <a:pt x="-6" y="19483"/>
                    <a:pt x="1490" y="20243"/>
                  </a:cubicBezTo>
                  <a:cubicBezTo>
                    <a:pt x="2985" y="21004"/>
                    <a:pt x="5644" y="21004"/>
                    <a:pt x="9133" y="18570"/>
                  </a:cubicBezTo>
                  <a:cubicBezTo>
                    <a:pt x="12622" y="16136"/>
                    <a:pt x="16942" y="11269"/>
                    <a:pt x="19102" y="8074"/>
                  </a:cubicBezTo>
                  <a:cubicBezTo>
                    <a:pt x="21262" y="4880"/>
                    <a:pt x="21262" y="3359"/>
                    <a:pt x="19933" y="1990"/>
                  </a:cubicBezTo>
                  <a:cubicBezTo>
                    <a:pt x="18604" y="621"/>
                    <a:pt x="15945" y="-596"/>
                    <a:pt x="13453" y="317"/>
                  </a:cubicBezTo>
                  <a:cubicBezTo>
                    <a:pt x="10960" y="1229"/>
                    <a:pt x="8634" y="4272"/>
                    <a:pt x="6308" y="73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10896600" y="6445250"/>
              <a:ext cx="76200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11118850" y="6318250"/>
              <a:ext cx="6350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11156950" y="6216650"/>
              <a:ext cx="128694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16200" y="0"/>
                  </a:moveTo>
                  <a:cubicBezTo>
                    <a:pt x="18900" y="3247"/>
                    <a:pt x="21600" y="6494"/>
                    <a:pt x="20081" y="9741"/>
                  </a:cubicBezTo>
                  <a:cubicBezTo>
                    <a:pt x="18563" y="12988"/>
                    <a:pt x="12825" y="16235"/>
                    <a:pt x="8775" y="18212"/>
                  </a:cubicBezTo>
                  <a:cubicBezTo>
                    <a:pt x="4725" y="20188"/>
                    <a:pt x="2362" y="208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9265739" y="6626370"/>
              <a:ext cx="202111" cy="333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387" fill="norm" stroke="1" extrusionOk="0">
                  <a:moveTo>
                    <a:pt x="21484" y="602"/>
                  </a:moveTo>
                  <a:cubicBezTo>
                    <a:pt x="19009" y="195"/>
                    <a:pt x="16534" y="-213"/>
                    <a:pt x="13609" y="127"/>
                  </a:cubicBezTo>
                  <a:cubicBezTo>
                    <a:pt x="10684" y="466"/>
                    <a:pt x="7309" y="1553"/>
                    <a:pt x="4947" y="3319"/>
                  </a:cubicBezTo>
                  <a:cubicBezTo>
                    <a:pt x="2584" y="5085"/>
                    <a:pt x="1234" y="7530"/>
                    <a:pt x="559" y="10247"/>
                  </a:cubicBezTo>
                  <a:cubicBezTo>
                    <a:pt x="-116" y="12964"/>
                    <a:pt x="-116" y="15953"/>
                    <a:pt x="222" y="17719"/>
                  </a:cubicBezTo>
                  <a:cubicBezTo>
                    <a:pt x="559" y="19485"/>
                    <a:pt x="1234" y="20029"/>
                    <a:pt x="3822" y="20436"/>
                  </a:cubicBezTo>
                  <a:cubicBezTo>
                    <a:pt x="6409" y="20844"/>
                    <a:pt x="10909" y="21115"/>
                    <a:pt x="15409" y="21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9302749" y="6807200"/>
              <a:ext cx="1270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9518742" y="6605524"/>
              <a:ext cx="222159" cy="362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405" fill="norm" stroke="1" extrusionOk="0">
                  <a:moveTo>
                    <a:pt x="21387" y="1408"/>
                  </a:moveTo>
                  <a:cubicBezTo>
                    <a:pt x="20776" y="909"/>
                    <a:pt x="20164" y="409"/>
                    <a:pt x="18534" y="160"/>
                  </a:cubicBezTo>
                  <a:cubicBezTo>
                    <a:pt x="16904" y="-90"/>
                    <a:pt x="14255" y="-90"/>
                    <a:pt x="12013" y="472"/>
                  </a:cubicBezTo>
                  <a:cubicBezTo>
                    <a:pt x="9772" y="1034"/>
                    <a:pt x="7938" y="2157"/>
                    <a:pt x="6410" y="4155"/>
                  </a:cubicBezTo>
                  <a:cubicBezTo>
                    <a:pt x="4881" y="6153"/>
                    <a:pt x="3659" y="9024"/>
                    <a:pt x="2538" y="11771"/>
                  </a:cubicBezTo>
                  <a:cubicBezTo>
                    <a:pt x="1417" y="14518"/>
                    <a:pt x="398" y="17140"/>
                    <a:pt x="93" y="18763"/>
                  </a:cubicBezTo>
                  <a:cubicBezTo>
                    <a:pt x="-213" y="20386"/>
                    <a:pt x="195" y="21011"/>
                    <a:pt x="1927" y="21260"/>
                  </a:cubicBezTo>
                  <a:cubicBezTo>
                    <a:pt x="3659" y="21510"/>
                    <a:pt x="6715" y="21385"/>
                    <a:pt x="9772" y="21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9683749" y="6707716"/>
              <a:ext cx="203273" cy="220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600" fill="norm" stroke="1" extrusionOk="0">
                  <a:moveTo>
                    <a:pt x="0" y="4154"/>
                  </a:moveTo>
                  <a:cubicBezTo>
                    <a:pt x="3527" y="2908"/>
                    <a:pt x="7053" y="1662"/>
                    <a:pt x="10029" y="935"/>
                  </a:cubicBezTo>
                  <a:cubicBezTo>
                    <a:pt x="13004" y="208"/>
                    <a:pt x="15429" y="0"/>
                    <a:pt x="17192" y="0"/>
                  </a:cubicBezTo>
                  <a:cubicBezTo>
                    <a:pt x="18955" y="0"/>
                    <a:pt x="20057" y="208"/>
                    <a:pt x="20718" y="831"/>
                  </a:cubicBezTo>
                  <a:cubicBezTo>
                    <a:pt x="21380" y="1454"/>
                    <a:pt x="21600" y="2492"/>
                    <a:pt x="19286" y="4985"/>
                  </a:cubicBezTo>
                  <a:cubicBezTo>
                    <a:pt x="16971" y="7477"/>
                    <a:pt x="12122" y="11423"/>
                    <a:pt x="9037" y="13812"/>
                  </a:cubicBezTo>
                  <a:cubicBezTo>
                    <a:pt x="5951" y="16200"/>
                    <a:pt x="4629" y="17031"/>
                    <a:pt x="3527" y="17862"/>
                  </a:cubicBezTo>
                  <a:cubicBezTo>
                    <a:pt x="2424" y="18692"/>
                    <a:pt x="1543" y="19523"/>
                    <a:pt x="1543" y="20250"/>
                  </a:cubicBezTo>
                  <a:cubicBezTo>
                    <a:pt x="1543" y="20977"/>
                    <a:pt x="2424" y="21600"/>
                    <a:pt x="5400" y="21600"/>
                  </a:cubicBezTo>
                  <a:cubicBezTo>
                    <a:pt x="8376" y="21600"/>
                    <a:pt x="13445" y="20977"/>
                    <a:pt x="18514" y="203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9937750" y="6655357"/>
              <a:ext cx="171995" cy="310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526" fill="norm" stroke="1" extrusionOk="0">
                  <a:moveTo>
                    <a:pt x="0" y="3047"/>
                  </a:moveTo>
                  <a:cubicBezTo>
                    <a:pt x="2634" y="2018"/>
                    <a:pt x="5268" y="990"/>
                    <a:pt x="8034" y="475"/>
                  </a:cubicBezTo>
                  <a:cubicBezTo>
                    <a:pt x="10800" y="-39"/>
                    <a:pt x="13698" y="-39"/>
                    <a:pt x="15805" y="34"/>
                  </a:cubicBezTo>
                  <a:cubicBezTo>
                    <a:pt x="17912" y="108"/>
                    <a:pt x="19229" y="255"/>
                    <a:pt x="20151" y="696"/>
                  </a:cubicBezTo>
                  <a:cubicBezTo>
                    <a:pt x="21073" y="1137"/>
                    <a:pt x="21600" y="1871"/>
                    <a:pt x="21337" y="3781"/>
                  </a:cubicBezTo>
                  <a:cubicBezTo>
                    <a:pt x="21073" y="5692"/>
                    <a:pt x="20020" y="8777"/>
                    <a:pt x="19493" y="11569"/>
                  </a:cubicBezTo>
                  <a:cubicBezTo>
                    <a:pt x="18966" y="14361"/>
                    <a:pt x="18966" y="16859"/>
                    <a:pt x="18966" y="18475"/>
                  </a:cubicBezTo>
                  <a:cubicBezTo>
                    <a:pt x="18966" y="20092"/>
                    <a:pt x="18966" y="20826"/>
                    <a:pt x="17912" y="21194"/>
                  </a:cubicBezTo>
                  <a:cubicBezTo>
                    <a:pt x="16859" y="21561"/>
                    <a:pt x="14751" y="21561"/>
                    <a:pt x="12907" y="21488"/>
                  </a:cubicBezTo>
                  <a:cubicBezTo>
                    <a:pt x="11063" y="21414"/>
                    <a:pt x="9483" y="21267"/>
                    <a:pt x="7902" y="21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10287000" y="6826250"/>
              <a:ext cx="1270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10274299" y="6915150"/>
              <a:ext cx="1714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10531317" y="6800849"/>
              <a:ext cx="197075" cy="146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3" h="21030" fill="norm" stroke="1" extrusionOk="0">
                  <a:moveTo>
                    <a:pt x="15716" y="3651"/>
                  </a:moveTo>
                  <a:cubicBezTo>
                    <a:pt x="12821" y="2738"/>
                    <a:pt x="9926" y="1825"/>
                    <a:pt x="7142" y="3194"/>
                  </a:cubicBezTo>
                  <a:cubicBezTo>
                    <a:pt x="4359" y="4563"/>
                    <a:pt x="1687" y="8214"/>
                    <a:pt x="573" y="11713"/>
                  </a:cubicBezTo>
                  <a:cubicBezTo>
                    <a:pt x="-540" y="15211"/>
                    <a:pt x="-95" y="18558"/>
                    <a:pt x="2466" y="20079"/>
                  </a:cubicBezTo>
                  <a:cubicBezTo>
                    <a:pt x="5027" y="21600"/>
                    <a:pt x="9703" y="21296"/>
                    <a:pt x="13155" y="19166"/>
                  </a:cubicBezTo>
                  <a:cubicBezTo>
                    <a:pt x="16606" y="17037"/>
                    <a:pt x="18833" y="13082"/>
                    <a:pt x="19947" y="10344"/>
                  </a:cubicBezTo>
                  <a:cubicBezTo>
                    <a:pt x="21060" y="7606"/>
                    <a:pt x="21060" y="6085"/>
                    <a:pt x="19501" y="4563"/>
                  </a:cubicBezTo>
                  <a:cubicBezTo>
                    <a:pt x="17942" y="3042"/>
                    <a:pt x="14825" y="1521"/>
                    <a:pt x="1170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9139096" y="7393112"/>
              <a:ext cx="239854" cy="362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354" fill="norm" stroke="1" extrusionOk="0">
                  <a:moveTo>
                    <a:pt x="21471" y="2146"/>
                  </a:moveTo>
                  <a:cubicBezTo>
                    <a:pt x="19955" y="1397"/>
                    <a:pt x="18439" y="648"/>
                    <a:pt x="16639" y="274"/>
                  </a:cubicBezTo>
                  <a:cubicBezTo>
                    <a:pt x="14839" y="-101"/>
                    <a:pt x="12755" y="-101"/>
                    <a:pt x="10860" y="336"/>
                  </a:cubicBezTo>
                  <a:cubicBezTo>
                    <a:pt x="8966" y="773"/>
                    <a:pt x="7260" y="1647"/>
                    <a:pt x="5934" y="3083"/>
                  </a:cubicBezTo>
                  <a:cubicBezTo>
                    <a:pt x="4608" y="4519"/>
                    <a:pt x="3660" y="6516"/>
                    <a:pt x="2713" y="9138"/>
                  </a:cubicBezTo>
                  <a:cubicBezTo>
                    <a:pt x="1766" y="11760"/>
                    <a:pt x="818" y="15007"/>
                    <a:pt x="345" y="17129"/>
                  </a:cubicBezTo>
                  <a:cubicBezTo>
                    <a:pt x="-129" y="19252"/>
                    <a:pt x="-129" y="20250"/>
                    <a:pt x="439" y="20812"/>
                  </a:cubicBezTo>
                  <a:cubicBezTo>
                    <a:pt x="1008" y="21374"/>
                    <a:pt x="2145" y="21499"/>
                    <a:pt x="4987" y="21187"/>
                  </a:cubicBezTo>
                  <a:cubicBezTo>
                    <a:pt x="7829" y="20875"/>
                    <a:pt x="12376" y="20126"/>
                    <a:pt x="16924" y="193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9150350" y="7600950"/>
              <a:ext cx="19685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9436064" y="7386422"/>
              <a:ext cx="241336" cy="392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410" fill="norm" stroke="1" extrusionOk="0">
                  <a:moveTo>
                    <a:pt x="21415" y="2351"/>
                  </a:moveTo>
                  <a:cubicBezTo>
                    <a:pt x="20852" y="1542"/>
                    <a:pt x="20288" y="734"/>
                    <a:pt x="19537" y="329"/>
                  </a:cubicBezTo>
                  <a:cubicBezTo>
                    <a:pt x="18785" y="-75"/>
                    <a:pt x="17846" y="-75"/>
                    <a:pt x="16250" y="156"/>
                  </a:cubicBezTo>
                  <a:cubicBezTo>
                    <a:pt x="14653" y="387"/>
                    <a:pt x="12399" y="849"/>
                    <a:pt x="10709" y="2062"/>
                  </a:cubicBezTo>
                  <a:cubicBezTo>
                    <a:pt x="9018" y="3275"/>
                    <a:pt x="7892" y="5238"/>
                    <a:pt x="6577" y="7895"/>
                  </a:cubicBezTo>
                  <a:cubicBezTo>
                    <a:pt x="5262" y="10552"/>
                    <a:pt x="3759" y="13901"/>
                    <a:pt x="2726" y="15923"/>
                  </a:cubicBezTo>
                  <a:cubicBezTo>
                    <a:pt x="1693" y="17944"/>
                    <a:pt x="1130" y="18637"/>
                    <a:pt x="660" y="19273"/>
                  </a:cubicBezTo>
                  <a:cubicBezTo>
                    <a:pt x="191" y="19908"/>
                    <a:pt x="-185" y="20485"/>
                    <a:pt x="97" y="20890"/>
                  </a:cubicBezTo>
                  <a:cubicBezTo>
                    <a:pt x="378" y="21294"/>
                    <a:pt x="1318" y="21525"/>
                    <a:pt x="3290" y="21352"/>
                  </a:cubicBezTo>
                  <a:cubicBezTo>
                    <a:pt x="5262" y="21178"/>
                    <a:pt x="8267" y="20601"/>
                    <a:pt x="11272" y="200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9696449" y="7493794"/>
              <a:ext cx="245908" cy="277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457" fill="norm" stroke="1" extrusionOk="0">
                  <a:moveTo>
                    <a:pt x="0" y="2394"/>
                  </a:moveTo>
                  <a:cubicBezTo>
                    <a:pt x="2585" y="1903"/>
                    <a:pt x="5169" y="1412"/>
                    <a:pt x="8400" y="1003"/>
                  </a:cubicBezTo>
                  <a:cubicBezTo>
                    <a:pt x="11631" y="594"/>
                    <a:pt x="15508" y="266"/>
                    <a:pt x="17908" y="103"/>
                  </a:cubicBezTo>
                  <a:cubicBezTo>
                    <a:pt x="20308" y="-61"/>
                    <a:pt x="21231" y="-61"/>
                    <a:pt x="21415" y="348"/>
                  </a:cubicBezTo>
                  <a:cubicBezTo>
                    <a:pt x="21600" y="757"/>
                    <a:pt x="21046" y="1575"/>
                    <a:pt x="18554" y="4112"/>
                  </a:cubicBezTo>
                  <a:cubicBezTo>
                    <a:pt x="16062" y="6648"/>
                    <a:pt x="11631" y="10903"/>
                    <a:pt x="8585" y="13766"/>
                  </a:cubicBezTo>
                  <a:cubicBezTo>
                    <a:pt x="5538" y="16630"/>
                    <a:pt x="3877" y="18103"/>
                    <a:pt x="2585" y="19166"/>
                  </a:cubicBezTo>
                  <a:cubicBezTo>
                    <a:pt x="1292" y="20230"/>
                    <a:pt x="369" y="20884"/>
                    <a:pt x="369" y="21212"/>
                  </a:cubicBezTo>
                  <a:cubicBezTo>
                    <a:pt x="369" y="21539"/>
                    <a:pt x="1292" y="21539"/>
                    <a:pt x="4338" y="21212"/>
                  </a:cubicBezTo>
                  <a:cubicBezTo>
                    <a:pt x="7385" y="20884"/>
                    <a:pt x="12554" y="20230"/>
                    <a:pt x="15692" y="19821"/>
                  </a:cubicBezTo>
                  <a:cubicBezTo>
                    <a:pt x="18831" y="19412"/>
                    <a:pt x="19938" y="19248"/>
                    <a:pt x="21046" y="190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10007599" y="7325783"/>
              <a:ext cx="95251" cy="128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1" fill="norm" stroke="1" extrusionOk="0">
                  <a:moveTo>
                    <a:pt x="0" y="1416"/>
                  </a:moveTo>
                  <a:cubicBezTo>
                    <a:pt x="2400" y="708"/>
                    <a:pt x="4800" y="0"/>
                    <a:pt x="7200" y="0"/>
                  </a:cubicBezTo>
                  <a:cubicBezTo>
                    <a:pt x="9600" y="0"/>
                    <a:pt x="12000" y="708"/>
                    <a:pt x="14160" y="1948"/>
                  </a:cubicBezTo>
                  <a:cubicBezTo>
                    <a:pt x="16320" y="3187"/>
                    <a:pt x="18240" y="4957"/>
                    <a:pt x="16320" y="7613"/>
                  </a:cubicBezTo>
                  <a:cubicBezTo>
                    <a:pt x="14400" y="10269"/>
                    <a:pt x="8640" y="13810"/>
                    <a:pt x="5040" y="16289"/>
                  </a:cubicBezTo>
                  <a:cubicBezTo>
                    <a:pt x="1440" y="18767"/>
                    <a:pt x="0" y="20184"/>
                    <a:pt x="480" y="20892"/>
                  </a:cubicBezTo>
                  <a:cubicBezTo>
                    <a:pt x="960" y="21600"/>
                    <a:pt x="3360" y="21600"/>
                    <a:pt x="7200" y="21423"/>
                  </a:cubicBezTo>
                  <a:cubicBezTo>
                    <a:pt x="11040" y="21246"/>
                    <a:pt x="16320" y="20892"/>
                    <a:pt x="21600" y="20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10159999" y="7354746"/>
              <a:ext cx="126468" cy="448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507" fill="norm" stroke="1" extrusionOk="0">
                  <a:moveTo>
                    <a:pt x="0" y="1756"/>
                  </a:moveTo>
                  <a:cubicBezTo>
                    <a:pt x="5040" y="1148"/>
                    <a:pt x="10080" y="539"/>
                    <a:pt x="13680" y="235"/>
                  </a:cubicBezTo>
                  <a:cubicBezTo>
                    <a:pt x="17280" y="-69"/>
                    <a:pt x="19440" y="-69"/>
                    <a:pt x="20520" y="185"/>
                  </a:cubicBezTo>
                  <a:cubicBezTo>
                    <a:pt x="21600" y="438"/>
                    <a:pt x="21600" y="945"/>
                    <a:pt x="21420" y="3024"/>
                  </a:cubicBezTo>
                  <a:cubicBezTo>
                    <a:pt x="21240" y="5103"/>
                    <a:pt x="20880" y="8754"/>
                    <a:pt x="20700" y="11846"/>
                  </a:cubicBezTo>
                  <a:cubicBezTo>
                    <a:pt x="20520" y="14939"/>
                    <a:pt x="20520" y="17475"/>
                    <a:pt x="19980" y="18996"/>
                  </a:cubicBezTo>
                  <a:cubicBezTo>
                    <a:pt x="19440" y="20517"/>
                    <a:pt x="18360" y="21024"/>
                    <a:pt x="16020" y="21277"/>
                  </a:cubicBezTo>
                  <a:cubicBezTo>
                    <a:pt x="13680" y="21531"/>
                    <a:pt x="10080" y="21531"/>
                    <a:pt x="7380" y="21480"/>
                  </a:cubicBezTo>
                  <a:cubicBezTo>
                    <a:pt x="4680" y="21430"/>
                    <a:pt x="2880" y="21328"/>
                    <a:pt x="2880" y="21227"/>
                  </a:cubicBezTo>
                  <a:cubicBezTo>
                    <a:pt x="2880" y="21125"/>
                    <a:pt x="4680" y="21024"/>
                    <a:pt x="6480" y="209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10496550" y="7594600"/>
              <a:ext cx="1460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10496550" y="7696200"/>
              <a:ext cx="177800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11099800" y="7505700"/>
              <a:ext cx="19050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032"/>
                    <a:pt x="14400" y="6063"/>
                    <a:pt x="16800" y="9000"/>
                  </a:cubicBezTo>
                  <a:cubicBezTo>
                    <a:pt x="19200" y="11937"/>
                    <a:pt x="16800" y="14779"/>
                    <a:pt x="16800" y="16863"/>
                  </a:cubicBezTo>
                  <a:cubicBezTo>
                    <a:pt x="16800" y="18947"/>
                    <a:pt x="19200" y="2027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2336800" y="2203813"/>
              <a:ext cx="3824817" cy="94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8" fill="norm" stroke="1" extrusionOk="0">
                  <a:moveTo>
                    <a:pt x="0" y="21518"/>
                  </a:moveTo>
                  <a:cubicBezTo>
                    <a:pt x="299" y="19118"/>
                    <a:pt x="598" y="16718"/>
                    <a:pt x="944" y="15758"/>
                  </a:cubicBezTo>
                  <a:cubicBezTo>
                    <a:pt x="1291" y="14798"/>
                    <a:pt x="1685" y="15278"/>
                    <a:pt x="2086" y="15038"/>
                  </a:cubicBezTo>
                  <a:cubicBezTo>
                    <a:pt x="2486" y="14798"/>
                    <a:pt x="2893" y="13838"/>
                    <a:pt x="3305" y="12878"/>
                  </a:cubicBezTo>
                  <a:cubicBezTo>
                    <a:pt x="3718" y="11918"/>
                    <a:pt x="4136" y="10958"/>
                    <a:pt x="4572" y="10238"/>
                  </a:cubicBezTo>
                  <a:cubicBezTo>
                    <a:pt x="5009" y="9518"/>
                    <a:pt x="5463" y="9038"/>
                    <a:pt x="5923" y="8798"/>
                  </a:cubicBezTo>
                  <a:cubicBezTo>
                    <a:pt x="6383" y="8558"/>
                    <a:pt x="6849" y="8558"/>
                    <a:pt x="7292" y="8078"/>
                  </a:cubicBezTo>
                  <a:cubicBezTo>
                    <a:pt x="7734" y="7598"/>
                    <a:pt x="8152" y="6638"/>
                    <a:pt x="8577" y="5918"/>
                  </a:cubicBezTo>
                  <a:cubicBezTo>
                    <a:pt x="9001" y="5198"/>
                    <a:pt x="9431" y="4718"/>
                    <a:pt x="9892" y="4478"/>
                  </a:cubicBezTo>
                  <a:cubicBezTo>
                    <a:pt x="10352" y="4238"/>
                    <a:pt x="10842" y="4238"/>
                    <a:pt x="11284" y="4718"/>
                  </a:cubicBezTo>
                  <a:cubicBezTo>
                    <a:pt x="11726" y="5198"/>
                    <a:pt x="12121" y="6158"/>
                    <a:pt x="12533" y="6158"/>
                  </a:cubicBezTo>
                  <a:cubicBezTo>
                    <a:pt x="12946" y="6158"/>
                    <a:pt x="13376" y="5198"/>
                    <a:pt x="13800" y="4238"/>
                  </a:cubicBezTo>
                  <a:cubicBezTo>
                    <a:pt x="14225" y="3278"/>
                    <a:pt x="14643" y="2318"/>
                    <a:pt x="15073" y="1598"/>
                  </a:cubicBezTo>
                  <a:cubicBezTo>
                    <a:pt x="15504" y="878"/>
                    <a:pt x="15946" y="398"/>
                    <a:pt x="16382" y="158"/>
                  </a:cubicBezTo>
                  <a:cubicBezTo>
                    <a:pt x="16819" y="-82"/>
                    <a:pt x="17249" y="-82"/>
                    <a:pt x="17679" y="398"/>
                  </a:cubicBezTo>
                  <a:cubicBezTo>
                    <a:pt x="18110" y="878"/>
                    <a:pt x="18540" y="1838"/>
                    <a:pt x="18958" y="3038"/>
                  </a:cubicBezTo>
                  <a:cubicBezTo>
                    <a:pt x="19377" y="4238"/>
                    <a:pt x="19783" y="5678"/>
                    <a:pt x="20201" y="6878"/>
                  </a:cubicBezTo>
                  <a:cubicBezTo>
                    <a:pt x="20620" y="8078"/>
                    <a:pt x="21050" y="9038"/>
                    <a:pt x="21295" y="9518"/>
                  </a:cubicBezTo>
                  <a:cubicBezTo>
                    <a:pt x="21540" y="9998"/>
                    <a:pt x="21600" y="9998"/>
                    <a:pt x="21600" y="10478"/>
                  </a:cubicBezTo>
                  <a:cubicBezTo>
                    <a:pt x="21600" y="10958"/>
                    <a:pt x="21540" y="11918"/>
                    <a:pt x="21480" y="13118"/>
                  </a:cubicBezTo>
                  <a:cubicBezTo>
                    <a:pt x="21421" y="14318"/>
                    <a:pt x="21361" y="15758"/>
                    <a:pt x="21301" y="171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2762250" y="6357346"/>
              <a:ext cx="38100" cy="329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0" y="1597"/>
                  </a:moveTo>
                  <a:cubicBezTo>
                    <a:pt x="0" y="766"/>
                    <a:pt x="0" y="-65"/>
                    <a:pt x="600" y="4"/>
                  </a:cubicBezTo>
                  <a:cubicBezTo>
                    <a:pt x="1200" y="73"/>
                    <a:pt x="2400" y="1043"/>
                    <a:pt x="4200" y="4089"/>
                  </a:cubicBezTo>
                  <a:cubicBezTo>
                    <a:pt x="6000" y="7135"/>
                    <a:pt x="8400" y="12258"/>
                    <a:pt x="11400" y="15512"/>
                  </a:cubicBezTo>
                  <a:cubicBezTo>
                    <a:pt x="14400" y="18766"/>
                    <a:pt x="18000" y="20150"/>
                    <a:pt x="21600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2967566" y="6546850"/>
              <a:ext cx="258235" cy="22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8" fill="norm" stroke="1" extrusionOk="0">
                  <a:moveTo>
                    <a:pt x="2479" y="11782"/>
                  </a:moveTo>
                  <a:cubicBezTo>
                    <a:pt x="1239" y="11782"/>
                    <a:pt x="0" y="11782"/>
                    <a:pt x="0" y="13745"/>
                  </a:cubicBezTo>
                  <a:cubicBezTo>
                    <a:pt x="0" y="15709"/>
                    <a:pt x="1239" y="19636"/>
                    <a:pt x="3984" y="20618"/>
                  </a:cubicBezTo>
                  <a:cubicBezTo>
                    <a:pt x="6728" y="21600"/>
                    <a:pt x="10977" y="19636"/>
                    <a:pt x="14164" y="15709"/>
                  </a:cubicBezTo>
                  <a:cubicBezTo>
                    <a:pt x="17351" y="11782"/>
                    <a:pt x="19475" y="58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3110277" y="6426200"/>
              <a:ext cx="39324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600" fill="norm" stroke="1" extrusionOk="0">
                  <a:moveTo>
                    <a:pt x="7478" y="0"/>
                  </a:moveTo>
                  <a:cubicBezTo>
                    <a:pt x="4067" y="702"/>
                    <a:pt x="657" y="1405"/>
                    <a:pt x="88" y="2810"/>
                  </a:cubicBezTo>
                  <a:cubicBezTo>
                    <a:pt x="-480" y="4215"/>
                    <a:pt x="1794" y="6322"/>
                    <a:pt x="4067" y="9132"/>
                  </a:cubicBezTo>
                  <a:cubicBezTo>
                    <a:pt x="6341" y="11941"/>
                    <a:pt x="8615" y="15454"/>
                    <a:pt x="11457" y="17649"/>
                  </a:cubicBezTo>
                  <a:cubicBezTo>
                    <a:pt x="14299" y="19844"/>
                    <a:pt x="17709" y="20722"/>
                    <a:pt x="2112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3325283" y="6419850"/>
              <a:ext cx="21167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431"/>
                    <a:pt x="0" y="8862"/>
                    <a:pt x="0" y="12462"/>
                  </a:cubicBezTo>
                  <a:cubicBezTo>
                    <a:pt x="0" y="16062"/>
                    <a:pt x="10800" y="1883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3429000" y="6553200"/>
              <a:ext cx="203200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0" y="16200"/>
                    <a:pt x="5400" y="10800"/>
                    <a:pt x="9000" y="7200"/>
                  </a:cubicBezTo>
                  <a:cubicBezTo>
                    <a:pt x="12600" y="3600"/>
                    <a:pt x="17100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3555949" y="6457950"/>
              <a:ext cx="25452" cy="184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0"/>
                  </a:moveTo>
                  <a:cubicBezTo>
                    <a:pt x="1701" y="3724"/>
                    <a:pt x="-1622" y="7448"/>
                    <a:pt x="870" y="11048"/>
                  </a:cubicBezTo>
                  <a:cubicBezTo>
                    <a:pt x="3363" y="14648"/>
                    <a:pt x="11670" y="18124"/>
                    <a:pt x="1997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3790950" y="6604000"/>
              <a:ext cx="9525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4216400" y="6610350"/>
              <a:ext cx="25400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4597400" y="6565900"/>
              <a:ext cx="26670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14" y="14400"/>
                    <a:pt x="5829" y="7200"/>
                    <a:pt x="9429" y="3600"/>
                  </a:cubicBezTo>
                  <a:cubicBezTo>
                    <a:pt x="13029" y="0"/>
                    <a:pt x="1731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4775199" y="6457950"/>
              <a:ext cx="1905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086"/>
                    <a:pt x="0" y="8173"/>
                    <a:pt x="3600" y="11773"/>
                  </a:cubicBezTo>
                  <a:cubicBezTo>
                    <a:pt x="7200" y="15373"/>
                    <a:pt x="14400" y="18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5003799" y="6394450"/>
              <a:ext cx="3175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023"/>
                    <a:pt x="7200" y="10047"/>
                    <a:pt x="3600" y="13647"/>
                  </a:cubicBezTo>
                  <a:cubicBezTo>
                    <a:pt x="0" y="17247"/>
                    <a:pt x="0" y="194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5283200" y="6519187"/>
              <a:ext cx="196850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2555" y="12793"/>
                    <a:pt x="5110" y="5170"/>
                    <a:pt x="8710" y="1993"/>
                  </a:cubicBezTo>
                  <a:cubicBezTo>
                    <a:pt x="12310" y="-1183"/>
                    <a:pt x="16955" y="88"/>
                    <a:pt x="21600" y="13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5327650" y="6604000"/>
              <a:ext cx="222250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5727700" y="6407150"/>
              <a:ext cx="635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5732196" y="6470650"/>
              <a:ext cx="173304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600" fill="norm" stroke="1" extrusionOk="0">
                  <a:moveTo>
                    <a:pt x="12719" y="0"/>
                  </a:moveTo>
                  <a:cubicBezTo>
                    <a:pt x="8555" y="4114"/>
                    <a:pt x="4391" y="8229"/>
                    <a:pt x="2179" y="11057"/>
                  </a:cubicBezTo>
                  <a:cubicBezTo>
                    <a:pt x="-33" y="13886"/>
                    <a:pt x="-293" y="15429"/>
                    <a:pt x="227" y="16329"/>
                  </a:cubicBezTo>
                  <a:cubicBezTo>
                    <a:pt x="748" y="17229"/>
                    <a:pt x="2049" y="17486"/>
                    <a:pt x="5693" y="18257"/>
                  </a:cubicBezTo>
                  <a:cubicBezTo>
                    <a:pt x="9336" y="19029"/>
                    <a:pt x="15321" y="20314"/>
                    <a:pt x="2130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6497934" y="3480526"/>
              <a:ext cx="388347" cy="310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550" fill="norm" stroke="1" extrusionOk="0">
                  <a:moveTo>
                    <a:pt x="1297" y="21550"/>
                  </a:moveTo>
                  <a:cubicBezTo>
                    <a:pt x="597" y="21550"/>
                    <a:pt x="-104" y="21550"/>
                    <a:pt x="13" y="21183"/>
                  </a:cubicBezTo>
                  <a:cubicBezTo>
                    <a:pt x="130" y="20815"/>
                    <a:pt x="1064" y="20081"/>
                    <a:pt x="3048" y="18538"/>
                  </a:cubicBezTo>
                  <a:cubicBezTo>
                    <a:pt x="5033" y="16995"/>
                    <a:pt x="8069" y="14644"/>
                    <a:pt x="10930" y="12513"/>
                  </a:cubicBezTo>
                  <a:cubicBezTo>
                    <a:pt x="13790" y="10383"/>
                    <a:pt x="16475" y="8472"/>
                    <a:pt x="17993" y="7223"/>
                  </a:cubicBezTo>
                  <a:cubicBezTo>
                    <a:pt x="19511" y="5974"/>
                    <a:pt x="19861" y="5387"/>
                    <a:pt x="19686" y="4872"/>
                  </a:cubicBezTo>
                  <a:cubicBezTo>
                    <a:pt x="19511" y="4358"/>
                    <a:pt x="18811" y="3917"/>
                    <a:pt x="17701" y="3330"/>
                  </a:cubicBezTo>
                  <a:cubicBezTo>
                    <a:pt x="16592" y="2742"/>
                    <a:pt x="15074" y="2007"/>
                    <a:pt x="13965" y="1566"/>
                  </a:cubicBezTo>
                  <a:cubicBezTo>
                    <a:pt x="12856" y="1126"/>
                    <a:pt x="12155" y="979"/>
                    <a:pt x="12155" y="905"/>
                  </a:cubicBezTo>
                  <a:cubicBezTo>
                    <a:pt x="12155" y="832"/>
                    <a:pt x="12856" y="832"/>
                    <a:pt x="14024" y="685"/>
                  </a:cubicBezTo>
                  <a:cubicBezTo>
                    <a:pt x="15191" y="538"/>
                    <a:pt x="16826" y="244"/>
                    <a:pt x="17993" y="97"/>
                  </a:cubicBezTo>
                  <a:cubicBezTo>
                    <a:pt x="19161" y="-50"/>
                    <a:pt x="19861" y="-50"/>
                    <a:pt x="20387" y="244"/>
                  </a:cubicBezTo>
                  <a:cubicBezTo>
                    <a:pt x="20912" y="538"/>
                    <a:pt x="21262" y="1126"/>
                    <a:pt x="21379" y="2742"/>
                  </a:cubicBezTo>
                  <a:cubicBezTo>
                    <a:pt x="21496" y="4358"/>
                    <a:pt x="21379" y="7003"/>
                    <a:pt x="20912" y="9281"/>
                  </a:cubicBezTo>
                  <a:cubicBezTo>
                    <a:pt x="20445" y="11558"/>
                    <a:pt x="19628" y="13468"/>
                    <a:pt x="18811" y="153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6999406" y="3336449"/>
              <a:ext cx="353894" cy="32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287" fill="norm" stroke="1" extrusionOk="0">
                  <a:moveTo>
                    <a:pt x="2596" y="8905"/>
                  </a:moveTo>
                  <a:cubicBezTo>
                    <a:pt x="1953" y="8767"/>
                    <a:pt x="1310" y="8630"/>
                    <a:pt x="796" y="7873"/>
                  </a:cubicBezTo>
                  <a:cubicBezTo>
                    <a:pt x="282" y="7116"/>
                    <a:pt x="-104" y="5741"/>
                    <a:pt x="25" y="4365"/>
                  </a:cubicBezTo>
                  <a:cubicBezTo>
                    <a:pt x="153" y="2989"/>
                    <a:pt x="796" y="1613"/>
                    <a:pt x="1760" y="788"/>
                  </a:cubicBezTo>
                  <a:cubicBezTo>
                    <a:pt x="2725" y="-38"/>
                    <a:pt x="4010" y="-313"/>
                    <a:pt x="5553" y="444"/>
                  </a:cubicBezTo>
                  <a:cubicBezTo>
                    <a:pt x="7096" y="1200"/>
                    <a:pt x="8896" y="2989"/>
                    <a:pt x="11210" y="5947"/>
                  </a:cubicBezTo>
                  <a:cubicBezTo>
                    <a:pt x="13525" y="8905"/>
                    <a:pt x="16353" y="13032"/>
                    <a:pt x="18153" y="15784"/>
                  </a:cubicBezTo>
                  <a:cubicBezTo>
                    <a:pt x="19953" y="18535"/>
                    <a:pt x="20725" y="19911"/>
                    <a:pt x="21496" y="21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7188757" y="3302000"/>
              <a:ext cx="43894" cy="464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554" fill="norm" stroke="1" extrusionOk="0">
                  <a:moveTo>
                    <a:pt x="21329" y="0"/>
                  </a:moveTo>
                  <a:cubicBezTo>
                    <a:pt x="14129" y="1473"/>
                    <a:pt x="6929" y="2945"/>
                    <a:pt x="3329" y="5498"/>
                  </a:cubicBezTo>
                  <a:cubicBezTo>
                    <a:pt x="-271" y="8051"/>
                    <a:pt x="-271" y="11684"/>
                    <a:pt x="243" y="14335"/>
                  </a:cubicBezTo>
                  <a:cubicBezTo>
                    <a:pt x="758" y="16985"/>
                    <a:pt x="1786" y="18655"/>
                    <a:pt x="2815" y="19784"/>
                  </a:cubicBezTo>
                  <a:cubicBezTo>
                    <a:pt x="3843" y="20913"/>
                    <a:pt x="4872" y="21502"/>
                    <a:pt x="5900" y="21551"/>
                  </a:cubicBezTo>
                  <a:cubicBezTo>
                    <a:pt x="6929" y="21600"/>
                    <a:pt x="7958" y="21109"/>
                    <a:pt x="8986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7194550" y="3121740"/>
              <a:ext cx="165100" cy="1594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8" fill="norm" stroke="1" extrusionOk="0">
                  <a:moveTo>
                    <a:pt x="0" y="6217"/>
                  </a:moveTo>
                  <a:cubicBezTo>
                    <a:pt x="554" y="4253"/>
                    <a:pt x="1108" y="2290"/>
                    <a:pt x="2077" y="1168"/>
                  </a:cubicBezTo>
                  <a:cubicBezTo>
                    <a:pt x="3046" y="46"/>
                    <a:pt x="4431" y="-235"/>
                    <a:pt x="5538" y="186"/>
                  </a:cubicBezTo>
                  <a:cubicBezTo>
                    <a:pt x="6646" y="607"/>
                    <a:pt x="7477" y="1729"/>
                    <a:pt x="7892" y="4814"/>
                  </a:cubicBezTo>
                  <a:cubicBezTo>
                    <a:pt x="8308" y="7900"/>
                    <a:pt x="8308" y="12949"/>
                    <a:pt x="8169" y="16175"/>
                  </a:cubicBezTo>
                  <a:cubicBezTo>
                    <a:pt x="8031" y="19401"/>
                    <a:pt x="7754" y="20804"/>
                    <a:pt x="8169" y="21084"/>
                  </a:cubicBezTo>
                  <a:cubicBezTo>
                    <a:pt x="8585" y="21365"/>
                    <a:pt x="9692" y="20523"/>
                    <a:pt x="12046" y="18981"/>
                  </a:cubicBezTo>
                  <a:cubicBezTo>
                    <a:pt x="14400" y="17438"/>
                    <a:pt x="18000" y="15194"/>
                    <a:pt x="21600" y="129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7461250" y="3511549"/>
              <a:ext cx="82550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38" y="6000"/>
                    <a:pt x="11077" y="12000"/>
                    <a:pt x="14677" y="15600"/>
                  </a:cubicBezTo>
                  <a:cubicBezTo>
                    <a:pt x="18277" y="19200"/>
                    <a:pt x="19938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6724649" y="4494583"/>
              <a:ext cx="66766" cy="83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370" fill="norm" stroke="1" extrusionOk="0">
                  <a:moveTo>
                    <a:pt x="2025" y="10030"/>
                  </a:moveTo>
                  <a:cubicBezTo>
                    <a:pt x="4050" y="7870"/>
                    <a:pt x="6075" y="5710"/>
                    <a:pt x="8437" y="3820"/>
                  </a:cubicBezTo>
                  <a:cubicBezTo>
                    <a:pt x="10800" y="1930"/>
                    <a:pt x="13500" y="310"/>
                    <a:pt x="13162" y="40"/>
                  </a:cubicBezTo>
                  <a:cubicBezTo>
                    <a:pt x="12825" y="-230"/>
                    <a:pt x="9450" y="850"/>
                    <a:pt x="6412" y="3550"/>
                  </a:cubicBezTo>
                  <a:cubicBezTo>
                    <a:pt x="3375" y="6250"/>
                    <a:pt x="675" y="10570"/>
                    <a:pt x="675" y="11920"/>
                  </a:cubicBezTo>
                  <a:cubicBezTo>
                    <a:pt x="675" y="13270"/>
                    <a:pt x="3375" y="11650"/>
                    <a:pt x="6075" y="9760"/>
                  </a:cubicBezTo>
                  <a:cubicBezTo>
                    <a:pt x="8775" y="7870"/>
                    <a:pt x="11475" y="5710"/>
                    <a:pt x="11137" y="4360"/>
                  </a:cubicBezTo>
                  <a:cubicBezTo>
                    <a:pt x="10800" y="3010"/>
                    <a:pt x="7425" y="2470"/>
                    <a:pt x="4725" y="3280"/>
                  </a:cubicBezTo>
                  <a:cubicBezTo>
                    <a:pt x="2025" y="4090"/>
                    <a:pt x="0" y="6250"/>
                    <a:pt x="0" y="8410"/>
                  </a:cubicBezTo>
                  <a:cubicBezTo>
                    <a:pt x="0" y="10570"/>
                    <a:pt x="2025" y="12730"/>
                    <a:pt x="4725" y="13810"/>
                  </a:cubicBezTo>
                  <a:cubicBezTo>
                    <a:pt x="7425" y="14890"/>
                    <a:pt x="10800" y="14890"/>
                    <a:pt x="14175" y="13810"/>
                  </a:cubicBezTo>
                  <a:cubicBezTo>
                    <a:pt x="17550" y="12730"/>
                    <a:pt x="20925" y="10570"/>
                    <a:pt x="21262" y="8680"/>
                  </a:cubicBezTo>
                  <a:cubicBezTo>
                    <a:pt x="21600" y="6790"/>
                    <a:pt x="18900" y="5170"/>
                    <a:pt x="16200" y="5170"/>
                  </a:cubicBezTo>
                  <a:cubicBezTo>
                    <a:pt x="13500" y="5170"/>
                    <a:pt x="10800" y="6790"/>
                    <a:pt x="10462" y="9760"/>
                  </a:cubicBezTo>
                  <a:cubicBezTo>
                    <a:pt x="10125" y="12730"/>
                    <a:pt x="12150" y="17050"/>
                    <a:pt x="14175" y="21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6788575" y="4565649"/>
              <a:ext cx="18626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21118" y="0"/>
                  </a:moveTo>
                  <a:cubicBezTo>
                    <a:pt x="13918" y="626"/>
                    <a:pt x="6718" y="1252"/>
                    <a:pt x="3118" y="3209"/>
                  </a:cubicBezTo>
                  <a:cubicBezTo>
                    <a:pt x="-482" y="5165"/>
                    <a:pt x="-482" y="8452"/>
                    <a:pt x="718" y="11739"/>
                  </a:cubicBezTo>
                  <a:cubicBezTo>
                    <a:pt x="1918" y="15026"/>
                    <a:pt x="4318" y="18313"/>
                    <a:pt x="67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6776392" y="4946650"/>
              <a:ext cx="18109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5322"/>
                    <a:pt x="1332" y="10643"/>
                    <a:pt x="132" y="14243"/>
                  </a:cubicBezTo>
                  <a:cubicBezTo>
                    <a:pt x="-1068" y="17843"/>
                    <a:pt x="6132" y="19722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6750961" y="5213350"/>
              <a:ext cx="7138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2" h="21600" fill="norm" stroke="1" extrusionOk="0">
                  <a:moveTo>
                    <a:pt x="12694" y="0"/>
                  </a:moveTo>
                  <a:cubicBezTo>
                    <a:pt x="12694" y="1714"/>
                    <a:pt x="12694" y="3429"/>
                    <a:pt x="11768" y="3600"/>
                  </a:cubicBezTo>
                  <a:cubicBezTo>
                    <a:pt x="10843" y="3771"/>
                    <a:pt x="8991" y="2400"/>
                    <a:pt x="6831" y="2400"/>
                  </a:cubicBezTo>
                  <a:cubicBezTo>
                    <a:pt x="4671" y="2400"/>
                    <a:pt x="2203" y="3771"/>
                    <a:pt x="968" y="5314"/>
                  </a:cubicBezTo>
                  <a:cubicBezTo>
                    <a:pt x="-266" y="6857"/>
                    <a:pt x="-266" y="8571"/>
                    <a:pt x="660" y="10114"/>
                  </a:cubicBezTo>
                  <a:cubicBezTo>
                    <a:pt x="1585" y="11657"/>
                    <a:pt x="3437" y="13029"/>
                    <a:pt x="5905" y="13886"/>
                  </a:cubicBezTo>
                  <a:cubicBezTo>
                    <a:pt x="8374" y="14743"/>
                    <a:pt x="11460" y="15086"/>
                    <a:pt x="13620" y="14400"/>
                  </a:cubicBezTo>
                  <a:cubicBezTo>
                    <a:pt x="15780" y="13714"/>
                    <a:pt x="17014" y="12000"/>
                    <a:pt x="16088" y="10800"/>
                  </a:cubicBezTo>
                  <a:cubicBezTo>
                    <a:pt x="15163" y="9600"/>
                    <a:pt x="12077" y="8914"/>
                    <a:pt x="9608" y="9257"/>
                  </a:cubicBezTo>
                  <a:cubicBezTo>
                    <a:pt x="7140" y="9600"/>
                    <a:pt x="5288" y="10971"/>
                    <a:pt x="5905" y="11829"/>
                  </a:cubicBezTo>
                  <a:cubicBezTo>
                    <a:pt x="6523" y="12686"/>
                    <a:pt x="9608" y="13029"/>
                    <a:pt x="13003" y="13029"/>
                  </a:cubicBezTo>
                  <a:cubicBezTo>
                    <a:pt x="16397" y="13029"/>
                    <a:pt x="20100" y="12686"/>
                    <a:pt x="20717" y="12000"/>
                  </a:cubicBezTo>
                  <a:cubicBezTo>
                    <a:pt x="21334" y="11314"/>
                    <a:pt x="18865" y="10286"/>
                    <a:pt x="15471" y="9771"/>
                  </a:cubicBezTo>
                  <a:cubicBezTo>
                    <a:pt x="12077" y="9257"/>
                    <a:pt x="7757" y="9257"/>
                    <a:pt x="8374" y="9600"/>
                  </a:cubicBezTo>
                  <a:cubicBezTo>
                    <a:pt x="8991" y="9943"/>
                    <a:pt x="14545" y="10629"/>
                    <a:pt x="16397" y="11657"/>
                  </a:cubicBezTo>
                  <a:cubicBezTo>
                    <a:pt x="18248" y="12686"/>
                    <a:pt x="16397" y="14057"/>
                    <a:pt x="16088" y="15771"/>
                  </a:cubicBezTo>
                  <a:cubicBezTo>
                    <a:pt x="15780" y="17486"/>
                    <a:pt x="17014" y="19543"/>
                    <a:pt x="1824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6845300" y="5422900"/>
              <a:ext cx="6350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6600"/>
                    <a:pt x="0" y="13200"/>
                    <a:pt x="3600" y="16800"/>
                  </a:cubicBezTo>
                  <a:cubicBezTo>
                    <a:pt x="7200" y="20400"/>
                    <a:pt x="14400" y="21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