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Drawing"/>
          <p:cNvGrpSpPr/>
          <p:nvPr/>
        </p:nvGrpSpPr>
        <p:grpSpPr>
          <a:xfrm>
            <a:off x="4927600" y="1339849"/>
            <a:ext cx="1461064" cy="864706"/>
            <a:chOff x="0" y="0"/>
            <a:chExt cx="1461063" cy="864704"/>
          </a:xfrm>
        </p:grpSpPr>
        <p:sp>
          <p:nvSpPr>
            <p:cNvPr id="119" name="Line"/>
            <p:cNvSpPr/>
            <p:nvPr/>
          </p:nvSpPr>
          <p:spPr>
            <a:xfrm>
              <a:off x="0" y="258644"/>
              <a:ext cx="176075" cy="606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75" fill="norm" stroke="1" extrusionOk="0">
                  <a:moveTo>
                    <a:pt x="4629" y="8160"/>
                  </a:moveTo>
                  <a:cubicBezTo>
                    <a:pt x="4629" y="7785"/>
                    <a:pt x="4629" y="7410"/>
                    <a:pt x="4629" y="7410"/>
                  </a:cubicBezTo>
                  <a:cubicBezTo>
                    <a:pt x="4629" y="7410"/>
                    <a:pt x="4629" y="7785"/>
                    <a:pt x="4500" y="9248"/>
                  </a:cubicBezTo>
                  <a:cubicBezTo>
                    <a:pt x="4371" y="10710"/>
                    <a:pt x="4114" y="13260"/>
                    <a:pt x="3857" y="15247"/>
                  </a:cubicBezTo>
                  <a:cubicBezTo>
                    <a:pt x="3600" y="17235"/>
                    <a:pt x="3343" y="18660"/>
                    <a:pt x="3086" y="19710"/>
                  </a:cubicBezTo>
                  <a:cubicBezTo>
                    <a:pt x="2829" y="20760"/>
                    <a:pt x="2571" y="21435"/>
                    <a:pt x="2314" y="21472"/>
                  </a:cubicBezTo>
                  <a:cubicBezTo>
                    <a:pt x="2057" y="21510"/>
                    <a:pt x="1800" y="20910"/>
                    <a:pt x="1414" y="19260"/>
                  </a:cubicBezTo>
                  <a:cubicBezTo>
                    <a:pt x="1029" y="17610"/>
                    <a:pt x="514" y="14910"/>
                    <a:pt x="386" y="12210"/>
                  </a:cubicBezTo>
                  <a:cubicBezTo>
                    <a:pt x="257" y="9510"/>
                    <a:pt x="514" y="6810"/>
                    <a:pt x="1286" y="4860"/>
                  </a:cubicBezTo>
                  <a:cubicBezTo>
                    <a:pt x="2057" y="2910"/>
                    <a:pt x="3343" y="1710"/>
                    <a:pt x="5143" y="960"/>
                  </a:cubicBezTo>
                  <a:cubicBezTo>
                    <a:pt x="6943" y="210"/>
                    <a:pt x="9257" y="-90"/>
                    <a:pt x="11571" y="23"/>
                  </a:cubicBezTo>
                  <a:cubicBezTo>
                    <a:pt x="13886" y="135"/>
                    <a:pt x="16200" y="660"/>
                    <a:pt x="18000" y="1635"/>
                  </a:cubicBezTo>
                  <a:cubicBezTo>
                    <a:pt x="19800" y="2610"/>
                    <a:pt x="21086" y="4035"/>
                    <a:pt x="21343" y="5272"/>
                  </a:cubicBezTo>
                  <a:cubicBezTo>
                    <a:pt x="21600" y="6510"/>
                    <a:pt x="20829" y="7560"/>
                    <a:pt x="18643" y="8422"/>
                  </a:cubicBezTo>
                  <a:cubicBezTo>
                    <a:pt x="16457" y="9285"/>
                    <a:pt x="12857" y="9960"/>
                    <a:pt x="9514" y="10260"/>
                  </a:cubicBezTo>
                  <a:cubicBezTo>
                    <a:pt x="6171" y="10560"/>
                    <a:pt x="3086" y="10485"/>
                    <a:pt x="0" y="10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47650" y="41910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469900" y="267185"/>
              <a:ext cx="207434" cy="25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2594"/>
                  </a:moveTo>
                  <a:cubicBezTo>
                    <a:pt x="1102" y="2594"/>
                    <a:pt x="2204" y="2594"/>
                    <a:pt x="2976" y="3033"/>
                  </a:cubicBezTo>
                  <a:cubicBezTo>
                    <a:pt x="3747" y="3472"/>
                    <a:pt x="4188" y="4350"/>
                    <a:pt x="5290" y="7247"/>
                  </a:cubicBezTo>
                  <a:cubicBezTo>
                    <a:pt x="6392" y="10145"/>
                    <a:pt x="8155" y="15062"/>
                    <a:pt x="9367" y="17872"/>
                  </a:cubicBezTo>
                  <a:cubicBezTo>
                    <a:pt x="10580" y="20682"/>
                    <a:pt x="11241" y="21384"/>
                    <a:pt x="12012" y="21384"/>
                  </a:cubicBezTo>
                  <a:cubicBezTo>
                    <a:pt x="12784" y="21384"/>
                    <a:pt x="13665" y="20682"/>
                    <a:pt x="14878" y="18311"/>
                  </a:cubicBezTo>
                  <a:cubicBezTo>
                    <a:pt x="16090" y="15940"/>
                    <a:pt x="17633" y="11901"/>
                    <a:pt x="18735" y="9091"/>
                  </a:cubicBezTo>
                  <a:cubicBezTo>
                    <a:pt x="19837" y="6282"/>
                    <a:pt x="20498" y="4701"/>
                    <a:pt x="20939" y="3208"/>
                  </a:cubicBezTo>
                  <a:cubicBezTo>
                    <a:pt x="21380" y="1716"/>
                    <a:pt x="21600" y="311"/>
                    <a:pt x="21600" y="47"/>
                  </a:cubicBezTo>
                  <a:cubicBezTo>
                    <a:pt x="21600" y="-216"/>
                    <a:pt x="21380" y="662"/>
                    <a:pt x="21159" y="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734718" y="271739"/>
              <a:ext cx="211432" cy="221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0963" fill="norm" stroke="1" extrusionOk="0">
                  <a:moveTo>
                    <a:pt x="14305" y="3724"/>
                  </a:moveTo>
                  <a:cubicBezTo>
                    <a:pt x="14091" y="2724"/>
                    <a:pt x="13877" y="1724"/>
                    <a:pt x="13342" y="924"/>
                  </a:cubicBezTo>
                  <a:cubicBezTo>
                    <a:pt x="12808" y="124"/>
                    <a:pt x="11952" y="-476"/>
                    <a:pt x="10241" y="524"/>
                  </a:cubicBezTo>
                  <a:cubicBezTo>
                    <a:pt x="8530" y="1524"/>
                    <a:pt x="5964" y="4124"/>
                    <a:pt x="4039" y="7324"/>
                  </a:cubicBezTo>
                  <a:cubicBezTo>
                    <a:pt x="2114" y="10524"/>
                    <a:pt x="831" y="14324"/>
                    <a:pt x="297" y="16724"/>
                  </a:cubicBezTo>
                  <a:cubicBezTo>
                    <a:pt x="-238" y="19124"/>
                    <a:pt x="-24" y="20124"/>
                    <a:pt x="724" y="20524"/>
                  </a:cubicBezTo>
                  <a:cubicBezTo>
                    <a:pt x="1473" y="20924"/>
                    <a:pt x="2756" y="20724"/>
                    <a:pt x="4681" y="18724"/>
                  </a:cubicBezTo>
                  <a:cubicBezTo>
                    <a:pt x="6606" y="16724"/>
                    <a:pt x="9172" y="12924"/>
                    <a:pt x="10776" y="10424"/>
                  </a:cubicBezTo>
                  <a:cubicBezTo>
                    <a:pt x="12380" y="7924"/>
                    <a:pt x="13021" y="6724"/>
                    <a:pt x="13449" y="6724"/>
                  </a:cubicBezTo>
                  <a:cubicBezTo>
                    <a:pt x="13877" y="6724"/>
                    <a:pt x="14091" y="7924"/>
                    <a:pt x="14091" y="9824"/>
                  </a:cubicBezTo>
                  <a:cubicBezTo>
                    <a:pt x="14091" y="11724"/>
                    <a:pt x="13877" y="14324"/>
                    <a:pt x="13984" y="16124"/>
                  </a:cubicBezTo>
                  <a:cubicBezTo>
                    <a:pt x="14091" y="17924"/>
                    <a:pt x="14518" y="18924"/>
                    <a:pt x="15160" y="19724"/>
                  </a:cubicBezTo>
                  <a:cubicBezTo>
                    <a:pt x="15802" y="20524"/>
                    <a:pt x="16657" y="21124"/>
                    <a:pt x="17726" y="20924"/>
                  </a:cubicBezTo>
                  <a:cubicBezTo>
                    <a:pt x="18796" y="20724"/>
                    <a:pt x="20079" y="19724"/>
                    <a:pt x="21362" y="18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992716" y="0"/>
              <a:ext cx="29634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270"/>
                    <a:pt x="9257" y="540"/>
                    <a:pt x="5400" y="2070"/>
                  </a:cubicBezTo>
                  <a:cubicBezTo>
                    <a:pt x="1543" y="3600"/>
                    <a:pt x="0" y="6390"/>
                    <a:pt x="0" y="9270"/>
                  </a:cubicBezTo>
                  <a:cubicBezTo>
                    <a:pt x="0" y="12150"/>
                    <a:pt x="1543" y="15120"/>
                    <a:pt x="5400" y="17190"/>
                  </a:cubicBezTo>
                  <a:cubicBezTo>
                    <a:pt x="9257" y="19260"/>
                    <a:pt x="15429" y="204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082415" y="274763"/>
              <a:ext cx="378649" cy="222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266" fill="norm" stroke="1" extrusionOk="0">
                  <a:moveTo>
                    <a:pt x="552" y="2259"/>
                  </a:moveTo>
                  <a:cubicBezTo>
                    <a:pt x="313" y="6297"/>
                    <a:pt x="74" y="10334"/>
                    <a:pt x="15" y="13261"/>
                  </a:cubicBezTo>
                  <a:cubicBezTo>
                    <a:pt x="-45" y="16188"/>
                    <a:pt x="74" y="18005"/>
                    <a:pt x="432" y="19116"/>
                  </a:cubicBezTo>
                  <a:cubicBezTo>
                    <a:pt x="790" y="20226"/>
                    <a:pt x="1387" y="20630"/>
                    <a:pt x="2222" y="19216"/>
                  </a:cubicBezTo>
                  <a:cubicBezTo>
                    <a:pt x="3058" y="17803"/>
                    <a:pt x="4132" y="14573"/>
                    <a:pt x="4848" y="12151"/>
                  </a:cubicBezTo>
                  <a:cubicBezTo>
                    <a:pt x="5564" y="9729"/>
                    <a:pt x="5922" y="8114"/>
                    <a:pt x="6041" y="7912"/>
                  </a:cubicBezTo>
                  <a:cubicBezTo>
                    <a:pt x="6161" y="7710"/>
                    <a:pt x="6041" y="8921"/>
                    <a:pt x="6041" y="10536"/>
                  </a:cubicBezTo>
                  <a:cubicBezTo>
                    <a:pt x="6041" y="12151"/>
                    <a:pt x="6161" y="14170"/>
                    <a:pt x="6459" y="15482"/>
                  </a:cubicBezTo>
                  <a:cubicBezTo>
                    <a:pt x="6757" y="16794"/>
                    <a:pt x="7235" y="17400"/>
                    <a:pt x="8309" y="16895"/>
                  </a:cubicBezTo>
                  <a:cubicBezTo>
                    <a:pt x="9383" y="16390"/>
                    <a:pt x="11053" y="14775"/>
                    <a:pt x="12127" y="12858"/>
                  </a:cubicBezTo>
                  <a:cubicBezTo>
                    <a:pt x="13201" y="10940"/>
                    <a:pt x="13679" y="8719"/>
                    <a:pt x="13917" y="6701"/>
                  </a:cubicBezTo>
                  <a:cubicBezTo>
                    <a:pt x="14156" y="4682"/>
                    <a:pt x="14156" y="2865"/>
                    <a:pt x="13858" y="1957"/>
                  </a:cubicBezTo>
                  <a:cubicBezTo>
                    <a:pt x="13559" y="1048"/>
                    <a:pt x="12963" y="1048"/>
                    <a:pt x="12485" y="1553"/>
                  </a:cubicBezTo>
                  <a:cubicBezTo>
                    <a:pt x="12008" y="2058"/>
                    <a:pt x="11650" y="3067"/>
                    <a:pt x="11411" y="4682"/>
                  </a:cubicBezTo>
                  <a:cubicBezTo>
                    <a:pt x="11173" y="6297"/>
                    <a:pt x="11053" y="8517"/>
                    <a:pt x="10994" y="10233"/>
                  </a:cubicBezTo>
                  <a:cubicBezTo>
                    <a:pt x="10934" y="11949"/>
                    <a:pt x="10934" y="13160"/>
                    <a:pt x="11232" y="13968"/>
                  </a:cubicBezTo>
                  <a:cubicBezTo>
                    <a:pt x="11531" y="14775"/>
                    <a:pt x="12127" y="15179"/>
                    <a:pt x="12963" y="15078"/>
                  </a:cubicBezTo>
                  <a:cubicBezTo>
                    <a:pt x="13798" y="14977"/>
                    <a:pt x="14872" y="14372"/>
                    <a:pt x="16006" y="12757"/>
                  </a:cubicBezTo>
                  <a:cubicBezTo>
                    <a:pt x="17140" y="11142"/>
                    <a:pt x="18333" y="8517"/>
                    <a:pt x="18989" y="6398"/>
                  </a:cubicBezTo>
                  <a:cubicBezTo>
                    <a:pt x="19646" y="4278"/>
                    <a:pt x="19765" y="2663"/>
                    <a:pt x="19586" y="1553"/>
                  </a:cubicBezTo>
                  <a:cubicBezTo>
                    <a:pt x="19407" y="443"/>
                    <a:pt x="18930" y="-163"/>
                    <a:pt x="18691" y="39"/>
                  </a:cubicBezTo>
                  <a:cubicBezTo>
                    <a:pt x="18452" y="241"/>
                    <a:pt x="18452" y="1250"/>
                    <a:pt x="18810" y="2562"/>
                  </a:cubicBezTo>
                  <a:cubicBezTo>
                    <a:pt x="19168" y="3874"/>
                    <a:pt x="19884" y="5489"/>
                    <a:pt x="20481" y="8215"/>
                  </a:cubicBezTo>
                  <a:cubicBezTo>
                    <a:pt x="21078" y="10940"/>
                    <a:pt x="21555" y="14775"/>
                    <a:pt x="21257" y="17198"/>
                  </a:cubicBezTo>
                  <a:cubicBezTo>
                    <a:pt x="20958" y="19620"/>
                    <a:pt x="19884" y="20630"/>
                    <a:pt x="18930" y="21033"/>
                  </a:cubicBezTo>
                  <a:cubicBezTo>
                    <a:pt x="17975" y="21437"/>
                    <a:pt x="17140" y="21235"/>
                    <a:pt x="16304" y="2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50800" y="609600"/>
              <a:ext cx="9842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33" y="19200"/>
                    <a:pt x="3066" y="16800"/>
                    <a:pt x="4715" y="16200"/>
                  </a:cubicBezTo>
                  <a:cubicBezTo>
                    <a:pt x="6364" y="15600"/>
                    <a:pt x="8129" y="16800"/>
                    <a:pt x="9941" y="17400"/>
                  </a:cubicBezTo>
                  <a:cubicBezTo>
                    <a:pt x="11752" y="18000"/>
                    <a:pt x="13610" y="18000"/>
                    <a:pt x="15236" y="16800"/>
                  </a:cubicBezTo>
                  <a:cubicBezTo>
                    <a:pt x="16862" y="15600"/>
                    <a:pt x="18255" y="13200"/>
                    <a:pt x="19277" y="10200"/>
                  </a:cubicBezTo>
                  <a:cubicBezTo>
                    <a:pt x="20299" y="7200"/>
                    <a:pt x="209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07677" y="724693"/>
              <a:ext cx="851174" cy="4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0369" fill="norm" stroke="1" extrusionOk="0">
                  <a:moveTo>
                    <a:pt x="489" y="8100"/>
                  </a:moveTo>
                  <a:cubicBezTo>
                    <a:pt x="221" y="11857"/>
                    <a:pt x="-47" y="15613"/>
                    <a:pt x="7" y="17961"/>
                  </a:cubicBezTo>
                  <a:cubicBezTo>
                    <a:pt x="60" y="20309"/>
                    <a:pt x="435" y="21248"/>
                    <a:pt x="1615" y="19370"/>
                  </a:cubicBezTo>
                  <a:cubicBezTo>
                    <a:pt x="2794" y="17491"/>
                    <a:pt x="4777" y="12796"/>
                    <a:pt x="6733" y="9039"/>
                  </a:cubicBezTo>
                  <a:cubicBezTo>
                    <a:pt x="8689" y="5283"/>
                    <a:pt x="10619" y="2465"/>
                    <a:pt x="12763" y="1057"/>
                  </a:cubicBezTo>
                  <a:cubicBezTo>
                    <a:pt x="14907" y="-352"/>
                    <a:pt x="17265" y="-352"/>
                    <a:pt x="18766" y="1057"/>
                  </a:cubicBezTo>
                  <a:cubicBezTo>
                    <a:pt x="20267" y="2465"/>
                    <a:pt x="20910" y="5283"/>
                    <a:pt x="21553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85" name="Drawing"/>
          <p:cNvGrpSpPr/>
          <p:nvPr/>
        </p:nvGrpSpPr>
        <p:grpSpPr>
          <a:xfrm>
            <a:off x="800100" y="2841538"/>
            <a:ext cx="11831840" cy="3640720"/>
            <a:chOff x="0" y="0"/>
            <a:chExt cx="11831839" cy="3640719"/>
          </a:xfrm>
        </p:grpSpPr>
        <p:sp>
          <p:nvSpPr>
            <p:cNvPr id="128" name="Line"/>
            <p:cNvSpPr/>
            <p:nvPr/>
          </p:nvSpPr>
          <p:spPr>
            <a:xfrm>
              <a:off x="107950" y="282661"/>
              <a:ext cx="438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13" y="18720"/>
                    <a:pt x="5426" y="15840"/>
                    <a:pt x="8557" y="12240"/>
                  </a:cubicBezTo>
                  <a:cubicBezTo>
                    <a:pt x="11687" y="8640"/>
                    <a:pt x="15235" y="4320"/>
                    <a:pt x="17478" y="2160"/>
                  </a:cubicBezTo>
                  <a:cubicBezTo>
                    <a:pt x="19722" y="0"/>
                    <a:pt x="2066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425450" y="212811"/>
              <a:ext cx="17840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600" fill="norm" stroke="1" extrusionOk="0">
                  <a:moveTo>
                    <a:pt x="0" y="0"/>
                  </a:moveTo>
                  <a:cubicBezTo>
                    <a:pt x="5023" y="0"/>
                    <a:pt x="10047" y="0"/>
                    <a:pt x="13688" y="667"/>
                  </a:cubicBezTo>
                  <a:cubicBezTo>
                    <a:pt x="17330" y="1333"/>
                    <a:pt x="19591" y="2667"/>
                    <a:pt x="20595" y="4000"/>
                  </a:cubicBezTo>
                  <a:cubicBezTo>
                    <a:pt x="21600" y="5333"/>
                    <a:pt x="21349" y="6667"/>
                    <a:pt x="19340" y="8933"/>
                  </a:cubicBezTo>
                  <a:cubicBezTo>
                    <a:pt x="17330" y="11200"/>
                    <a:pt x="13563" y="14400"/>
                    <a:pt x="11428" y="16667"/>
                  </a:cubicBezTo>
                  <a:cubicBezTo>
                    <a:pt x="9293" y="18933"/>
                    <a:pt x="8791" y="20267"/>
                    <a:pt x="82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946150" y="47711"/>
              <a:ext cx="22507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17673" y="0"/>
                  </a:moveTo>
                  <a:cubicBezTo>
                    <a:pt x="19636" y="2504"/>
                    <a:pt x="21600" y="5009"/>
                    <a:pt x="20618" y="7774"/>
                  </a:cubicBezTo>
                  <a:cubicBezTo>
                    <a:pt x="19636" y="10539"/>
                    <a:pt x="15709" y="13565"/>
                    <a:pt x="11782" y="15913"/>
                  </a:cubicBezTo>
                  <a:cubicBezTo>
                    <a:pt x="7855" y="18261"/>
                    <a:pt x="3927" y="199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939800" y="122782"/>
              <a:ext cx="189859" cy="30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30" fill="norm" stroke="1" extrusionOk="0">
                  <a:moveTo>
                    <a:pt x="0" y="15273"/>
                  </a:moveTo>
                  <a:cubicBezTo>
                    <a:pt x="2160" y="14529"/>
                    <a:pt x="4320" y="13784"/>
                    <a:pt x="7200" y="12294"/>
                  </a:cubicBezTo>
                  <a:cubicBezTo>
                    <a:pt x="10080" y="10804"/>
                    <a:pt x="13680" y="8570"/>
                    <a:pt x="15840" y="6708"/>
                  </a:cubicBezTo>
                  <a:cubicBezTo>
                    <a:pt x="18000" y="4846"/>
                    <a:pt x="18720" y="3356"/>
                    <a:pt x="19440" y="2164"/>
                  </a:cubicBezTo>
                  <a:cubicBezTo>
                    <a:pt x="20160" y="973"/>
                    <a:pt x="20880" y="79"/>
                    <a:pt x="21240" y="4"/>
                  </a:cubicBezTo>
                  <a:cubicBezTo>
                    <a:pt x="21600" y="-70"/>
                    <a:pt x="21600" y="675"/>
                    <a:pt x="21360" y="3580"/>
                  </a:cubicBezTo>
                  <a:cubicBezTo>
                    <a:pt x="21120" y="6484"/>
                    <a:pt x="20640" y="11549"/>
                    <a:pt x="20520" y="14901"/>
                  </a:cubicBezTo>
                  <a:cubicBezTo>
                    <a:pt x="20400" y="18253"/>
                    <a:pt x="20640" y="19891"/>
                    <a:pt x="2088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1282700" y="136611"/>
              <a:ext cx="63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165"/>
                    <a:pt x="7200" y="10330"/>
                    <a:pt x="3600" y="13930"/>
                  </a:cubicBezTo>
                  <a:cubicBezTo>
                    <a:pt x="0" y="17530"/>
                    <a:pt x="0" y="195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1206500" y="73111"/>
              <a:ext cx="2095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9" y="16971"/>
                    <a:pt x="7418" y="12343"/>
                    <a:pt x="11018" y="8743"/>
                  </a:cubicBezTo>
                  <a:cubicBezTo>
                    <a:pt x="14618" y="5143"/>
                    <a:pt x="18109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1783830" y="125613"/>
              <a:ext cx="140221" cy="366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500" fill="norm" stroke="1" extrusionOk="0">
                  <a:moveTo>
                    <a:pt x="21357" y="645"/>
                  </a:moveTo>
                  <a:cubicBezTo>
                    <a:pt x="19423" y="272"/>
                    <a:pt x="17488" y="-100"/>
                    <a:pt x="15715" y="24"/>
                  </a:cubicBezTo>
                  <a:cubicBezTo>
                    <a:pt x="13942" y="148"/>
                    <a:pt x="12330" y="769"/>
                    <a:pt x="9912" y="2507"/>
                  </a:cubicBezTo>
                  <a:cubicBezTo>
                    <a:pt x="7494" y="4245"/>
                    <a:pt x="4270" y="7100"/>
                    <a:pt x="2336" y="9769"/>
                  </a:cubicBezTo>
                  <a:cubicBezTo>
                    <a:pt x="402" y="12438"/>
                    <a:pt x="-243" y="14921"/>
                    <a:pt x="79" y="16845"/>
                  </a:cubicBezTo>
                  <a:cubicBezTo>
                    <a:pt x="402" y="18769"/>
                    <a:pt x="1691" y="20134"/>
                    <a:pt x="3464" y="20817"/>
                  </a:cubicBezTo>
                  <a:cubicBezTo>
                    <a:pt x="5238" y="21500"/>
                    <a:pt x="7494" y="21500"/>
                    <a:pt x="9751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898665" y="303828"/>
              <a:ext cx="73100" cy="140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049" fill="norm" stroke="1" extrusionOk="0">
                  <a:moveTo>
                    <a:pt x="8995" y="10164"/>
                  </a:moveTo>
                  <a:cubicBezTo>
                    <a:pt x="11395" y="9211"/>
                    <a:pt x="13795" y="8258"/>
                    <a:pt x="16195" y="6511"/>
                  </a:cubicBezTo>
                  <a:cubicBezTo>
                    <a:pt x="18595" y="4764"/>
                    <a:pt x="20995" y="2223"/>
                    <a:pt x="20695" y="953"/>
                  </a:cubicBezTo>
                  <a:cubicBezTo>
                    <a:pt x="20395" y="-318"/>
                    <a:pt x="17395" y="-318"/>
                    <a:pt x="13795" y="953"/>
                  </a:cubicBezTo>
                  <a:cubicBezTo>
                    <a:pt x="10195" y="2223"/>
                    <a:pt x="5995" y="4764"/>
                    <a:pt x="3295" y="7782"/>
                  </a:cubicBezTo>
                  <a:cubicBezTo>
                    <a:pt x="595" y="10800"/>
                    <a:pt x="-605" y="14294"/>
                    <a:pt x="295" y="16676"/>
                  </a:cubicBezTo>
                  <a:cubicBezTo>
                    <a:pt x="1195" y="19058"/>
                    <a:pt x="4195" y="20329"/>
                    <a:pt x="7795" y="20806"/>
                  </a:cubicBezTo>
                  <a:cubicBezTo>
                    <a:pt x="11395" y="21282"/>
                    <a:pt x="15595" y="20964"/>
                    <a:pt x="19795" y="20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2017347" y="328813"/>
              <a:ext cx="103553" cy="30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356" fill="norm" stroke="1" extrusionOk="0">
                  <a:moveTo>
                    <a:pt x="21135" y="769"/>
                  </a:moveTo>
                  <a:cubicBezTo>
                    <a:pt x="19407" y="325"/>
                    <a:pt x="17679" y="-119"/>
                    <a:pt x="14223" y="29"/>
                  </a:cubicBezTo>
                  <a:cubicBezTo>
                    <a:pt x="10767" y="177"/>
                    <a:pt x="5583" y="917"/>
                    <a:pt x="2775" y="1730"/>
                  </a:cubicBezTo>
                  <a:cubicBezTo>
                    <a:pt x="-33" y="2544"/>
                    <a:pt x="-465" y="3432"/>
                    <a:pt x="399" y="3949"/>
                  </a:cubicBezTo>
                  <a:cubicBezTo>
                    <a:pt x="1263" y="4467"/>
                    <a:pt x="3423" y="4615"/>
                    <a:pt x="5583" y="4615"/>
                  </a:cubicBezTo>
                  <a:cubicBezTo>
                    <a:pt x="7743" y="4615"/>
                    <a:pt x="9903" y="4467"/>
                    <a:pt x="12495" y="4023"/>
                  </a:cubicBezTo>
                  <a:cubicBezTo>
                    <a:pt x="15087" y="3580"/>
                    <a:pt x="18111" y="2840"/>
                    <a:pt x="19623" y="2988"/>
                  </a:cubicBezTo>
                  <a:cubicBezTo>
                    <a:pt x="21135" y="3136"/>
                    <a:pt x="21135" y="4171"/>
                    <a:pt x="20919" y="6686"/>
                  </a:cubicBezTo>
                  <a:cubicBezTo>
                    <a:pt x="20703" y="9202"/>
                    <a:pt x="20271" y="13196"/>
                    <a:pt x="19839" y="15563"/>
                  </a:cubicBezTo>
                  <a:cubicBezTo>
                    <a:pt x="19407" y="17930"/>
                    <a:pt x="18975" y="18670"/>
                    <a:pt x="16815" y="19484"/>
                  </a:cubicBezTo>
                  <a:cubicBezTo>
                    <a:pt x="14655" y="20297"/>
                    <a:pt x="10767" y="21185"/>
                    <a:pt x="8175" y="21333"/>
                  </a:cubicBezTo>
                  <a:cubicBezTo>
                    <a:pt x="5583" y="21481"/>
                    <a:pt x="4287" y="20889"/>
                    <a:pt x="3855" y="20002"/>
                  </a:cubicBezTo>
                  <a:cubicBezTo>
                    <a:pt x="3423" y="19114"/>
                    <a:pt x="3855" y="17930"/>
                    <a:pt x="4287" y="16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2152650" y="441411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2523066" y="193761"/>
              <a:ext cx="193210" cy="27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23" fill="norm" stroke="1" extrusionOk="0">
                  <a:moveTo>
                    <a:pt x="3287" y="0"/>
                  </a:moveTo>
                  <a:cubicBezTo>
                    <a:pt x="2348" y="5151"/>
                    <a:pt x="1409" y="10302"/>
                    <a:pt x="822" y="13625"/>
                  </a:cubicBezTo>
                  <a:cubicBezTo>
                    <a:pt x="235" y="16948"/>
                    <a:pt x="0" y="18443"/>
                    <a:pt x="0" y="19606"/>
                  </a:cubicBezTo>
                  <a:cubicBezTo>
                    <a:pt x="0" y="20769"/>
                    <a:pt x="235" y="21600"/>
                    <a:pt x="587" y="21517"/>
                  </a:cubicBezTo>
                  <a:cubicBezTo>
                    <a:pt x="939" y="21434"/>
                    <a:pt x="1409" y="20437"/>
                    <a:pt x="1878" y="19440"/>
                  </a:cubicBezTo>
                  <a:cubicBezTo>
                    <a:pt x="2348" y="18443"/>
                    <a:pt x="2817" y="17446"/>
                    <a:pt x="3404" y="16615"/>
                  </a:cubicBezTo>
                  <a:cubicBezTo>
                    <a:pt x="3991" y="15785"/>
                    <a:pt x="4696" y="15120"/>
                    <a:pt x="5165" y="15286"/>
                  </a:cubicBezTo>
                  <a:cubicBezTo>
                    <a:pt x="5635" y="15452"/>
                    <a:pt x="5870" y="16449"/>
                    <a:pt x="6457" y="17446"/>
                  </a:cubicBezTo>
                  <a:cubicBezTo>
                    <a:pt x="7043" y="18443"/>
                    <a:pt x="7983" y="19440"/>
                    <a:pt x="9039" y="20022"/>
                  </a:cubicBezTo>
                  <a:cubicBezTo>
                    <a:pt x="10096" y="20603"/>
                    <a:pt x="11270" y="20769"/>
                    <a:pt x="12326" y="20603"/>
                  </a:cubicBezTo>
                  <a:cubicBezTo>
                    <a:pt x="13383" y="20437"/>
                    <a:pt x="14322" y="19938"/>
                    <a:pt x="15848" y="18111"/>
                  </a:cubicBezTo>
                  <a:cubicBezTo>
                    <a:pt x="17374" y="16283"/>
                    <a:pt x="19487" y="13126"/>
                    <a:pt x="20543" y="11049"/>
                  </a:cubicBezTo>
                  <a:cubicBezTo>
                    <a:pt x="21600" y="8972"/>
                    <a:pt x="21600" y="7975"/>
                    <a:pt x="21130" y="7228"/>
                  </a:cubicBezTo>
                  <a:cubicBezTo>
                    <a:pt x="20661" y="6480"/>
                    <a:pt x="19722" y="5982"/>
                    <a:pt x="18783" y="5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2706654" y="189303"/>
              <a:ext cx="173353" cy="28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266" fill="norm" stroke="1" extrusionOk="0">
                  <a:moveTo>
                    <a:pt x="9178" y="13576"/>
                  </a:moveTo>
                  <a:cubicBezTo>
                    <a:pt x="7876" y="13576"/>
                    <a:pt x="6575" y="13576"/>
                    <a:pt x="5014" y="14364"/>
                  </a:cubicBezTo>
                  <a:cubicBezTo>
                    <a:pt x="3452" y="15152"/>
                    <a:pt x="1631" y="16729"/>
                    <a:pt x="720" y="18069"/>
                  </a:cubicBezTo>
                  <a:cubicBezTo>
                    <a:pt x="-191" y="19409"/>
                    <a:pt x="-191" y="20513"/>
                    <a:pt x="460" y="20986"/>
                  </a:cubicBezTo>
                  <a:cubicBezTo>
                    <a:pt x="1110" y="21459"/>
                    <a:pt x="2411" y="21301"/>
                    <a:pt x="3452" y="20750"/>
                  </a:cubicBezTo>
                  <a:cubicBezTo>
                    <a:pt x="4493" y="20198"/>
                    <a:pt x="5274" y="19252"/>
                    <a:pt x="5925" y="18385"/>
                  </a:cubicBezTo>
                  <a:cubicBezTo>
                    <a:pt x="6575" y="17517"/>
                    <a:pt x="7096" y="16729"/>
                    <a:pt x="7876" y="16571"/>
                  </a:cubicBezTo>
                  <a:cubicBezTo>
                    <a:pt x="8657" y="16414"/>
                    <a:pt x="9698" y="16887"/>
                    <a:pt x="10739" y="16887"/>
                  </a:cubicBezTo>
                  <a:cubicBezTo>
                    <a:pt x="11780" y="16887"/>
                    <a:pt x="12821" y="16414"/>
                    <a:pt x="14382" y="14364"/>
                  </a:cubicBezTo>
                  <a:cubicBezTo>
                    <a:pt x="15944" y="12314"/>
                    <a:pt x="18026" y="8688"/>
                    <a:pt x="19197" y="6481"/>
                  </a:cubicBezTo>
                  <a:cubicBezTo>
                    <a:pt x="20368" y="4274"/>
                    <a:pt x="20628" y="3485"/>
                    <a:pt x="20889" y="2460"/>
                  </a:cubicBezTo>
                  <a:cubicBezTo>
                    <a:pt x="21149" y="1436"/>
                    <a:pt x="21409" y="174"/>
                    <a:pt x="21279" y="17"/>
                  </a:cubicBezTo>
                  <a:cubicBezTo>
                    <a:pt x="21149" y="-141"/>
                    <a:pt x="20628" y="805"/>
                    <a:pt x="19848" y="3249"/>
                  </a:cubicBezTo>
                  <a:cubicBezTo>
                    <a:pt x="19067" y="5693"/>
                    <a:pt x="18026" y="9634"/>
                    <a:pt x="17896" y="12787"/>
                  </a:cubicBezTo>
                  <a:cubicBezTo>
                    <a:pt x="17766" y="15941"/>
                    <a:pt x="18546" y="18306"/>
                    <a:pt x="19327" y="20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2917569" y="142706"/>
              <a:ext cx="130431" cy="33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09" fill="norm" stroke="1" extrusionOk="0">
                  <a:moveTo>
                    <a:pt x="17287" y="15096"/>
                  </a:moveTo>
                  <a:cubicBezTo>
                    <a:pt x="16242" y="14417"/>
                    <a:pt x="15197" y="13738"/>
                    <a:pt x="13455" y="13330"/>
                  </a:cubicBezTo>
                  <a:cubicBezTo>
                    <a:pt x="11713" y="12923"/>
                    <a:pt x="9274" y="12787"/>
                    <a:pt x="7010" y="13466"/>
                  </a:cubicBezTo>
                  <a:cubicBezTo>
                    <a:pt x="4745" y="14145"/>
                    <a:pt x="2655" y="15639"/>
                    <a:pt x="1436" y="16794"/>
                  </a:cubicBezTo>
                  <a:cubicBezTo>
                    <a:pt x="216" y="17949"/>
                    <a:pt x="-132" y="18764"/>
                    <a:pt x="42" y="19511"/>
                  </a:cubicBezTo>
                  <a:cubicBezTo>
                    <a:pt x="216" y="20258"/>
                    <a:pt x="913" y="20938"/>
                    <a:pt x="2133" y="21209"/>
                  </a:cubicBezTo>
                  <a:cubicBezTo>
                    <a:pt x="3352" y="21481"/>
                    <a:pt x="5094" y="21345"/>
                    <a:pt x="8055" y="18968"/>
                  </a:cubicBezTo>
                  <a:cubicBezTo>
                    <a:pt x="11016" y="16590"/>
                    <a:pt x="15197" y="11972"/>
                    <a:pt x="17636" y="8779"/>
                  </a:cubicBezTo>
                  <a:cubicBezTo>
                    <a:pt x="20074" y="5587"/>
                    <a:pt x="20771" y="3821"/>
                    <a:pt x="21120" y="2462"/>
                  </a:cubicBezTo>
                  <a:cubicBezTo>
                    <a:pt x="21468" y="1104"/>
                    <a:pt x="21468" y="153"/>
                    <a:pt x="21294" y="17"/>
                  </a:cubicBezTo>
                  <a:cubicBezTo>
                    <a:pt x="21120" y="-119"/>
                    <a:pt x="20771" y="560"/>
                    <a:pt x="20771" y="3141"/>
                  </a:cubicBezTo>
                  <a:cubicBezTo>
                    <a:pt x="20771" y="5723"/>
                    <a:pt x="21120" y="10206"/>
                    <a:pt x="21468" y="14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3130550" y="231861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182294" y="311418"/>
              <a:ext cx="66982" cy="169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153" fill="norm" stroke="1" extrusionOk="0">
                  <a:moveTo>
                    <a:pt x="15417" y="373"/>
                  </a:moveTo>
                  <a:cubicBezTo>
                    <a:pt x="12144" y="109"/>
                    <a:pt x="8872" y="-154"/>
                    <a:pt x="5926" y="109"/>
                  </a:cubicBezTo>
                  <a:cubicBezTo>
                    <a:pt x="2981" y="373"/>
                    <a:pt x="363" y="1163"/>
                    <a:pt x="35" y="2744"/>
                  </a:cubicBezTo>
                  <a:cubicBezTo>
                    <a:pt x="-292" y="4324"/>
                    <a:pt x="1672" y="6695"/>
                    <a:pt x="5599" y="9066"/>
                  </a:cubicBezTo>
                  <a:cubicBezTo>
                    <a:pt x="9526" y="11436"/>
                    <a:pt x="15417" y="13807"/>
                    <a:pt x="18363" y="15783"/>
                  </a:cubicBezTo>
                  <a:cubicBezTo>
                    <a:pt x="21308" y="17758"/>
                    <a:pt x="21308" y="19339"/>
                    <a:pt x="19344" y="20261"/>
                  </a:cubicBezTo>
                  <a:cubicBezTo>
                    <a:pt x="17381" y="21183"/>
                    <a:pt x="13453" y="21446"/>
                    <a:pt x="11163" y="20787"/>
                  </a:cubicBezTo>
                  <a:cubicBezTo>
                    <a:pt x="8872" y="20129"/>
                    <a:pt x="8217" y="18548"/>
                    <a:pt x="7563" y="16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3365500" y="492211"/>
              <a:ext cx="50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3790950" y="174711"/>
              <a:ext cx="18139" cy="322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343" fill="norm" stroke="1" extrusionOk="0">
                  <a:moveTo>
                    <a:pt x="0" y="0"/>
                  </a:moveTo>
                  <a:cubicBezTo>
                    <a:pt x="7200" y="4629"/>
                    <a:pt x="14400" y="9257"/>
                    <a:pt x="18000" y="12273"/>
                  </a:cubicBezTo>
                  <a:cubicBezTo>
                    <a:pt x="21600" y="15288"/>
                    <a:pt x="21600" y="16691"/>
                    <a:pt x="16800" y="18094"/>
                  </a:cubicBezTo>
                  <a:cubicBezTo>
                    <a:pt x="12000" y="19496"/>
                    <a:pt x="2400" y="20899"/>
                    <a:pt x="1200" y="21249"/>
                  </a:cubicBezTo>
                  <a:cubicBezTo>
                    <a:pt x="0" y="21600"/>
                    <a:pt x="7200" y="20899"/>
                    <a:pt x="14400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3810719" y="257261"/>
              <a:ext cx="13898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18544" y="0"/>
                  </a:moveTo>
                  <a:cubicBezTo>
                    <a:pt x="15598" y="1200"/>
                    <a:pt x="12653" y="2400"/>
                    <a:pt x="9707" y="4560"/>
                  </a:cubicBezTo>
                  <a:cubicBezTo>
                    <a:pt x="6762" y="6720"/>
                    <a:pt x="3816" y="9840"/>
                    <a:pt x="2180" y="12000"/>
                  </a:cubicBezTo>
                  <a:cubicBezTo>
                    <a:pt x="544" y="14160"/>
                    <a:pt x="216" y="15360"/>
                    <a:pt x="53" y="16560"/>
                  </a:cubicBezTo>
                  <a:cubicBezTo>
                    <a:pt x="-111" y="17760"/>
                    <a:pt x="-111" y="18960"/>
                    <a:pt x="3489" y="19800"/>
                  </a:cubicBezTo>
                  <a:cubicBezTo>
                    <a:pt x="7089" y="20640"/>
                    <a:pt x="14289" y="21120"/>
                    <a:pt x="214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4032250" y="390611"/>
              <a:ext cx="114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4250987" y="214928"/>
              <a:ext cx="93628" cy="22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1396" fill="norm" stroke="1" extrusionOk="0">
                  <a:moveTo>
                    <a:pt x="17683" y="4600"/>
                  </a:moveTo>
                  <a:cubicBezTo>
                    <a:pt x="17213" y="3600"/>
                    <a:pt x="16744" y="2600"/>
                    <a:pt x="15805" y="1700"/>
                  </a:cubicBezTo>
                  <a:cubicBezTo>
                    <a:pt x="14866" y="800"/>
                    <a:pt x="13457" y="0"/>
                    <a:pt x="10640" y="0"/>
                  </a:cubicBezTo>
                  <a:cubicBezTo>
                    <a:pt x="7822" y="0"/>
                    <a:pt x="3596" y="800"/>
                    <a:pt x="1483" y="2200"/>
                  </a:cubicBezTo>
                  <a:cubicBezTo>
                    <a:pt x="-630" y="3600"/>
                    <a:pt x="-630" y="5600"/>
                    <a:pt x="2422" y="7700"/>
                  </a:cubicBezTo>
                  <a:cubicBezTo>
                    <a:pt x="5474" y="9800"/>
                    <a:pt x="11579" y="12000"/>
                    <a:pt x="15335" y="13900"/>
                  </a:cubicBezTo>
                  <a:cubicBezTo>
                    <a:pt x="19092" y="15800"/>
                    <a:pt x="20500" y="17400"/>
                    <a:pt x="20735" y="18700"/>
                  </a:cubicBezTo>
                  <a:cubicBezTo>
                    <a:pt x="20970" y="20000"/>
                    <a:pt x="20031" y="21000"/>
                    <a:pt x="17213" y="21300"/>
                  </a:cubicBezTo>
                  <a:cubicBezTo>
                    <a:pt x="14396" y="21600"/>
                    <a:pt x="9700" y="21200"/>
                    <a:pt x="6648" y="20100"/>
                  </a:cubicBezTo>
                  <a:cubicBezTo>
                    <a:pt x="3596" y="19000"/>
                    <a:pt x="2187" y="17200"/>
                    <a:pt x="779" y="1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4413249" y="87513"/>
              <a:ext cx="79465" cy="391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07" fill="norm" stroke="1" extrusionOk="0">
                  <a:moveTo>
                    <a:pt x="0" y="604"/>
                  </a:moveTo>
                  <a:cubicBezTo>
                    <a:pt x="3411" y="255"/>
                    <a:pt x="6821" y="-93"/>
                    <a:pt x="9379" y="23"/>
                  </a:cubicBezTo>
                  <a:cubicBezTo>
                    <a:pt x="11937" y="139"/>
                    <a:pt x="13642" y="720"/>
                    <a:pt x="15916" y="2636"/>
                  </a:cubicBezTo>
                  <a:cubicBezTo>
                    <a:pt x="18189" y="4552"/>
                    <a:pt x="21032" y="7804"/>
                    <a:pt x="21316" y="10707"/>
                  </a:cubicBezTo>
                  <a:cubicBezTo>
                    <a:pt x="21600" y="13610"/>
                    <a:pt x="19326" y="16165"/>
                    <a:pt x="15347" y="17907"/>
                  </a:cubicBezTo>
                  <a:cubicBezTo>
                    <a:pt x="11368" y="19649"/>
                    <a:pt x="5684" y="20578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5202238" y="256130"/>
              <a:ext cx="144867" cy="17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0819" fill="norm" stroke="1" extrusionOk="0">
                  <a:moveTo>
                    <a:pt x="15287" y="2423"/>
                  </a:moveTo>
                  <a:cubicBezTo>
                    <a:pt x="14375" y="1407"/>
                    <a:pt x="13462" y="390"/>
                    <a:pt x="12397" y="263"/>
                  </a:cubicBezTo>
                  <a:cubicBezTo>
                    <a:pt x="11333" y="136"/>
                    <a:pt x="10116" y="898"/>
                    <a:pt x="7986" y="3694"/>
                  </a:cubicBezTo>
                  <a:cubicBezTo>
                    <a:pt x="5857" y="6489"/>
                    <a:pt x="2814" y="11317"/>
                    <a:pt x="1293" y="14367"/>
                  </a:cubicBezTo>
                  <a:cubicBezTo>
                    <a:pt x="-228" y="17416"/>
                    <a:pt x="-228" y="18687"/>
                    <a:pt x="380" y="19703"/>
                  </a:cubicBezTo>
                  <a:cubicBezTo>
                    <a:pt x="989" y="20720"/>
                    <a:pt x="2206" y="21482"/>
                    <a:pt x="5704" y="19957"/>
                  </a:cubicBezTo>
                  <a:cubicBezTo>
                    <a:pt x="9203" y="18433"/>
                    <a:pt x="14983" y="14621"/>
                    <a:pt x="18026" y="11444"/>
                  </a:cubicBezTo>
                  <a:cubicBezTo>
                    <a:pt x="21068" y="8268"/>
                    <a:pt x="21372" y="5727"/>
                    <a:pt x="20155" y="3694"/>
                  </a:cubicBezTo>
                  <a:cubicBezTo>
                    <a:pt x="18938" y="1661"/>
                    <a:pt x="16200" y="136"/>
                    <a:pt x="14071" y="9"/>
                  </a:cubicBezTo>
                  <a:cubicBezTo>
                    <a:pt x="11941" y="-118"/>
                    <a:pt x="10420" y="1153"/>
                    <a:pt x="9659" y="2550"/>
                  </a:cubicBezTo>
                  <a:cubicBezTo>
                    <a:pt x="8899" y="3948"/>
                    <a:pt x="8899" y="5473"/>
                    <a:pt x="8899" y="6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5392371" y="258208"/>
              <a:ext cx="106003" cy="16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76" fill="norm" stroke="1" extrusionOk="0">
                  <a:moveTo>
                    <a:pt x="2297" y="4861"/>
                  </a:moveTo>
                  <a:cubicBezTo>
                    <a:pt x="2721" y="7630"/>
                    <a:pt x="3144" y="10399"/>
                    <a:pt x="2721" y="12891"/>
                  </a:cubicBezTo>
                  <a:cubicBezTo>
                    <a:pt x="2297" y="15384"/>
                    <a:pt x="1027" y="17599"/>
                    <a:pt x="391" y="17738"/>
                  </a:cubicBezTo>
                  <a:cubicBezTo>
                    <a:pt x="-244" y="17876"/>
                    <a:pt x="-244" y="15938"/>
                    <a:pt x="1450" y="12891"/>
                  </a:cubicBezTo>
                  <a:cubicBezTo>
                    <a:pt x="3144" y="9845"/>
                    <a:pt x="6532" y="5691"/>
                    <a:pt x="9285" y="3199"/>
                  </a:cubicBezTo>
                  <a:cubicBezTo>
                    <a:pt x="12038" y="707"/>
                    <a:pt x="14156" y="-124"/>
                    <a:pt x="16062" y="14"/>
                  </a:cubicBezTo>
                  <a:cubicBezTo>
                    <a:pt x="17968" y="153"/>
                    <a:pt x="19662" y="1261"/>
                    <a:pt x="20509" y="4307"/>
                  </a:cubicBezTo>
                  <a:cubicBezTo>
                    <a:pt x="21356" y="7353"/>
                    <a:pt x="21356" y="12338"/>
                    <a:pt x="20932" y="15522"/>
                  </a:cubicBezTo>
                  <a:cubicBezTo>
                    <a:pt x="20509" y="18707"/>
                    <a:pt x="19662" y="20091"/>
                    <a:pt x="18815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5556250" y="47711"/>
              <a:ext cx="635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60"/>
                    <a:pt x="15840" y="720"/>
                    <a:pt x="13680" y="1860"/>
                  </a:cubicBezTo>
                  <a:cubicBezTo>
                    <a:pt x="11520" y="3000"/>
                    <a:pt x="10080" y="4920"/>
                    <a:pt x="8640" y="7680"/>
                  </a:cubicBezTo>
                  <a:cubicBezTo>
                    <a:pt x="7200" y="10440"/>
                    <a:pt x="5760" y="14040"/>
                    <a:pt x="4320" y="16500"/>
                  </a:cubicBezTo>
                  <a:cubicBezTo>
                    <a:pt x="2880" y="18960"/>
                    <a:pt x="1440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5575300" y="295361"/>
              <a:ext cx="156634" cy="36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8757" y="0"/>
                  </a:moveTo>
                  <a:cubicBezTo>
                    <a:pt x="8465" y="736"/>
                    <a:pt x="8173" y="1473"/>
                    <a:pt x="8027" y="2148"/>
                  </a:cubicBezTo>
                  <a:cubicBezTo>
                    <a:pt x="7881" y="2823"/>
                    <a:pt x="7881" y="3436"/>
                    <a:pt x="8611" y="3805"/>
                  </a:cubicBezTo>
                  <a:cubicBezTo>
                    <a:pt x="9341" y="4173"/>
                    <a:pt x="10800" y="4295"/>
                    <a:pt x="12551" y="3927"/>
                  </a:cubicBezTo>
                  <a:cubicBezTo>
                    <a:pt x="14303" y="3559"/>
                    <a:pt x="16346" y="2700"/>
                    <a:pt x="17951" y="1964"/>
                  </a:cubicBezTo>
                  <a:cubicBezTo>
                    <a:pt x="19557" y="1227"/>
                    <a:pt x="20724" y="614"/>
                    <a:pt x="21016" y="614"/>
                  </a:cubicBezTo>
                  <a:cubicBezTo>
                    <a:pt x="21308" y="614"/>
                    <a:pt x="20724" y="1227"/>
                    <a:pt x="20578" y="3130"/>
                  </a:cubicBezTo>
                  <a:cubicBezTo>
                    <a:pt x="20432" y="5032"/>
                    <a:pt x="20724" y="8223"/>
                    <a:pt x="21016" y="11045"/>
                  </a:cubicBezTo>
                  <a:cubicBezTo>
                    <a:pt x="21308" y="13868"/>
                    <a:pt x="21600" y="16323"/>
                    <a:pt x="21600" y="17857"/>
                  </a:cubicBezTo>
                  <a:cubicBezTo>
                    <a:pt x="21600" y="19391"/>
                    <a:pt x="21308" y="20005"/>
                    <a:pt x="19557" y="20557"/>
                  </a:cubicBezTo>
                  <a:cubicBezTo>
                    <a:pt x="17805" y="21109"/>
                    <a:pt x="14595" y="21600"/>
                    <a:pt x="11092" y="20741"/>
                  </a:cubicBezTo>
                  <a:cubicBezTo>
                    <a:pt x="7589" y="19882"/>
                    <a:pt x="3795" y="17673"/>
                    <a:pt x="0" y="15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6292850" y="222249"/>
              <a:ext cx="149723" cy="402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70" fill="norm" stroke="1" extrusionOk="0">
                  <a:moveTo>
                    <a:pt x="11700" y="6586"/>
                  </a:moveTo>
                  <a:cubicBezTo>
                    <a:pt x="11700" y="10748"/>
                    <a:pt x="11700" y="14911"/>
                    <a:pt x="11400" y="17498"/>
                  </a:cubicBezTo>
                  <a:cubicBezTo>
                    <a:pt x="11100" y="20086"/>
                    <a:pt x="10500" y="21098"/>
                    <a:pt x="10050" y="21323"/>
                  </a:cubicBezTo>
                  <a:cubicBezTo>
                    <a:pt x="9600" y="21548"/>
                    <a:pt x="9300" y="20986"/>
                    <a:pt x="9450" y="18961"/>
                  </a:cubicBezTo>
                  <a:cubicBezTo>
                    <a:pt x="9600" y="16936"/>
                    <a:pt x="10200" y="13448"/>
                    <a:pt x="10800" y="10242"/>
                  </a:cubicBezTo>
                  <a:cubicBezTo>
                    <a:pt x="11400" y="7036"/>
                    <a:pt x="12000" y="4111"/>
                    <a:pt x="12750" y="2367"/>
                  </a:cubicBezTo>
                  <a:cubicBezTo>
                    <a:pt x="13500" y="623"/>
                    <a:pt x="14400" y="61"/>
                    <a:pt x="15300" y="4"/>
                  </a:cubicBezTo>
                  <a:cubicBezTo>
                    <a:pt x="16200" y="-52"/>
                    <a:pt x="17100" y="398"/>
                    <a:pt x="18450" y="1748"/>
                  </a:cubicBezTo>
                  <a:cubicBezTo>
                    <a:pt x="19800" y="3098"/>
                    <a:pt x="21600" y="5348"/>
                    <a:pt x="21150" y="7036"/>
                  </a:cubicBezTo>
                  <a:cubicBezTo>
                    <a:pt x="20700" y="8723"/>
                    <a:pt x="18000" y="9848"/>
                    <a:pt x="15450" y="10579"/>
                  </a:cubicBezTo>
                  <a:cubicBezTo>
                    <a:pt x="12900" y="11311"/>
                    <a:pt x="10500" y="11648"/>
                    <a:pt x="7950" y="11423"/>
                  </a:cubicBezTo>
                  <a:cubicBezTo>
                    <a:pt x="5400" y="11198"/>
                    <a:pt x="2700" y="10411"/>
                    <a:pt x="0" y="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6464300" y="262159"/>
              <a:ext cx="133350" cy="139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15"/>
                  </a:moveTo>
                  <a:cubicBezTo>
                    <a:pt x="1714" y="-98"/>
                    <a:pt x="3429" y="-411"/>
                    <a:pt x="6343" y="1937"/>
                  </a:cubicBezTo>
                  <a:cubicBezTo>
                    <a:pt x="9257" y="4285"/>
                    <a:pt x="13371" y="9293"/>
                    <a:pt x="15086" y="12737"/>
                  </a:cubicBezTo>
                  <a:cubicBezTo>
                    <a:pt x="16800" y="16180"/>
                    <a:pt x="16114" y="18059"/>
                    <a:pt x="14914" y="19311"/>
                  </a:cubicBezTo>
                  <a:cubicBezTo>
                    <a:pt x="13714" y="20563"/>
                    <a:pt x="12000" y="21189"/>
                    <a:pt x="10286" y="20250"/>
                  </a:cubicBezTo>
                  <a:cubicBezTo>
                    <a:pt x="8571" y="19311"/>
                    <a:pt x="6857" y="16806"/>
                    <a:pt x="6857" y="13832"/>
                  </a:cubicBezTo>
                  <a:cubicBezTo>
                    <a:pt x="6857" y="10859"/>
                    <a:pt x="8571" y="7415"/>
                    <a:pt x="11314" y="5067"/>
                  </a:cubicBezTo>
                  <a:cubicBezTo>
                    <a:pt x="14057" y="2719"/>
                    <a:pt x="17829" y="1467"/>
                    <a:pt x="21600" y="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6624365" y="272616"/>
              <a:ext cx="110789" cy="14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6" h="20567" fill="norm" stroke="1" extrusionOk="0">
                  <a:moveTo>
                    <a:pt x="18607" y="524"/>
                  </a:moveTo>
                  <a:cubicBezTo>
                    <a:pt x="15072" y="-76"/>
                    <a:pt x="11538" y="-676"/>
                    <a:pt x="8199" y="1874"/>
                  </a:cubicBezTo>
                  <a:cubicBezTo>
                    <a:pt x="4861" y="4424"/>
                    <a:pt x="1719" y="10124"/>
                    <a:pt x="541" y="13724"/>
                  </a:cubicBezTo>
                  <a:cubicBezTo>
                    <a:pt x="-637" y="17324"/>
                    <a:pt x="148" y="18824"/>
                    <a:pt x="2505" y="19724"/>
                  </a:cubicBezTo>
                  <a:cubicBezTo>
                    <a:pt x="4861" y="20624"/>
                    <a:pt x="8788" y="20924"/>
                    <a:pt x="12127" y="20024"/>
                  </a:cubicBezTo>
                  <a:cubicBezTo>
                    <a:pt x="15465" y="19124"/>
                    <a:pt x="18214" y="17024"/>
                    <a:pt x="19588" y="14924"/>
                  </a:cubicBezTo>
                  <a:cubicBezTo>
                    <a:pt x="20963" y="12824"/>
                    <a:pt x="20963" y="10724"/>
                    <a:pt x="18999" y="9374"/>
                  </a:cubicBezTo>
                  <a:cubicBezTo>
                    <a:pt x="17036" y="8024"/>
                    <a:pt x="13108" y="7424"/>
                    <a:pt x="9181" y="6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6781800" y="269961"/>
              <a:ext cx="114300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4962"/>
                    <a:pt x="4000" y="9924"/>
                    <a:pt x="5000" y="13135"/>
                  </a:cubicBezTo>
                  <a:cubicBezTo>
                    <a:pt x="6000" y="16346"/>
                    <a:pt x="6000" y="17805"/>
                    <a:pt x="6600" y="19119"/>
                  </a:cubicBezTo>
                  <a:cubicBezTo>
                    <a:pt x="7200" y="20432"/>
                    <a:pt x="8400" y="21600"/>
                    <a:pt x="9600" y="21600"/>
                  </a:cubicBezTo>
                  <a:cubicBezTo>
                    <a:pt x="10800" y="21600"/>
                    <a:pt x="12000" y="20432"/>
                    <a:pt x="14000" y="17076"/>
                  </a:cubicBezTo>
                  <a:cubicBezTo>
                    <a:pt x="16000" y="13719"/>
                    <a:pt x="18800" y="8173"/>
                    <a:pt x="21600" y="2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6927850" y="269961"/>
              <a:ext cx="254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6978650" y="206461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6986563" y="-1"/>
              <a:ext cx="309588" cy="398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268" fill="norm" stroke="1" extrusionOk="0">
                  <a:moveTo>
                    <a:pt x="9524" y="15102"/>
                  </a:moveTo>
                  <a:cubicBezTo>
                    <a:pt x="7627" y="15102"/>
                    <a:pt x="5730" y="15102"/>
                    <a:pt x="4197" y="15554"/>
                  </a:cubicBezTo>
                  <a:cubicBezTo>
                    <a:pt x="2665" y="16007"/>
                    <a:pt x="1497" y="16911"/>
                    <a:pt x="768" y="17873"/>
                  </a:cubicBezTo>
                  <a:cubicBezTo>
                    <a:pt x="38" y="18834"/>
                    <a:pt x="-254" y="19852"/>
                    <a:pt x="257" y="20530"/>
                  </a:cubicBezTo>
                  <a:cubicBezTo>
                    <a:pt x="768" y="21209"/>
                    <a:pt x="2081" y="21548"/>
                    <a:pt x="3468" y="20983"/>
                  </a:cubicBezTo>
                  <a:cubicBezTo>
                    <a:pt x="4854" y="20417"/>
                    <a:pt x="6314" y="18947"/>
                    <a:pt x="7773" y="16176"/>
                  </a:cubicBezTo>
                  <a:cubicBezTo>
                    <a:pt x="9232" y="13406"/>
                    <a:pt x="10692" y="9334"/>
                    <a:pt x="11568" y="6620"/>
                  </a:cubicBezTo>
                  <a:cubicBezTo>
                    <a:pt x="12443" y="3906"/>
                    <a:pt x="12735" y="2549"/>
                    <a:pt x="12808" y="1588"/>
                  </a:cubicBezTo>
                  <a:cubicBezTo>
                    <a:pt x="12881" y="627"/>
                    <a:pt x="12735" y="61"/>
                    <a:pt x="12224" y="5"/>
                  </a:cubicBezTo>
                  <a:cubicBezTo>
                    <a:pt x="11714" y="-52"/>
                    <a:pt x="10838" y="400"/>
                    <a:pt x="9889" y="1871"/>
                  </a:cubicBezTo>
                  <a:cubicBezTo>
                    <a:pt x="8941" y="3341"/>
                    <a:pt x="7919" y="5829"/>
                    <a:pt x="7408" y="8599"/>
                  </a:cubicBezTo>
                  <a:cubicBezTo>
                    <a:pt x="6897" y="11370"/>
                    <a:pt x="6897" y="14423"/>
                    <a:pt x="7116" y="16176"/>
                  </a:cubicBezTo>
                  <a:cubicBezTo>
                    <a:pt x="7335" y="17929"/>
                    <a:pt x="7773" y="18382"/>
                    <a:pt x="8357" y="18721"/>
                  </a:cubicBezTo>
                  <a:cubicBezTo>
                    <a:pt x="8941" y="19060"/>
                    <a:pt x="9670" y="19286"/>
                    <a:pt x="10838" y="18890"/>
                  </a:cubicBezTo>
                  <a:cubicBezTo>
                    <a:pt x="12005" y="18495"/>
                    <a:pt x="13611" y="17477"/>
                    <a:pt x="14632" y="16742"/>
                  </a:cubicBezTo>
                  <a:cubicBezTo>
                    <a:pt x="15654" y="16007"/>
                    <a:pt x="16092" y="15554"/>
                    <a:pt x="16457" y="15045"/>
                  </a:cubicBezTo>
                  <a:cubicBezTo>
                    <a:pt x="16822" y="14536"/>
                    <a:pt x="17114" y="13971"/>
                    <a:pt x="16895" y="13745"/>
                  </a:cubicBezTo>
                  <a:cubicBezTo>
                    <a:pt x="16676" y="13519"/>
                    <a:pt x="15946" y="13632"/>
                    <a:pt x="15143" y="14197"/>
                  </a:cubicBezTo>
                  <a:cubicBezTo>
                    <a:pt x="14341" y="14763"/>
                    <a:pt x="13465" y="15780"/>
                    <a:pt x="12954" y="16629"/>
                  </a:cubicBezTo>
                  <a:cubicBezTo>
                    <a:pt x="12443" y="17477"/>
                    <a:pt x="12297" y="18155"/>
                    <a:pt x="12735" y="18947"/>
                  </a:cubicBezTo>
                  <a:cubicBezTo>
                    <a:pt x="13173" y="19739"/>
                    <a:pt x="14195" y="20643"/>
                    <a:pt x="15727" y="20983"/>
                  </a:cubicBezTo>
                  <a:cubicBezTo>
                    <a:pt x="17260" y="21322"/>
                    <a:pt x="19303" y="21096"/>
                    <a:pt x="21346" y="20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7772400" y="224626"/>
              <a:ext cx="158750" cy="15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5" fill="norm" stroke="1" extrusionOk="0">
                  <a:moveTo>
                    <a:pt x="18144" y="7593"/>
                  </a:moveTo>
                  <a:cubicBezTo>
                    <a:pt x="18144" y="5377"/>
                    <a:pt x="18144" y="3162"/>
                    <a:pt x="17568" y="1639"/>
                  </a:cubicBezTo>
                  <a:cubicBezTo>
                    <a:pt x="16992" y="116"/>
                    <a:pt x="15840" y="-715"/>
                    <a:pt x="13104" y="808"/>
                  </a:cubicBezTo>
                  <a:cubicBezTo>
                    <a:pt x="10368" y="2331"/>
                    <a:pt x="6048" y="6208"/>
                    <a:pt x="3456" y="9531"/>
                  </a:cubicBezTo>
                  <a:cubicBezTo>
                    <a:pt x="864" y="12854"/>
                    <a:pt x="0" y="15623"/>
                    <a:pt x="0" y="17562"/>
                  </a:cubicBezTo>
                  <a:cubicBezTo>
                    <a:pt x="0" y="19500"/>
                    <a:pt x="864" y="20608"/>
                    <a:pt x="2160" y="20747"/>
                  </a:cubicBezTo>
                  <a:cubicBezTo>
                    <a:pt x="3456" y="20885"/>
                    <a:pt x="5184" y="20054"/>
                    <a:pt x="7344" y="18116"/>
                  </a:cubicBezTo>
                  <a:cubicBezTo>
                    <a:pt x="9504" y="16177"/>
                    <a:pt x="12096" y="13131"/>
                    <a:pt x="13680" y="10777"/>
                  </a:cubicBezTo>
                  <a:cubicBezTo>
                    <a:pt x="15264" y="8423"/>
                    <a:pt x="15840" y="6762"/>
                    <a:pt x="16128" y="7039"/>
                  </a:cubicBezTo>
                  <a:cubicBezTo>
                    <a:pt x="16416" y="7316"/>
                    <a:pt x="16416" y="9531"/>
                    <a:pt x="16416" y="11470"/>
                  </a:cubicBezTo>
                  <a:cubicBezTo>
                    <a:pt x="16416" y="13408"/>
                    <a:pt x="16416" y="15070"/>
                    <a:pt x="17280" y="16593"/>
                  </a:cubicBezTo>
                  <a:cubicBezTo>
                    <a:pt x="18144" y="18116"/>
                    <a:pt x="19872" y="19500"/>
                    <a:pt x="21600" y="20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8253173" y="22311"/>
              <a:ext cx="118371" cy="364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600" fill="norm" stroke="1" extrusionOk="0">
                  <a:moveTo>
                    <a:pt x="11299" y="0"/>
                  </a:moveTo>
                  <a:cubicBezTo>
                    <a:pt x="10201" y="3642"/>
                    <a:pt x="9103" y="7284"/>
                    <a:pt x="8370" y="10674"/>
                  </a:cubicBezTo>
                  <a:cubicBezTo>
                    <a:pt x="7638" y="14065"/>
                    <a:pt x="7272" y="17205"/>
                    <a:pt x="7089" y="19088"/>
                  </a:cubicBezTo>
                  <a:cubicBezTo>
                    <a:pt x="6906" y="20972"/>
                    <a:pt x="6906" y="21600"/>
                    <a:pt x="6906" y="21600"/>
                  </a:cubicBezTo>
                  <a:cubicBezTo>
                    <a:pt x="6906" y="21600"/>
                    <a:pt x="6906" y="20972"/>
                    <a:pt x="7638" y="19591"/>
                  </a:cubicBezTo>
                  <a:cubicBezTo>
                    <a:pt x="8370" y="18209"/>
                    <a:pt x="9835" y="16074"/>
                    <a:pt x="11116" y="14693"/>
                  </a:cubicBezTo>
                  <a:cubicBezTo>
                    <a:pt x="12398" y="13312"/>
                    <a:pt x="13496" y="12684"/>
                    <a:pt x="14777" y="12684"/>
                  </a:cubicBezTo>
                  <a:cubicBezTo>
                    <a:pt x="16059" y="12684"/>
                    <a:pt x="17523" y="13312"/>
                    <a:pt x="18804" y="14379"/>
                  </a:cubicBezTo>
                  <a:cubicBezTo>
                    <a:pt x="20086" y="15447"/>
                    <a:pt x="21184" y="16953"/>
                    <a:pt x="19903" y="18147"/>
                  </a:cubicBezTo>
                  <a:cubicBezTo>
                    <a:pt x="18621" y="19340"/>
                    <a:pt x="14960" y="20219"/>
                    <a:pt x="12215" y="20721"/>
                  </a:cubicBezTo>
                  <a:cubicBezTo>
                    <a:pt x="9469" y="21223"/>
                    <a:pt x="7638" y="21349"/>
                    <a:pt x="5625" y="21412"/>
                  </a:cubicBezTo>
                  <a:cubicBezTo>
                    <a:pt x="3611" y="21474"/>
                    <a:pt x="1415" y="21474"/>
                    <a:pt x="499" y="21160"/>
                  </a:cubicBezTo>
                  <a:cubicBezTo>
                    <a:pt x="-416" y="20847"/>
                    <a:pt x="-50" y="20219"/>
                    <a:pt x="1415" y="19653"/>
                  </a:cubicBezTo>
                  <a:cubicBezTo>
                    <a:pt x="2879" y="19088"/>
                    <a:pt x="5442" y="18586"/>
                    <a:pt x="8004" y="18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8432799" y="225511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8451850" y="155661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8497198" y="204037"/>
              <a:ext cx="122746" cy="16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369" fill="norm" stroke="1" extrusionOk="0">
                  <a:moveTo>
                    <a:pt x="5337" y="2739"/>
                  </a:moveTo>
                  <a:cubicBezTo>
                    <a:pt x="4238" y="5439"/>
                    <a:pt x="3140" y="8139"/>
                    <a:pt x="2225" y="10839"/>
                  </a:cubicBezTo>
                  <a:cubicBezTo>
                    <a:pt x="1309" y="13539"/>
                    <a:pt x="577" y="16239"/>
                    <a:pt x="211" y="16779"/>
                  </a:cubicBezTo>
                  <a:cubicBezTo>
                    <a:pt x="-155" y="17319"/>
                    <a:pt x="-155" y="15699"/>
                    <a:pt x="1126" y="13134"/>
                  </a:cubicBezTo>
                  <a:cubicBezTo>
                    <a:pt x="2408" y="10569"/>
                    <a:pt x="4970" y="7059"/>
                    <a:pt x="8082" y="4494"/>
                  </a:cubicBezTo>
                  <a:cubicBezTo>
                    <a:pt x="11194" y="1929"/>
                    <a:pt x="14855" y="309"/>
                    <a:pt x="17235" y="39"/>
                  </a:cubicBezTo>
                  <a:cubicBezTo>
                    <a:pt x="19614" y="-231"/>
                    <a:pt x="20713" y="849"/>
                    <a:pt x="21079" y="4629"/>
                  </a:cubicBezTo>
                  <a:cubicBezTo>
                    <a:pt x="21445" y="8409"/>
                    <a:pt x="21079" y="14889"/>
                    <a:pt x="20713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8635068" y="212675"/>
              <a:ext cx="127932" cy="157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0838" fill="norm" stroke="1" extrusionOk="0">
                  <a:moveTo>
                    <a:pt x="21057" y="4226"/>
                  </a:moveTo>
                  <a:cubicBezTo>
                    <a:pt x="20360" y="2823"/>
                    <a:pt x="19663" y="1421"/>
                    <a:pt x="18096" y="579"/>
                  </a:cubicBezTo>
                  <a:cubicBezTo>
                    <a:pt x="16528" y="-262"/>
                    <a:pt x="14089" y="-543"/>
                    <a:pt x="10780" y="2262"/>
                  </a:cubicBezTo>
                  <a:cubicBezTo>
                    <a:pt x="7470" y="5067"/>
                    <a:pt x="3289" y="10958"/>
                    <a:pt x="1373" y="14605"/>
                  </a:cubicBezTo>
                  <a:cubicBezTo>
                    <a:pt x="-543" y="18252"/>
                    <a:pt x="-195" y="19654"/>
                    <a:pt x="851" y="20356"/>
                  </a:cubicBezTo>
                  <a:cubicBezTo>
                    <a:pt x="1896" y="21057"/>
                    <a:pt x="3638" y="21057"/>
                    <a:pt x="5902" y="19935"/>
                  </a:cubicBezTo>
                  <a:cubicBezTo>
                    <a:pt x="8167" y="18813"/>
                    <a:pt x="10954" y="16569"/>
                    <a:pt x="13044" y="14465"/>
                  </a:cubicBezTo>
                  <a:cubicBezTo>
                    <a:pt x="15134" y="12361"/>
                    <a:pt x="16528" y="10397"/>
                    <a:pt x="17225" y="10538"/>
                  </a:cubicBezTo>
                  <a:cubicBezTo>
                    <a:pt x="17922" y="10678"/>
                    <a:pt x="17922" y="12922"/>
                    <a:pt x="18444" y="14745"/>
                  </a:cubicBezTo>
                  <a:cubicBezTo>
                    <a:pt x="18967" y="16569"/>
                    <a:pt x="20012" y="17971"/>
                    <a:pt x="21057" y="19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8832850" y="186854"/>
              <a:ext cx="278674" cy="421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280" fill="norm" stroke="1" extrusionOk="0">
                  <a:moveTo>
                    <a:pt x="0" y="1311"/>
                  </a:moveTo>
                  <a:cubicBezTo>
                    <a:pt x="655" y="990"/>
                    <a:pt x="1309" y="670"/>
                    <a:pt x="2045" y="670"/>
                  </a:cubicBezTo>
                  <a:cubicBezTo>
                    <a:pt x="2782" y="670"/>
                    <a:pt x="3600" y="990"/>
                    <a:pt x="4418" y="2167"/>
                  </a:cubicBezTo>
                  <a:cubicBezTo>
                    <a:pt x="5236" y="3343"/>
                    <a:pt x="6055" y="5374"/>
                    <a:pt x="6055" y="6871"/>
                  </a:cubicBezTo>
                  <a:cubicBezTo>
                    <a:pt x="6055" y="8369"/>
                    <a:pt x="5236" y="9331"/>
                    <a:pt x="4418" y="9866"/>
                  </a:cubicBezTo>
                  <a:cubicBezTo>
                    <a:pt x="3600" y="10400"/>
                    <a:pt x="2782" y="10507"/>
                    <a:pt x="2373" y="10240"/>
                  </a:cubicBezTo>
                  <a:cubicBezTo>
                    <a:pt x="1964" y="9972"/>
                    <a:pt x="1964" y="9331"/>
                    <a:pt x="2700" y="7780"/>
                  </a:cubicBezTo>
                  <a:cubicBezTo>
                    <a:pt x="3436" y="6230"/>
                    <a:pt x="4909" y="3771"/>
                    <a:pt x="5973" y="2380"/>
                  </a:cubicBezTo>
                  <a:cubicBezTo>
                    <a:pt x="7036" y="990"/>
                    <a:pt x="7691" y="670"/>
                    <a:pt x="8427" y="402"/>
                  </a:cubicBezTo>
                  <a:cubicBezTo>
                    <a:pt x="9164" y="135"/>
                    <a:pt x="9982" y="-79"/>
                    <a:pt x="10636" y="28"/>
                  </a:cubicBezTo>
                  <a:cubicBezTo>
                    <a:pt x="11291" y="135"/>
                    <a:pt x="11782" y="563"/>
                    <a:pt x="12027" y="1204"/>
                  </a:cubicBezTo>
                  <a:cubicBezTo>
                    <a:pt x="12273" y="1846"/>
                    <a:pt x="12273" y="2701"/>
                    <a:pt x="12355" y="3396"/>
                  </a:cubicBezTo>
                  <a:cubicBezTo>
                    <a:pt x="12436" y="4091"/>
                    <a:pt x="12600" y="4626"/>
                    <a:pt x="13173" y="4893"/>
                  </a:cubicBezTo>
                  <a:cubicBezTo>
                    <a:pt x="13745" y="5161"/>
                    <a:pt x="14727" y="5161"/>
                    <a:pt x="15873" y="4626"/>
                  </a:cubicBezTo>
                  <a:cubicBezTo>
                    <a:pt x="17018" y="4091"/>
                    <a:pt x="18327" y="3022"/>
                    <a:pt x="19227" y="2273"/>
                  </a:cubicBezTo>
                  <a:cubicBezTo>
                    <a:pt x="20127" y="1525"/>
                    <a:pt x="20618" y="1097"/>
                    <a:pt x="20700" y="1365"/>
                  </a:cubicBezTo>
                  <a:cubicBezTo>
                    <a:pt x="20782" y="1632"/>
                    <a:pt x="20455" y="2594"/>
                    <a:pt x="20373" y="4679"/>
                  </a:cubicBezTo>
                  <a:cubicBezTo>
                    <a:pt x="20291" y="6765"/>
                    <a:pt x="20455" y="9972"/>
                    <a:pt x="20700" y="12592"/>
                  </a:cubicBezTo>
                  <a:cubicBezTo>
                    <a:pt x="20945" y="15212"/>
                    <a:pt x="21273" y="17244"/>
                    <a:pt x="21436" y="18527"/>
                  </a:cubicBezTo>
                  <a:cubicBezTo>
                    <a:pt x="21600" y="19810"/>
                    <a:pt x="21600" y="20345"/>
                    <a:pt x="21273" y="20772"/>
                  </a:cubicBezTo>
                  <a:cubicBezTo>
                    <a:pt x="20945" y="21200"/>
                    <a:pt x="20291" y="21521"/>
                    <a:pt x="18818" y="21040"/>
                  </a:cubicBezTo>
                  <a:cubicBezTo>
                    <a:pt x="17345" y="20559"/>
                    <a:pt x="15055" y="19275"/>
                    <a:pt x="12764" y="17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9448799" y="214134"/>
              <a:ext cx="377532" cy="163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157" fill="norm" stroke="1" extrusionOk="0">
                  <a:moveTo>
                    <a:pt x="0" y="3110"/>
                  </a:moveTo>
                  <a:cubicBezTo>
                    <a:pt x="603" y="2563"/>
                    <a:pt x="1207" y="2016"/>
                    <a:pt x="2293" y="3383"/>
                  </a:cubicBezTo>
                  <a:cubicBezTo>
                    <a:pt x="3379" y="4751"/>
                    <a:pt x="4947" y="8032"/>
                    <a:pt x="5732" y="10629"/>
                  </a:cubicBezTo>
                  <a:cubicBezTo>
                    <a:pt x="6516" y="13226"/>
                    <a:pt x="6516" y="15140"/>
                    <a:pt x="6516" y="16781"/>
                  </a:cubicBezTo>
                  <a:cubicBezTo>
                    <a:pt x="6516" y="18421"/>
                    <a:pt x="6516" y="19788"/>
                    <a:pt x="6215" y="20472"/>
                  </a:cubicBezTo>
                  <a:cubicBezTo>
                    <a:pt x="5913" y="21156"/>
                    <a:pt x="5309" y="21156"/>
                    <a:pt x="4947" y="20472"/>
                  </a:cubicBezTo>
                  <a:cubicBezTo>
                    <a:pt x="4585" y="19788"/>
                    <a:pt x="4465" y="18421"/>
                    <a:pt x="4465" y="15961"/>
                  </a:cubicBezTo>
                  <a:cubicBezTo>
                    <a:pt x="4465" y="13500"/>
                    <a:pt x="4585" y="9945"/>
                    <a:pt x="5189" y="7485"/>
                  </a:cubicBezTo>
                  <a:cubicBezTo>
                    <a:pt x="5792" y="5024"/>
                    <a:pt x="6878" y="3657"/>
                    <a:pt x="8085" y="3383"/>
                  </a:cubicBezTo>
                  <a:cubicBezTo>
                    <a:pt x="9292" y="3110"/>
                    <a:pt x="10619" y="3930"/>
                    <a:pt x="11283" y="5024"/>
                  </a:cubicBezTo>
                  <a:cubicBezTo>
                    <a:pt x="11946" y="6118"/>
                    <a:pt x="11946" y="7485"/>
                    <a:pt x="12007" y="6938"/>
                  </a:cubicBezTo>
                  <a:cubicBezTo>
                    <a:pt x="12067" y="6391"/>
                    <a:pt x="12188" y="3930"/>
                    <a:pt x="12007" y="3383"/>
                  </a:cubicBezTo>
                  <a:cubicBezTo>
                    <a:pt x="11826" y="2837"/>
                    <a:pt x="11343" y="4204"/>
                    <a:pt x="10981" y="6664"/>
                  </a:cubicBezTo>
                  <a:cubicBezTo>
                    <a:pt x="10619" y="9125"/>
                    <a:pt x="10378" y="12680"/>
                    <a:pt x="10317" y="15140"/>
                  </a:cubicBezTo>
                  <a:cubicBezTo>
                    <a:pt x="10257" y="17601"/>
                    <a:pt x="10378" y="18968"/>
                    <a:pt x="10740" y="19925"/>
                  </a:cubicBezTo>
                  <a:cubicBezTo>
                    <a:pt x="11102" y="20882"/>
                    <a:pt x="11705" y="21429"/>
                    <a:pt x="12731" y="21019"/>
                  </a:cubicBezTo>
                  <a:cubicBezTo>
                    <a:pt x="13756" y="20609"/>
                    <a:pt x="15204" y="19242"/>
                    <a:pt x="16532" y="16918"/>
                  </a:cubicBezTo>
                  <a:cubicBezTo>
                    <a:pt x="17859" y="14594"/>
                    <a:pt x="19066" y="11313"/>
                    <a:pt x="19790" y="8988"/>
                  </a:cubicBezTo>
                  <a:cubicBezTo>
                    <a:pt x="20514" y="6664"/>
                    <a:pt x="20755" y="5297"/>
                    <a:pt x="20816" y="3930"/>
                  </a:cubicBezTo>
                  <a:cubicBezTo>
                    <a:pt x="20876" y="2563"/>
                    <a:pt x="20755" y="1196"/>
                    <a:pt x="20393" y="513"/>
                  </a:cubicBezTo>
                  <a:cubicBezTo>
                    <a:pt x="20031" y="-171"/>
                    <a:pt x="19428" y="-171"/>
                    <a:pt x="19006" y="513"/>
                  </a:cubicBezTo>
                  <a:cubicBezTo>
                    <a:pt x="18583" y="1196"/>
                    <a:pt x="18342" y="2563"/>
                    <a:pt x="18342" y="3930"/>
                  </a:cubicBezTo>
                  <a:cubicBezTo>
                    <a:pt x="18342" y="5297"/>
                    <a:pt x="18583" y="6664"/>
                    <a:pt x="19126" y="8442"/>
                  </a:cubicBezTo>
                  <a:cubicBezTo>
                    <a:pt x="19669" y="10219"/>
                    <a:pt x="20514" y="12406"/>
                    <a:pt x="20997" y="14183"/>
                  </a:cubicBezTo>
                  <a:cubicBezTo>
                    <a:pt x="21479" y="15961"/>
                    <a:pt x="21600" y="17328"/>
                    <a:pt x="21479" y="18558"/>
                  </a:cubicBezTo>
                  <a:cubicBezTo>
                    <a:pt x="21359" y="19788"/>
                    <a:pt x="20997" y="20882"/>
                    <a:pt x="20574" y="21019"/>
                  </a:cubicBezTo>
                  <a:cubicBezTo>
                    <a:pt x="20152" y="21156"/>
                    <a:pt x="19669" y="20335"/>
                    <a:pt x="19609" y="19242"/>
                  </a:cubicBezTo>
                  <a:cubicBezTo>
                    <a:pt x="19549" y="18148"/>
                    <a:pt x="19911" y="16781"/>
                    <a:pt x="20273" y="15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9862560" y="34611"/>
              <a:ext cx="405390" cy="362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280" fill="norm" stroke="1" extrusionOk="0">
                  <a:moveTo>
                    <a:pt x="621" y="13803"/>
                  </a:moveTo>
                  <a:cubicBezTo>
                    <a:pt x="396" y="15044"/>
                    <a:pt x="171" y="16285"/>
                    <a:pt x="59" y="17341"/>
                  </a:cubicBezTo>
                  <a:cubicBezTo>
                    <a:pt x="-54" y="18396"/>
                    <a:pt x="-54" y="19265"/>
                    <a:pt x="509" y="19699"/>
                  </a:cubicBezTo>
                  <a:cubicBezTo>
                    <a:pt x="1071" y="20134"/>
                    <a:pt x="2196" y="20134"/>
                    <a:pt x="3040" y="19823"/>
                  </a:cubicBezTo>
                  <a:cubicBezTo>
                    <a:pt x="3884" y="19513"/>
                    <a:pt x="4446" y="18892"/>
                    <a:pt x="4840" y="18272"/>
                  </a:cubicBezTo>
                  <a:cubicBezTo>
                    <a:pt x="5234" y="17651"/>
                    <a:pt x="5459" y="17030"/>
                    <a:pt x="5459" y="17030"/>
                  </a:cubicBezTo>
                  <a:cubicBezTo>
                    <a:pt x="5459" y="17030"/>
                    <a:pt x="5234" y="17651"/>
                    <a:pt x="5346" y="18147"/>
                  </a:cubicBezTo>
                  <a:cubicBezTo>
                    <a:pt x="5459" y="18644"/>
                    <a:pt x="5909" y="19016"/>
                    <a:pt x="6358" y="19016"/>
                  </a:cubicBezTo>
                  <a:cubicBezTo>
                    <a:pt x="6809" y="19016"/>
                    <a:pt x="7259" y="18644"/>
                    <a:pt x="8102" y="17589"/>
                  </a:cubicBezTo>
                  <a:cubicBezTo>
                    <a:pt x="8946" y="16534"/>
                    <a:pt x="10184" y="14796"/>
                    <a:pt x="11027" y="12996"/>
                  </a:cubicBezTo>
                  <a:cubicBezTo>
                    <a:pt x="11871" y="11196"/>
                    <a:pt x="12321" y="9334"/>
                    <a:pt x="12659" y="7658"/>
                  </a:cubicBezTo>
                  <a:cubicBezTo>
                    <a:pt x="12996" y="5982"/>
                    <a:pt x="13221" y="4492"/>
                    <a:pt x="13446" y="3375"/>
                  </a:cubicBezTo>
                  <a:cubicBezTo>
                    <a:pt x="13671" y="2258"/>
                    <a:pt x="13896" y="1513"/>
                    <a:pt x="13840" y="1451"/>
                  </a:cubicBezTo>
                  <a:cubicBezTo>
                    <a:pt x="13783" y="1389"/>
                    <a:pt x="13446" y="2009"/>
                    <a:pt x="12771" y="3809"/>
                  </a:cubicBezTo>
                  <a:cubicBezTo>
                    <a:pt x="12096" y="5609"/>
                    <a:pt x="11083" y="8589"/>
                    <a:pt x="10352" y="11134"/>
                  </a:cubicBezTo>
                  <a:cubicBezTo>
                    <a:pt x="9621" y="13678"/>
                    <a:pt x="9171" y="15789"/>
                    <a:pt x="8946" y="17216"/>
                  </a:cubicBezTo>
                  <a:cubicBezTo>
                    <a:pt x="8721" y="18644"/>
                    <a:pt x="8721" y="19389"/>
                    <a:pt x="8890" y="20009"/>
                  </a:cubicBezTo>
                  <a:cubicBezTo>
                    <a:pt x="9058" y="20630"/>
                    <a:pt x="9396" y="21127"/>
                    <a:pt x="9902" y="21251"/>
                  </a:cubicBezTo>
                  <a:cubicBezTo>
                    <a:pt x="10408" y="21375"/>
                    <a:pt x="11083" y="21127"/>
                    <a:pt x="12096" y="19947"/>
                  </a:cubicBezTo>
                  <a:cubicBezTo>
                    <a:pt x="13108" y="18768"/>
                    <a:pt x="14458" y="16658"/>
                    <a:pt x="15977" y="13616"/>
                  </a:cubicBezTo>
                  <a:cubicBezTo>
                    <a:pt x="17496" y="10575"/>
                    <a:pt x="19183" y="6603"/>
                    <a:pt x="20196" y="4058"/>
                  </a:cubicBezTo>
                  <a:cubicBezTo>
                    <a:pt x="21208" y="1513"/>
                    <a:pt x="21546" y="396"/>
                    <a:pt x="21546" y="85"/>
                  </a:cubicBezTo>
                  <a:cubicBezTo>
                    <a:pt x="21546" y="-225"/>
                    <a:pt x="21208" y="272"/>
                    <a:pt x="20365" y="2196"/>
                  </a:cubicBezTo>
                  <a:cubicBezTo>
                    <a:pt x="19521" y="4120"/>
                    <a:pt x="18171" y="7472"/>
                    <a:pt x="17271" y="10513"/>
                  </a:cubicBezTo>
                  <a:cubicBezTo>
                    <a:pt x="16371" y="13554"/>
                    <a:pt x="15921" y="16285"/>
                    <a:pt x="15808" y="17961"/>
                  </a:cubicBezTo>
                  <a:cubicBezTo>
                    <a:pt x="15696" y="19637"/>
                    <a:pt x="15921" y="20258"/>
                    <a:pt x="16371" y="20568"/>
                  </a:cubicBezTo>
                  <a:cubicBezTo>
                    <a:pt x="16821" y="20878"/>
                    <a:pt x="17496" y="20878"/>
                    <a:pt x="18227" y="20506"/>
                  </a:cubicBezTo>
                  <a:cubicBezTo>
                    <a:pt x="18958" y="20134"/>
                    <a:pt x="19746" y="19389"/>
                    <a:pt x="20533" y="18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10134600" y="181061"/>
              <a:ext cx="1079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10425853" y="88353"/>
              <a:ext cx="174742" cy="359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48" fill="norm" stroke="1" extrusionOk="0">
                  <a:moveTo>
                    <a:pt x="20685" y="2501"/>
                  </a:moveTo>
                  <a:cubicBezTo>
                    <a:pt x="20939" y="1616"/>
                    <a:pt x="21193" y="732"/>
                    <a:pt x="20685" y="290"/>
                  </a:cubicBezTo>
                  <a:cubicBezTo>
                    <a:pt x="20177" y="-152"/>
                    <a:pt x="18906" y="-152"/>
                    <a:pt x="16746" y="732"/>
                  </a:cubicBezTo>
                  <a:cubicBezTo>
                    <a:pt x="14586" y="1616"/>
                    <a:pt x="11537" y="3385"/>
                    <a:pt x="8614" y="5722"/>
                  </a:cubicBezTo>
                  <a:cubicBezTo>
                    <a:pt x="5692" y="8059"/>
                    <a:pt x="2897" y="10964"/>
                    <a:pt x="1372" y="13301"/>
                  </a:cubicBezTo>
                  <a:cubicBezTo>
                    <a:pt x="-153" y="15637"/>
                    <a:pt x="-407" y="17406"/>
                    <a:pt x="609" y="18669"/>
                  </a:cubicBezTo>
                  <a:cubicBezTo>
                    <a:pt x="1626" y="19932"/>
                    <a:pt x="3913" y="20690"/>
                    <a:pt x="620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10512588" y="298448"/>
              <a:ext cx="155412" cy="105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036" fill="norm" stroke="1" extrusionOk="0">
                  <a:moveTo>
                    <a:pt x="12506" y="10818"/>
                  </a:moveTo>
                  <a:cubicBezTo>
                    <a:pt x="12506" y="8700"/>
                    <a:pt x="12506" y="6582"/>
                    <a:pt x="11210" y="4465"/>
                  </a:cubicBezTo>
                  <a:cubicBezTo>
                    <a:pt x="9914" y="2347"/>
                    <a:pt x="7322" y="230"/>
                    <a:pt x="5450" y="18"/>
                  </a:cubicBezTo>
                  <a:cubicBezTo>
                    <a:pt x="3578" y="-194"/>
                    <a:pt x="2426" y="1500"/>
                    <a:pt x="1418" y="4677"/>
                  </a:cubicBezTo>
                  <a:cubicBezTo>
                    <a:pt x="410" y="7853"/>
                    <a:pt x="-454" y="12512"/>
                    <a:pt x="266" y="15900"/>
                  </a:cubicBezTo>
                  <a:cubicBezTo>
                    <a:pt x="986" y="19288"/>
                    <a:pt x="3290" y="21406"/>
                    <a:pt x="5594" y="20982"/>
                  </a:cubicBezTo>
                  <a:cubicBezTo>
                    <a:pt x="7898" y="20559"/>
                    <a:pt x="10202" y="17594"/>
                    <a:pt x="11642" y="15053"/>
                  </a:cubicBezTo>
                  <a:cubicBezTo>
                    <a:pt x="13082" y="12512"/>
                    <a:pt x="13658" y="10394"/>
                    <a:pt x="14090" y="10394"/>
                  </a:cubicBezTo>
                  <a:cubicBezTo>
                    <a:pt x="14522" y="10394"/>
                    <a:pt x="14810" y="12512"/>
                    <a:pt x="15386" y="14418"/>
                  </a:cubicBezTo>
                  <a:cubicBezTo>
                    <a:pt x="15962" y="16324"/>
                    <a:pt x="16826" y="18018"/>
                    <a:pt x="17834" y="18865"/>
                  </a:cubicBezTo>
                  <a:cubicBezTo>
                    <a:pt x="18842" y="19712"/>
                    <a:pt x="19994" y="19712"/>
                    <a:pt x="21146" y="19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0662739" y="287085"/>
              <a:ext cx="81462" cy="13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012" fill="norm" stroke="1" extrusionOk="0">
                  <a:moveTo>
                    <a:pt x="21315" y="4162"/>
                  </a:moveTo>
                  <a:cubicBezTo>
                    <a:pt x="20761" y="2550"/>
                    <a:pt x="20207" y="939"/>
                    <a:pt x="18269" y="294"/>
                  </a:cubicBezTo>
                  <a:cubicBezTo>
                    <a:pt x="16330" y="-351"/>
                    <a:pt x="13007" y="-29"/>
                    <a:pt x="9684" y="2228"/>
                  </a:cubicBezTo>
                  <a:cubicBezTo>
                    <a:pt x="6361" y="4485"/>
                    <a:pt x="3038" y="8676"/>
                    <a:pt x="1377" y="11577"/>
                  </a:cubicBezTo>
                  <a:cubicBezTo>
                    <a:pt x="-285" y="14479"/>
                    <a:pt x="-285" y="16091"/>
                    <a:pt x="546" y="17542"/>
                  </a:cubicBezTo>
                  <a:cubicBezTo>
                    <a:pt x="1377" y="18992"/>
                    <a:pt x="3038" y="20282"/>
                    <a:pt x="6638" y="20765"/>
                  </a:cubicBezTo>
                  <a:cubicBezTo>
                    <a:pt x="10238" y="21249"/>
                    <a:pt x="15777" y="20927"/>
                    <a:pt x="21315" y="20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0787567" y="289059"/>
              <a:ext cx="89983" cy="126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080" fill="norm" stroke="1" extrusionOk="0">
                  <a:moveTo>
                    <a:pt x="20869" y="4241"/>
                  </a:moveTo>
                  <a:cubicBezTo>
                    <a:pt x="19396" y="2471"/>
                    <a:pt x="17924" y="700"/>
                    <a:pt x="15960" y="169"/>
                  </a:cubicBezTo>
                  <a:cubicBezTo>
                    <a:pt x="13996" y="-362"/>
                    <a:pt x="11542" y="346"/>
                    <a:pt x="8842" y="2471"/>
                  </a:cubicBezTo>
                  <a:cubicBezTo>
                    <a:pt x="6142" y="4595"/>
                    <a:pt x="3196" y="8136"/>
                    <a:pt x="1478" y="10969"/>
                  </a:cubicBezTo>
                  <a:cubicBezTo>
                    <a:pt x="-240" y="13802"/>
                    <a:pt x="-731" y="15927"/>
                    <a:pt x="1478" y="17697"/>
                  </a:cubicBezTo>
                  <a:cubicBezTo>
                    <a:pt x="3687" y="19468"/>
                    <a:pt x="8596" y="20884"/>
                    <a:pt x="12033" y="21061"/>
                  </a:cubicBezTo>
                  <a:cubicBezTo>
                    <a:pt x="15469" y="21238"/>
                    <a:pt x="17433" y="20176"/>
                    <a:pt x="19396" y="19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0903945" y="149311"/>
              <a:ext cx="119655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600" fill="norm" stroke="1" extrusionOk="0">
                  <a:moveTo>
                    <a:pt x="21052" y="0"/>
                  </a:moveTo>
                  <a:cubicBezTo>
                    <a:pt x="16583" y="3600"/>
                    <a:pt x="12114" y="7200"/>
                    <a:pt x="8390" y="10454"/>
                  </a:cubicBezTo>
                  <a:cubicBezTo>
                    <a:pt x="4666" y="13708"/>
                    <a:pt x="1686" y="16615"/>
                    <a:pt x="569" y="18415"/>
                  </a:cubicBezTo>
                  <a:cubicBezTo>
                    <a:pt x="-548" y="20215"/>
                    <a:pt x="197" y="20908"/>
                    <a:pt x="9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0979149" y="301711"/>
              <a:ext cx="201085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64"/>
                  </a:moveTo>
                  <a:cubicBezTo>
                    <a:pt x="0" y="1376"/>
                    <a:pt x="0" y="688"/>
                    <a:pt x="455" y="550"/>
                  </a:cubicBezTo>
                  <a:cubicBezTo>
                    <a:pt x="909" y="413"/>
                    <a:pt x="1819" y="825"/>
                    <a:pt x="2842" y="1720"/>
                  </a:cubicBezTo>
                  <a:cubicBezTo>
                    <a:pt x="3865" y="2614"/>
                    <a:pt x="5002" y="3990"/>
                    <a:pt x="5571" y="5090"/>
                  </a:cubicBezTo>
                  <a:cubicBezTo>
                    <a:pt x="6139" y="6191"/>
                    <a:pt x="6139" y="7017"/>
                    <a:pt x="5571" y="7429"/>
                  </a:cubicBezTo>
                  <a:cubicBezTo>
                    <a:pt x="5002" y="7842"/>
                    <a:pt x="3865" y="7842"/>
                    <a:pt x="3297" y="7498"/>
                  </a:cubicBezTo>
                  <a:cubicBezTo>
                    <a:pt x="2728" y="7154"/>
                    <a:pt x="2728" y="6466"/>
                    <a:pt x="3297" y="5366"/>
                  </a:cubicBezTo>
                  <a:cubicBezTo>
                    <a:pt x="3865" y="4265"/>
                    <a:pt x="5002" y="2752"/>
                    <a:pt x="6707" y="1720"/>
                  </a:cubicBezTo>
                  <a:cubicBezTo>
                    <a:pt x="8413" y="688"/>
                    <a:pt x="10686" y="138"/>
                    <a:pt x="12505" y="69"/>
                  </a:cubicBezTo>
                  <a:cubicBezTo>
                    <a:pt x="14324" y="0"/>
                    <a:pt x="15688" y="413"/>
                    <a:pt x="15916" y="413"/>
                  </a:cubicBezTo>
                  <a:cubicBezTo>
                    <a:pt x="16143" y="413"/>
                    <a:pt x="15234" y="0"/>
                    <a:pt x="14211" y="0"/>
                  </a:cubicBezTo>
                  <a:cubicBezTo>
                    <a:pt x="13187" y="0"/>
                    <a:pt x="12051" y="413"/>
                    <a:pt x="11141" y="1307"/>
                  </a:cubicBezTo>
                  <a:cubicBezTo>
                    <a:pt x="10232" y="2201"/>
                    <a:pt x="9549" y="3577"/>
                    <a:pt x="9208" y="4609"/>
                  </a:cubicBezTo>
                  <a:cubicBezTo>
                    <a:pt x="8867" y="5641"/>
                    <a:pt x="8867" y="6329"/>
                    <a:pt x="9436" y="6810"/>
                  </a:cubicBezTo>
                  <a:cubicBezTo>
                    <a:pt x="10004" y="7292"/>
                    <a:pt x="11141" y="7567"/>
                    <a:pt x="12960" y="7292"/>
                  </a:cubicBezTo>
                  <a:cubicBezTo>
                    <a:pt x="14779" y="7017"/>
                    <a:pt x="17280" y="6191"/>
                    <a:pt x="18985" y="5572"/>
                  </a:cubicBezTo>
                  <a:cubicBezTo>
                    <a:pt x="20691" y="4953"/>
                    <a:pt x="21600" y="4540"/>
                    <a:pt x="21600" y="4540"/>
                  </a:cubicBezTo>
                  <a:cubicBezTo>
                    <a:pt x="21600" y="4540"/>
                    <a:pt x="20691" y="4953"/>
                    <a:pt x="20122" y="6329"/>
                  </a:cubicBezTo>
                  <a:cubicBezTo>
                    <a:pt x="19554" y="7704"/>
                    <a:pt x="19326" y="10043"/>
                    <a:pt x="18985" y="12520"/>
                  </a:cubicBezTo>
                  <a:cubicBezTo>
                    <a:pt x="18644" y="14996"/>
                    <a:pt x="18189" y="17610"/>
                    <a:pt x="17621" y="19261"/>
                  </a:cubicBezTo>
                  <a:cubicBezTo>
                    <a:pt x="17053" y="20912"/>
                    <a:pt x="16371" y="21600"/>
                    <a:pt x="15916" y="21600"/>
                  </a:cubicBezTo>
                  <a:cubicBezTo>
                    <a:pt x="15461" y="21600"/>
                    <a:pt x="15234" y="20912"/>
                    <a:pt x="15234" y="19605"/>
                  </a:cubicBezTo>
                  <a:cubicBezTo>
                    <a:pt x="15234" y="18298"/>
                    <a:pt x="15461" y="16372"/>
                    <a:pt x="15688" y="14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1188700" y="238211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11421485" y="206461"/>
              <a:ext cx="187532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4565" y="0"/>
                  </a:moveTo>
                  <a:cubicBezTo>
                    <a:pt x="4565" y="2121"/>
                    <a:pt x="4565" y="4243"/>
                    <a:pt x="4085" y="7521"/>
                  </a:cubicBezTo>
                  <a:cubicBezTo>
                    <a:pt x="3605" y="10800"/>
                    <a:pt x="2645" y="15236"/>
                    <a:pt x="1925" y="17936"/>
                  </a:cubicBezTo>
                  <a:cubicBezTo>
                    <a:pt x="1205" y="20636"/>
                    <a:pt x="725" y="21600"/>
                    <a:pt x="365" y="21600"/>
                  </a:cubicBezTo>
                  <a:cubicBezTo>
                    <a:pt x="5" y="21600"/>
                    <a:pt x="-235" y="20636"/>
                    <a:pt x="365" y="19382"/>
                  </a:cubicBezTo>
                  <a:cubicBezTo>
                    <a:pt x="965" y="18129"/>
                    <a:pt x="2405" y="16586"/>
                    <a:pt x="5405" y="14464"/>
                  </a:cubicBezTo>
                  <a:cubicBezTo>
                    <a:pt x="8405" y="12343"/>
                    <a:pt x="12965" y="9643"/>
                    <a:pt x="15605" y="7907"/>
                  </a:cubicBezTo>
                  <a:cubicBezTo>
                    <a:pt x="18245" y="6171"/>
                    <a:pt x="18965" y="5400"/>
                    <a:pt x="19685" y="4532"/>
                  </a:cubicBezTo>
                  <a:cubicBezTo>
                    <a:pt x="20405" y="3664"/>
                    <a:pt x="21125" y="2700"/>
                    <a:pt x="21245" y="2700"/>
                  </a:cubicBezTo>
                  <a:cubicBezTo>
                    <a:pt x="21365" y="2700"/>
                    <a:pt x="20885" y="3664"/>
                    <a:pt x="19685" y="6364"/>
                  </a:cubicBezTo>
                  <a:cubicBezTo>
                    <a:pt x="18485" y="9064"/>
                    <a:pt x="16565" y="13500"/>
                    <a:pt x="15845" y="16200"/>
                  </a:cubicBezTo>
                  <a:cubicBezTo>
                    <a:pt x="15125" y="18900"/>
                    <a:pt x="15605" y="19864"/>
                    <a:pt x="16085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11583579" y="377911"/>
              <a:ext cx="94071" cy="88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0994" fill="norm" stroke="1" extrusionOk="0">
                  <a:moveTo>
                    <a:pt x="12693" y="7535"/>
                  </a:moveTo>
                  <a:cubicBezTo>
                    <a:pt x="10293" y="7535"/>
                    <a:pt x="7893" y="7535"/>
                    <a:pt x="5733" y="8288"/>
                  </a:cubicBezTo>
                  <a:cubicBezTo>
                    <a:pt x="3573" y="9042"/>
                    <a:pt x="1653" y="10549"/>
                    <a:pt x="693" y="12558"/>
                  </a:cubicBezTo>
                  <a:cubicBezTo>
                    <a:pt x="-267" y="14567"/>
                    <a:pt x="-267" y="17079"/>
                    <a:pt x="933" y="18837"/>
                  </a:cubicBezTo>
                  <a:cubicBezTo>
                    <a:pt x="2133" y="20595"/>
                    <a:pt x="4533" y="21600"/>
                    <a:pt x="7653" y="20595"/>
                  </a:cubicBezTo>
                  <a:cubicBezTo>
                    <a:pt x="10773" y="19591"/>
                    <a:pt x="14613" y="16577"/>
                    <a:pt x="17013" y="12809"/>
                  </a:cubicBezTo>
                  <a:cubicBezTo>
                    <a:pt x="19413" y="9042"/>
                    <a:pt x="20373" y="4521"/>
                    <a:pt x="213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11677650" y="174711"/>
              <a:ext cx="15419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5" h="21600" fill="norm" stroke="1" extrusionOk="0">
                  <a:moveTo>
                    <a:pt x="12623" y="0"/>
                  </a:moveTo>
                  <a:cubicBezTo>
                    <a:pt x="14868" y="1143"/>
                    <a:pt x="17112" y="2286"/>
                    <a:pt x="18795" y="4229"/>
                  </a:cubicBezTo>
                  <a:cubicBezTo>
                    <a:pt x="20478" y="6171"/>
                    <a:pt x="21600" y="8914"/>
                    <a:pt x="18374" y="11943"/>
                  </a:cubicBezTo>
                  <a:cubicBezTo>
                    <a:pt x="15148" y="14971"/>
                    <a:pt x="7574" y="18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101600" y="1260561"/>
              <a:ext cx="3429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8327"/>
                    <a:pt x="7467" y="15055"/>
                    <a:pt x="11067" y="11455"/>
                  </a:cubicBezTo>
                  <a:cubicBezTo>
                    <a:pt x="14667" y="7855"/>
                    <a:pt x="18133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372533" y="1239394"/>
              <a:ext cx="98457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600" fill="norm" stroke="1" extrusionOk="0">
                  <a:moveTo>
                    <a:pt x="4500" y="1416"/>
                  </a:moveTo>
                  <a:cubicBezTo>
                    <a:pt x="2250" y="1416"/>
                    <a:pt x="0" y="1416"/>
                    <a:pt x="0" y="1062"/>
                  </a:cubicBezTo>
                  <a:cubicBezTo>
                    <a:pt x="0" y="708"/>
                    <a:pt x="2250" y="0"/>
                    <a:pt x="5625" y="0"/>
                  </a:cubicBezTo>
                  <a:cubicBezTo>
                    <a:pt x="9000" y="0"/>
                    <a:pt x="13500" y="708"/>
                    <a:pt x="16650" y="1770"/>
                  </a:cubicBezTo>
                  <a:cubicBezTo>
                    <a:pt x="19800" y="2833"/>
                    <a:pt x="21600" y="4249"/>
                    <a:pt x="20700" y="7613"/>
                  </a:cubicBezTo>
                  <a:cubicBezTo>
                    <a:pt x="19800" y="10977"/>
                    <a:pt x="16200" y="16289"/>
                    <a:pt x="12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901700" y="1199404"/>
              <a:ext cx="100604" cy="506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59" fill="norm" stroke="1" extrusionOk="0">
                  <a:moveTo>
                    <a:pt x="9450" y="7430"/>
                  </a:moveTo>
                  <a:cubicBezTo>
                    <a:pt x="9000" y="10477"/>
                    <a:pt x="8550" y="13524"/>
                    <a:pt x="8325" y="15675"/>
                  </a:cubicBezTo>
                  <a:cubicBezTo>
                    <a:pt x="8100" y="17826"/>
                    <a:pt x="8100" y="19081"/>
                    <a:pt x="8100" y="19977"/>
                  </a:cubicBezTo>
                  <a:cubicBezTo>
                    <a:pt x="8100" y="20874"/>
                    <a:pt x="8100" y="21411"/>
                    <a:pt x="7650" y="21456"/>
                  </a:cubicBezTo>
                  <a:cubicBezTo>
                    <a:pt x="7200" y="21501"/>
                    <a:pt x="6300" y="21053"/>
                    <a:pt x="5175" y="19395"/>
                  </a:cubicBezTo>
                  <a:cubicBezTo>
                    <a:pt x="4050" y="17737"/>
                    <a:pt x="2700" y="14869"/>
                    <a:pt x="1800" y="11956"/>
                  </a:cubicBezTo>
                  <a:cubicBezTo>
                    <a:pt x="900" y="9043"/>
                    <a:pt x="450" y="6085"/>
                    <a:pt x="225" y="4382"/>
                  </a:cubicBezTo>
                  <a:cubicBezTo>
                    <a:pt x="0" y="2679"/>
                    <a:pt x="0" y="2231"/>
                    <a:pt x="0" y="1783"/>
                  </a:cubicBezTo>
                  <a:cubicBezTo>
                    <a:pt x="0" y="1335"/>
                    <a:pt x="0" y="887"/>
                    <a:pt x="1350" y="528"/>
                  </a:cubicBezTo>
                  <a:cubicBezTo>
                    <a:pt x="2700" y="170"/>
                    <a:pt x="5400" y="-99"/>
                    <a:pt x="8100" y="35"/>
                  </a:cubicBezTo>
                  <a:cubicBezTo>
                    <a:pt x="10800" y="170"/>
                    <a:pt x="13500" y="708"/>
                    <a:pt x="16200" y="1604"/>
                  </a:cubicBezTo>
                  <a:cubicBezTo>
                    <a:pt x="18900" y="2500"/>
                    <a:pt x="21600" y="3755"/>
                    <a:pt x="21375" y="4920"/>
                  </a:cubicBezTo>
                  <a:cubicBezTo>
                    <a:pt x="21150" y="6085"/>
                    <a:pt x="18000" y="7161"/>
                    <a:pt x="15300" y="7878"/>
                  </a:cubicBezTo>
                  <a:cubicBezTo>
                    <a:pt x="12600" y="8595"/>
                    <a:pt x="10350" y="8953"/>
                    <a:pt x="7650" y="9267"/>
                  </a:cubicBezTo>
                  <a:cubicBezTo>
                    <a:pt x="4950" y="9581"/>
                    <a:pt x="1800" y="9850"/>
                    <a:pt x="1125" y="9760"/>
                  </a:cubicBezTo>
                  <a:cubicBezTo>
                    <a:pt x="450" y="9670"/>
                    <a:pt x="2250" y="9222"/>
                    <a:pt x="4050" y="8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1054100" y="1305011"/>
              <a:ext cx="69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15840"/>
                    <a:pt x="3927" y="10080"/>
                    <a:pt x="7527" y="6480"/>
                  </a:cubicBezTo>
                  <a:cubicBezTo>
                    <a:pt x="11127" y="2880"/>
                    <a:pt x="1636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1187450" y="1203411"/>
              <a:ext cx="107950" cy="14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0" y="0"/>
                  </a:moveTo>
                  <a:cubicBezTo>
                    <a:pt x="1271" y="4800"/>
                    <a:pt x="2541" y="9600"/>
                    <a:pt x="4235" y="13500"/>
                  </a:cubicBezTo>
                  <a:cubicBezTo>
                    <a:pt x="5929" y="17400"/>
                    <a:pt x="8047" y="20400"/>
                    <a:pt x="9741" y="21000"/>
                  </a:cubicBezTo>
                  <a:cubicBezTo>
                    <a:pt x="11435" y="21600"/>
                    <a:pt x="12706" y="19800"/>
                    <a:pt x="14612" y="16500"/>
                  </a:cubicBezTo>
                  <a:cubicBezTo>
                    <a:pt x="16518" y="13200"/>
                    <a:pt x="19059" y="840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2301623" y="1057361"/>
              <a:ext cx="105027" cy="37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03" fill="norm" stroke="1" extrusionOk="0">
                  <a:moveTo>
                    <a:pt x="13659" y="0"/>
                  </a:moveTo>
                  <a:cubicBezTo>
                    <a:pt x="9771" y="4200"/>
                    <a:pt x="5883" y="8400"/>
                    <a:pt x="3507" y="11760"/>
                  </a:cubicBezTo>
                  <a:cubicBezTo>
                    <a:pt x="1131" y="15120"/>
                    <a:pt x="267" y="17640"/>
                    <a:pt x="51" y="19200"/>
                  </a:cubicBezTo>
                  <a:cubicBezTo>
                    <a:pt x="-165" y="20760"/>
                    <a:pt x="267" y="21360"/>
                    <a:pt x="1995" y="21480"/>
                  </a:cubicBezTo>
                  <a:cubicBezTo>
                    <a:pt x="3723" y="21600"/>
                    <a:pt x="6747" y="21240"/>
                    <a:pt x="10203" y="20460"/>
                  </a:cubicBezTo>
                  <a:cubicBezTo>
                    <a:pt x="13659" y="19680"/>
                    <a:pt x="17547" y="18480"/>
                    <a:pt x="21435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2247900" y="1203411"/>
              <a:ext cx="171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2463800" y="1224578"/>
              <a:ext cx="1270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15"/>
                  </a:moveTo>
                  <a:cubicBezTo>
                    <a:pt x="1080" y="1108"/>
                    <a:pt x="2160" y="0"/>
                    <a:pt x="3600" y="0"/>
                  </a:cubicBezTo>
                  <a:cubicBezTo>
                    <a:pt x="5040" y="0"/>
                    <a:pt x="6840" y="1108"/>
                    <a:pt x="8640" y="3738"/>
                  </a:cubicBezTo>
                  <a:cubicBezTo>
                    <a:pt x="10440" y="6369"/>
                    <a:pt x="12240" y="10523"/>
                    <a:pt x="13140" y="13292"/>
                  </a:cubicBezTo>
                  <a:cubicBezTo>
                    <a:pt x="14040" y="16062"/>
                    <a:pt x="14040" y="17446"/>
                    <a:pt x="13500" y="18831"/>
                  </a:cubicBezTo>
                  <a:cubicBezTo>
                    <a:pt x="12960" y="20215"/>
                    <a:pt x="11880" y="21600"/>
                    <a:pt x="10440" y="21600"/>
                  </a:cubicBezTo>
                  <a:cubicBezTo>
                    <a:pt x="9000" y="21600"/>
                    <a:pt x="7200" y="20215"/>
                    <a:pt x="6300" y="18138"/>
                  </a:cubicBezTo>
                  <a:cubicBezTo>
                    <a:pt x="5400" y="16062"/>
                    <a:pt x="5400" y="13292"/>
                    <a:pt x="8100" y="10246"/>
                  </a:cubicBezTo>
                  <a:cubicBezTo>
                    <a:pt x="10800" y="7200"/>
                    <a:pt x="16200" y="3877"/>
                    <a:pt x="21600" y="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2654300" y="1216111"/>
              <a:ext cx="127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2651855" y="1150806"/>
              <a:ext cx="27845" cy="5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746" fill="norm" stroke="1" extrusionOk="0">
                  <a:moveTo>
                    <a:pt x="1782" y="20746"/>
                  </a:moveTo>
                  <a:cubicBezTo>
                    <a:pt x="239" y="13298"/>
                    <a:pt x="-1304" y="5849"/>
                    <a:pt x="1782" y="2498"/>
                  </a:cubicBezTo>
                  <a:cubicBezTo>
                    <a:pt x="4867" y="-854"/>
                    <a:pt x="12582" y="-109"/>
                    <a:pt x="20296" y="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2724150" y="1198069"/>
              <a:ext cx="204413" cy="18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06" fill="norm" stroke="1" extrusionOk="0">
                  <a:moveTo>
                    <a:pt x="0" y="6437"/>
                  </a:moveTo>
                  <a:cubicBezTo>
                    <a:pt x="668" y="7650"/>
                    <a:pt x="1336" y="8864"/>
                    <a:pt x="2227" y="9471"/>
                  </a:cubicBezTo>
                  <a:cubicBezTo>
                    <a:pt x="3118" y="10077"/>
                    <a:pt x="4231" y="10077"/>
                    <a:pt x="5233" y="9471"/>
                  </a:cubicBezTo>
                  <a:cubicBezTo>
                    <a:pt x="6235" y="8864"/>
                    <a:pt x="7126" y="7650"/>
                    <a:pt x="7571" y="6437"/>
                  </a:cubicBezTo>
                  <a:cubicBezTo>
                    <a:pt x="8016" y="5223"/>
                    <a:pt x="8016" y="4010"/>
                    <a:pt x="7460" y="3403"/>
                  </a:cubicBezTo>
                  <a:cubicBezTo>
                    <a:pt x="6903" y="2796"/>
                    <a:pt x="5790" y="2796"/>
                    <a:pt x="4899" y="3282"/>
                  </a:cubicBezTo>
                  <a:cubicBezTo>
                    <a:pt x="4008" y="3767"/>
                    <a:pt x="3340" y="4738"/>
                    <a:pt x="2449" y="7408"/>
                  </a:cubicBezTo>
                  <a:cubicBezTo>
                    <a:pt x="1559" y="10077"/>
                    <a:pt x="445" y="14446"/>
                    <a:pt x="334" y="16994"/>
                  </a:cubicBezTo>
                  <a:cubicBezTo>
                    <a:pt x="223" y="19542"/>
                    <a:pt x="1113" y="20271"/>
                    <a:pt x="2672" y="20271"/>
                  </a:cubicBezTo>
                  <a:cubicBezTo>
                    <a:pt x="4231" y="20271"/>
                    <a:pt x="6458" y="19542"/>
                    <a:pt x="9130" y="16630"/>
                  </a:cubicBezTo>
                  <a:cubicBezTo>
                    <a:pt x="11802" y="13718"/>
                    <a:pt x="14920" y="8621"/>
                    <a:pt x="16478" y="5466"/>
                  </a:cubicBezTo>
                  <a:cubicBezTo>
                    <a:pt x="18037" y="2311"/>
                    <a:pt x="18037" y="1097"/>
                    <a:pt x="17480" y="491"/>
                  </a:cubicBezTo>
                  <a:cubicBezTo>
                    <a:pt x="16924" y="-116"/>
                    <a:pt x="15810" y="-116"/>
                    <a:pt x="14808" y="248"/>
                  </a:cubicBezTo>
                  <a:cubicBezTo>
                    <a:pt x="13806" y="612"/>
                    <a:pt x="12915" y="1340"/>
                    <a:pt x="12581" y="2432"/>
                  </a:cubicBezTo>
                  <a:cubicBezTo>
                    <a:pt x="12247" y="3524"/>
                    <a:pt x="12470" y="4981"/>
                    <a:pt x="13918" y="7165"/>
                  </a:cubicBezTo>
                  <a:cubicBezTo>
                    <a:pt x="15365" y="9349"/>
                    <a:pt x="18037" y="12262"/>
                    <a:pt x="19596" y="14324"/>
                  </a:cubicBezTo>
                  <a:cubicBezTo>
                    <a:pt x="21155" y="16387"/>
                    <a:pt x="21600" y="17601"/>
                    <a:pt x="21489" y="18693"/>
                  </a:cubicBezTo>
                  <a:cubicBezTo>
                    <a:pt x="21377" y="19785"/>
                    <a:pt x="20709" y="20756"/>
                    <a:pt x="19819" y="21120"/>
                  </a:cubicBezTo>
                  <a:cubicBezTo>
                    <a:pt x="18928" y="21484"/>
                    <a:pt x="17814" y="21241"/>
                    <a:pt x="16701" y="20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1322916" y="1205148"/>
              <a:ext cx="156634" cy="136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1" fill="norm" stroke="1" extrusionOk="0">
                  <a:moveTo>
                    <a:pt x="13719" y="4640"/>
                  </a:moveTo>
                  <a:cubicBezTo>
                    <a:pt x="13135" y="3004"/>
                    <a:pt x="12551" y="1367"/>
                    <a:pt x="11384" y="549"/>
                  </a:cubicBezTo>
                  <a:cubicBezTo>
                    <a:pt x="10216" y="-269"/>
                    <a:pt x="8465" y="-269"/>
                    <a:pt x="6568" y="1204"/>
                  </a:cubicBezTo>
                  <a:cubicBezTo>
                    <a:pt x="4670" y="2676"/>
                    <a:pt x="2627" y="5622"/>
                    <a:pt x="1459" y="8404"/>
                  </a:cubicBezTo>
                  <a:cubicBezTo>
                    <a:pt x="292" y="11186"/>
                    <a:pt x="0" y="13804"/>
                    <a:pt x="0" y="15931"/>
                  </a:cubicBezTo>
                  <a:cubicBezTo>
                    <a:pt x="0" y="18058"/>
                    <a:pt x="292" y="19695"/>
                    <a:pt x="1168" y="20513"/>
                  </a:cubicBezTo>
                  <a:cubicBezTo>
                    <a:pt x="2043" y="21331"/>
                    <a:pt x="3503" y="21331"/>
                    <a:pt x="5254" y="19695"/>
                  </a:cubicBezTo>
                  <a:cubicBezTo>
                    <a:pt x="7005" y="18058"/>
                    <a:pt x="9049" y="14786"/>
                    <a:pt x="10362" y="12004"/>
                  </a:cubicBezTo>
                  <a:cubicBezTo>
                    <a:pt x="11676" y="9222"/>
                    <a:pt x="12259" y="6931"/>
                    <a:pt x="12551" y="6604"/>
                  </a:cubicBezTo>
                  <a:cubicBezTo>
                    <a:pt x="12843" y="6276"/>
                    <a:pt x="12843" y="7913"/>
                    <a:pt x="12989" y="9549"/>
                  </a:cubicBezTo>
                  <a:cubicBezTo>
                    <a:pt x="13135" y="11186"/>
                    <a:pt x="13427" y="12822"/>
                    <a:pt x="14157" y="14131"/>
                  </a:cubicBezTo>
                  <a:cubicBezTo>
                    <a:pt x="14886" y="15440"/>
                    <a:pt x="16054" y="16422"/>
                    <a:pt x="17368" y="16586"/>
                  </a:cubicBezTo>
                  <a:cubicBezTo>
                    <a:pt x="18681" y="16749"/>
                    <a:pt x="20141" y="16095"/>
                    <a:pt x="21600" y="15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1499133" y="1019261"/>
              <a:ext cx="3756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21297" y="0"/>
                  </a:moveTo>
                  <a:cubicBezTo>
                    <a:pt x="14097" y="1157"/>
                    <a:pt x="6897" y="2314"/>
                    <a:pt x="3297" y="5143"/>
                  </a:cubicBezTo>
                  <a:cubicBezTo>
                    <a:pt x="-303" y="7971"/>
                    <a:pt x="-303" y="12471"/>
                    <a:pt x="297" y="15493"/>
                  </a:cubicBezTo>
                  <a:cubicBezTo>
                    <a:pt x="897" y="18514"/>
                    <a:pt x="2097" y="20057"/>
                    <a:pt x="3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1556661" y="1218492"/>
              <a:ext cx="265790" cy="149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128" fill="norm" stroke="1" extrusionOk="0">
                  <a:moveTo>
                    <a:pt x="1469" y="1462"/>
                  </a:moveTo>
                  <a:cubicBezTo>
                    <a:pt x="955" y="2662"/>
                    <a:pt x="440" y="3862"/>
                    <a:pt x="183" y="6862"/>
                  </a:cubicBezTo>
                  <a:cubicBezTo>
                    <a:pt x="-74" y="9862"/>
                    <a:pt x="-74" y="14662"/>
                    <a:pt x="269" y="17512"/>
                  </a:cubicBezTo>
                  <a:cubicBezTo>
                    <a:pt x="612" y="20362"/>
                    <a:pt x="1297" y="21262"/>
                    <a:pt x="1897" y="21112"/>
                  </a:cubicBezTo>
                  <a:cubicBezTo>
                    <a:pt x="2497" y="20962"/>
                    <a:pt x="3012" y="19762"/>
                    <a:pt x="3783" y="17662"/>
                  </a:cubicBezTo>
                  <a:cubicBezTo>
                    <a:pt x="4555" y="15562"/>
                    <a:pt x="5583" y="12562"/>
                    <a:pt x="6355" y="9862"/>
                  </a:cubicBezTo>
                  <a:cubicBezTo>
                    <a:pt x="7126" y="7162"/>
                    <a:pt x="7640" y="4762"/>
                    <a:pt x="7812" y="4312"/>
                  </a:cubicBezTo>
                  <a:cubicBezTo>
                    <a:pt x="7983" y="3862"/>
                    <a:pt x="7812" y="5362"/>
                    <a:pt x="7726" y="7612"/>
                  </a:cubicBezTo>
                  <a:cubicBezTo>
                    <a:pt x="7640" y="9862"/>
                    <a:pt x="7640" y="12862"/>
                    <a:pt x="7897" y="14962"/>
                  </a:cubicBezTo>
                  <a:cubicBezTo>
                    <a:pt x="8155" y="17062"/>
                    <a:pt x="8669" y="18262"/>
                    <a:pt x="9355" y="18562"/>
                  </a:cubicBezTo>
                  <a:cubicBezTo>
                    <a:pt x="10040" y="18862"/>
                    <a:pt x="10897" y="18262"/>
                    <a:pt x="11840" y="16612"/>
                  </a:cubicBezTo>
                  <a:cubicBezTo>
                    <a:pt x="12783" y="14962"/>
                    <a:pt x="13812" y="12262"/>
                    <a:pt x="14497" y="10012"/>
                  </a:cubicBezTo>
                  <a:cubicBezTo>
                    <a:pt x="15183" y="7762"/>
                    <a:pt x="15526" y="5962"/>
                    <a:pt x="15697" y="4162"/>
                  </a:cubicBezTo>
                  <a:cubicBezTo>
                    <a:pt x="15869" y="2362"/>
                    <a:pt x="15869" y="562"/>
                    <a:pt x="15440" y="112"/>
                  </a:cubicBezTo>
                  <a:cubicBezTo>
                    <a:pt x="15012" y="-338"/>
                    <a:pt x="14155" y="562"/>
                    <a:pt x="13383" y="2812"/>
                  </a:cubicBezTo>
                  <a:cubicBezTo>
                    <a:pt x="12612" y="5062"/>
                    <a:pt x="11926" y="8662"/>
                    <a:pt x="11583" y="11512"/>
                  </a:cubicBezTo>
                  <a:cubicBezTo>
                    <a:pt x="11240" y="14362"/>
                    <a:pt x="11240" y="16462"/>
                    <a:pt x="11669" y="17662"/>
                  </a:cubicBezTo>
                  <a:cubicBezTo>
                    <a:pt x="12097" y="18862"/>
                    <a:pt x="12955" y="19162"/>
                    <a:pt x="14669" y="19162"/>
                  </a:cubicBezTo>
                  <a:cubicBezTo>
                    <a:pt x="16383" y="19162"/>
                    <a:pt x="18955" y="18862"/>
                    <a:pt x="21526" y="18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588255" y="1051011"/>
              <a:ext cx="73365" cy="418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485" fill="norm" stroke="1" extrusionOk="0">
                  <a:moveTo>
                    <a:pt x="16057" y="0"/>
                  </a:moveTo>
                  <a:cubicBezTo>
                    <a:pt x="13657" y="2171"/>
                    <a:pt x="11257" y="4342"/>
                    <a:pt x="8557" y="7381"/>
                  </a:cubicBezTo>
                  <a:cubicBezTo>
                    <a:pt x="5857" y="10420"/>
                    <a:pt x="2857" y="14328"/>
                    <a:pt x="1357" y="16607"/>
                  </a:cubicBezTo>
                  <a:cubicBezTo>
                    <a:pt x="-143" y="18886"/>
                    <a:pt x="-143" y="19538"/>
                    <a:pt x="157" y="20135"/>
                  </a:cubicBezTo>
                  <a:cubicBezTo>
                    <a:pt x="457" y="20732"/>
                    <a:pt x="1057" y="21274"/>
                    <a:pt x="3157" y="21437"/>
                  </a:cubicBezTo>
                  <a:cubicBezTo>
                    <a:pt x="5257" y="21600"/>
                    <a:pt x="8857" y="21383"/>
                    <a:pt x="12457" y="20243"/>
                  </a:cubicBezTo>
                  <a:cubicBezTo>
                    <a:pt x="16057" y="19104"/>
                    <a:pt x="19657" y="17041"/>
                    <a:pt x="20557" y="15793"/>
                  </a:cubicBezTo>
                  <a:cubicBezTo>
                    <a:pt x="21457" y="14545"/>
                    <a:pt x="19657" y="14111"/>
                    <a:pt x="17857" y="13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3567570" y="1255862"/>
              <a:ext cx="228310" cy="154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069" fill="norm" stroke="1" extrusionOk="0">
                  <a:moveTo>
                    <a:pt x="2461" y="3231"/>
                  </a:moveTo>
                  <a:cubicBezTo>
                    <a:pt x="1283" y="3231"/>
                    <a:pt x="104" y="3231"/>
                    <a:pt x="6" y="3375"/>
                  </a:cubicBezTo>
                  <a:cubicBezTo>
                    <a:pt x="-92" y="3519"/>
                    <a:pt x="890" y="3807"/>
                    <a:pt x="3639" y="3951"/>
                  </a:cubicBezTo>
                  <a:cubicBezTo>
                    <a:pt x="6388" y="4095"/>
                    <a:pt x="10904" y="4095"/>
                    <a:pt x="13850" y="3375"/>
                  </a:cubicBezTo>
                  <a:cubicBezTo>
                    <a:pt x="16795" y="2655"/>
                    <a:pt x="18170" y="1215"/>
                    <a:pt x="18366" y="495"/>
                  </a:cubicBezTo>
                  <a:cubicBezTo>
                    <a:pt x="18563" y="-225"/>
                    <a:pt x="17581" y="-225"/>
                    <a:pt x="16304" y="927"/>
                  </a:cubicBezTo>
                  <a:cubicBezTo>
                    <a:pt x="15028" y="2079"/>
                    <a:pt x="13457" y="4383"/>
                    <a:pt x="12377" y="7119"/>
                  </a:cubicBezTo>
                  <a:cubicBezTo>
                    <a:pt x="11297" y="9855"/>
                    <a:pt x="10708" y="13023"/>
                    <a:pt x="10413" y="15471"/>
                  </a:cubicBezTo>
                  <a:cubicBezTo>
                    <a:pt x="10119" y="17919"/>
                    <a:pt x="10119" y="19647"/>
                    <a:pt x="11199" y="20511"/>
                  </a:cubicBezTo>
                  <a:cubicBezTo>
                    <a:pt x="12279" y="21375"/>
                    <a:pt x="14439" y="21375"/>
                    <a:pt x="16403" y="19503"/>
                  </a:cubicBezTo>
                  <a:cubicBezTo>
                    <a:pt x="18366" y="17631"/>
                    <a:pt x="20133" y="13887"/>
                    <a:pt x="20821" y="10431"/>
                  </a:cubicBezTo>
                  <a:cubicBezTo>
                    <a:pt x="21508" y="6975"/>
                    <a:pt x="21115" y="3807"/>
                    <a:pt x="20428" y="2223"/>
                  </a:cubicBezTo>
                  <a:cubicBezTo>
                    <a:pt x="19741" y="639"/>
                    <a:pt x="18759" y="639"/>
                    <a:pt x="18072" y="783"/>
                  </a:cubicBezTo>
                  <a:cubicBezTo>
                    <a:pt x="17384" y="927"/>
                    <a:pt x="16992" y="1215"/>
                    <a:pt x="16599" y="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4473727" y="1235254"/>
              <a:ext cx="121319" cy="47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415" fill="norm" stroke="1" extrusionOk="0">
                  <a:moveTo>
                    <a:pt x="3818" y="9744"/>
                  </a:moveTo>
                  <a:cubicBezTo>
                    <a:pt x="2720" y="12038"/>
                    <a:pt x="1622" y="14332"/>
                    <a:pt x="1072" y="16004"/>
                  </a:cubicBezTo>
                  <a:cubicBezTo>
                    <a:pt x="523" y="17677"/>
                    <a:pt x="523" y="18728"/>
                    <a:pt x="523" y="19636"/>
                  </a:cubicBezTo>
                  <a:cubicBezTo>
                    <a:pt x="523" y="20544"/>
                    <a:pt x="523" y="21309"/>
                    <a:pt x="340" y="21404"/>
                  </a:cubicBezTo>
                  <a:cubicBezTo>
                    <a:pt x="157" y="21500"/>
                    <a:pt x="-209" y="20927"/>
                    <a:pt x="157" y="19063"/>
                  </a:cubicBezTo>
                  <a:cubicBezTo>
                    <a:pt x="523" y="17199"/>
                    <a:pt x="1622" y="14045"/>
                    <a:pt x="2903" y="11226"/>
                  </a:cubicBezTo>
                  <a:cubicBezTo>
                    <a:pt x="4184" y="8406"/>
                    <a:pt x="5649" y="5921"/>
                    <a:pt x="6564" y="4296"/>
                  </a:cubicBezTo>
                  <a:cubicBezTo>
                    <a:pt x="7479" y="2672"/>
                    <a:pt x="7845" y="1907"/>
                    <a:pt x="8394" y="1286"/>
                  </a:cubicBezTo>
                  <a:cubicBezTo>
                    <a:pt x="8944" y="665"/>
                    <a:pt x="9676" y="187"/>
                    <a:pt x="10957" y="43"/>
                  </a:cubicBezTo>
                  <a:cubicBezTo>
                    <a:pt x="12238" y="-100"/>
                    <a:pt x="14069" y="91"/>
                    <a:pt x="16083" y="904"/>
                  </a:cubicBezTo>
                  <a:cubicBezTo>
                    <a:pt x="18096" y="1716"/>
                    <a:pt x="20293" y="3150"/>
                    <a:pt x="20842" y="4344"/>
                  </a:cubicBezTo>
                  <a:cubicBezTo>
                    <a:pt x="21391" y="5539"/>
                    <a:pt x="20293" y="6495"/>
                    <a:pt x="18462" y="7212"/>
                  </a:cubicBezTo>
                  <a:cubicBezTo>
                    <a:pt x="16632" y="7928"/>
                    <a:pt x="14069" y="8406"/>
                    <a:pt x="11872" y="8645"/>
                  </a:cubicBezTo>
                  <a:cubicBezTo>
                    <a:pt x="9676" y="8884"/>
                    <a:pt x="7845" y="8884"/>
                    <a:pt x="6381" y="8693"/>
                  </a:cubicBezTo>
                  <a:cubicBezTo>
                    <a:pt x="4916" y="8502"/>
                    <a:pt x="3818" y="8119"/>
                    <a:pt x="4184" y="7594"/>
                  </a:cubicBezTo>
                  <a:cubicBezTo>
                    <a:pt x="4550" y="7068"/>
                    <a:pt x="6381" y="6399"/>
                    <a:pt x="8211" y="5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4629150" y="1258298"/>
              <a:ext cx="174885" cy="146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067" fill="norm" stroke="1" extrusionOk="0">
                  <a:moveTo>
                    <a:pt x="0" y="325"/>
                  </a:moveTo>
                  <a:cubicBezTo>
                    <a:pt x="1301" y="21"/>
                    <a:pt x="2602" y="-283"/>
                    <a:pt x="3643" y="478"/>
                  </a:cubicBezTo>
                  <a:cubicBezTo>
                    <a:pt x="4684" y="1238"/>
                    <a:pt x="5465" y="3063"/>
                    <a:pt x="6116" y="6258"/>
                  </a:cubicBezTo>
                  <a:cubicBezTo>
                    <a:pt x="6766" y="9452"/>
                    <a:pt x="7287" y="14016"/>
                    <a:pt x="7027" y="16906"/>
                  </a:cubicBezTo>
                  <a:cubicBezTo>
                    <a:pt x="6766" y="19796"/>
                    <a:pt x="5725" y="21013"/>
                    <a:pt x="5075" y="20709"/>
                  </a:cubicBezTo>
                  <a:cubicBezTo>
                    <a:pt x="4424" y="20404"/>
                    <a:pt x="4164" y="18579"/>
                    <a:pt x="4684" y="15232"/>
                  </a:cubicBezTo>
                  <a:cubicBezTo>
                    <a:pt x="5205" y="11886"/>
                    <a:pt x="6506" y="7018"/>
                    <a:pt x="7677" y="4128"/>
                  </a:cubicBezTo>
                  <a:cubicBezTo>
                    <a:pt x="8848" y="1238"/>
                    <a:pt x="9889" y="325"/>
                    <a:pt x="11320" y="325"/>
                  </a:cubicBezTo>
                  <a:cubicBezTo>
                    <a:pt x="12752" y="325"/>
                    <a:pt x="14573" y="1238"/>
                    <a:pt x="14834" y="2607"/>
                  </a:cubicBezTo>
                  <a:cubicBezTo>
                    <a:pt x="15094" y="3976"/>
                    <a:pt x="13793" y="5802"/>
                    <a:pt x="13012" y="8235"/>
                  </a:cubicBezTo>
                  <a:cubicBezTo>
                    <a:pt x="12231" y="10669"/>
                    <a:pt x="11971" y="13711"/>
                    <a:pt x="12101" y="15993"/>
                  </a:cubicBezTo>
                  <a:cubicBezTo>
                    <a:pt x="12231" y="18275"/>
                    <a:pt x="12752" y="19796"/>
                    <a:pt x="13663" y="20556"/>
                  </a:cubicBezTo>
                  <a:cubicBezTo>
                    <a:pt x="14573" y="21317"/>
                    <a:pt x="15875" y="21317"/>
                    <a:pt x="17176" y="19948"/>
                  </a:cubicBezTo>
                  <a:cubicBezTo>
                    <a:pt x="18477" y="18579"/>
                    <a:pt x="19778" y="15841"/>
                    <a:pt x="20559" y="13711"/>
                  </a:cubicBezTo>
                  <a:cubicBezTo>
                    <a:pt x="21340" y="11582"/>
                    <a:pt x="21600" y="10061"/>
                    <a:pt x="21470" y="8540"/>
                  </a:cubicBezTo>
                  <a:cubicBezTo>
                    <a:pt x="21340" y="7018"/>
                    <a:pt x="20819" y="5497"/>
                    <a:pt x="19778" y="4889"/>
                  </a:cubicBezTo>
                  <a:cubicBezTo>
                    <a:pt x="18737" y="4280"/>
                    <a:pt x="17176" y="4585"/>
                    <a:pt x="15614" y="4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4832349" y="1235161"/>
              <a:ext cx="127001" cy="146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0" y="4563"/>
                  </a:moveTo>
                  <a:cubicBezTo>
                    <a:pt x="1080" y="7910"/>
                    <a:pt x="2160" y="11256"/>
                    <a:pt x="3060" y="14299"/>
                  </a:cubicBezTo>
                  <a:cubicBezTo>
                    <a:pt x="3960" y="17341"/>
                    <a:pt x="4680" y="20079"/>
                    <a:pt x="5580" y="20839"/>
                  </a:cubicBezTo>
                  <a:cubicBezTo>
                    <a:pt x="6480" y="21600"/>
                    <a:pt x="7560" y="20383"/>
                    <a:pt x="10260" y="16580"/>
                  </a:cubicBezTo>
                  <a:cubicBezTo>
                    <a:pt x="12960" y="12777"/>
                    <a:pt x="17280" y="63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4984749" y="1222461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016499" y="1190711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5027986" y="1035602"/>
              <a:ext cx="299664" cy="33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237" fill="norm" stroke="1" extrusionOk="0">
                  <a:moveTo>
                    <a:pt x="7845" y="12246"/>
                  </a:moveTo>
                  <a:cubicBezTo>
                    <a:pt x="7084" y="11978"/>
                    <a:pt x="6324" y="11709"/>
                    <a:pt x="5107" y="12313"/>
                  </a:cubicBezTo>
                  <a:cubicBezTo>
                    <a:pt x="3890" y="12917"/>
                    <a:pt x="2217" y="14393"/>
                    <a:pt x="1228" y="15801"/>
                  </a:cubicBezTo>
                  <a:cubicBezTo>
                    <a:pt x="239" y="17210"/>
                    <a:pt x="-65" y="18552"/>
                    <a:pt x="11" y="19491"/>
                  </a:cubicBezTo>
                  <a:cubicBezTo>
                    <a:pt x="87" y="20430"/>
                    <a:pt x="543" y="20967"/>
                    <a:pt x="1152" y="21168"/>
                  </a:cubicBezTo>
                  <a:cubicBezTo>
                    <a:pt x="1760" y="21369"/>
                    <a:pt x="2521" y="21235"/>
                    <a:pt x="3890" y="19357"/>
                  </a:cubicBezTo>
                  <a:cubicBezTo>
                    <a:pt x="5259" y="17478"/>
                    <a:pt x="7236" y="13856"/>
                    <a:pt x="8605" y="10770"/>
                  </a:cubicBezTo>
                  <a:cubicBezTo>
                    <a:pt x="9974" y="7685"/>
                    <a:pt x="10735" y="5135"/>
                    <a:pt x="11115" y="3324"/>
                  </a:cubicBezTo>
                  <a:cubicBezTo>
                    <a:pt x="11496" y="1513"/>
                    <a:pt x="11496" y="440"/>
                    <a:pt x="11115" y="104"/>
                  </a:cubicBezTo>
                  <a:cubicBezTo>
                    <a:pt x="10735" y="-231"/>
                    <a:pt x="9974" y="171"/>
                    <a:pt x="9062" y="2318"/>
                  </a:cubicBezTo>
                  <a:cubicBezTo>
                    <a:pt x="8149" y="4465"/>
                    <a:pt x="7084" y="8355"/>
                    <a:pt x="6628" y="11173"/>
                  </a:cubicBezTo>
                  <a:cubicBezTo>
                    <a:pt x="6172" y="13990"/>
                    <a:pt x="6324" y="15734"/>
                    <a:pt x="6780" y="16740"/>
                  </a:cubicBezTo>
                  <a:cubicBezTo>
                    <a:pt x="7236" y="17747"/>
                    <a:pt x="7997" y="18015"/>
                    <a:pt x="9138" y="17814"/>
                  </a:cubicBezTo>
                  <a:cubicBezTo>
                    <a:pt x="10279" y="17612"/>
                    <a:pt x="11800" y="16942"/>
                    <a:pt x="13017" y="16003"/>
                  </a:cubicBezTo>
                  <a:cubicBezTo>
                    <a:pt x="14234" y="15063"/>
                    <a:pt x="15146" y="13856"/>
                    <a:pt x="15679" y="12917"/>
                  </a:cubicBezTo>
                  <a:cubicBezTo>
                    <a:pt x="16211" y="11978"/>
                    <a:pt x="16363" y="11307"/>
                    <a:pt x="15983" y="11106"/>
                  </a:cubicBezTo>
                  <a:cubicBezTo>
                    <a:pt x="15603" y="10904"/>
                    <a:pt x="14690" y="11173"/>
                    <a:pt x="13701" y="12112"/>
                  </a:cubicBezTo>
                  <a:cubicBezTo>
                    <a:pt x="12712" y="13051"/>
                    <a:pt x="11648" y="14661"/>
                    <a:pt x="11115" y="15801"/>
                  </a:cubicBezTo>
                  <a:cubicBezTo>
                    <a:pt x="10583" y="16942"/>
                    <a:pt x="10583" y="17612"/>
                    <a:pt x="11267" y="18417"/>
                  </a:cubicBezTo>
                  <a:cubicBezTo>
                    <a:pt x="11952" y="19222"/>
                    <a:pt x="13321" y="20162"/>
                    <a:pt x="15146" y="20296"/>
                  </a:cubicBezTo>
                  <a:cubicBezTo>
                    <a:pt x="16972" y="20430"/>
                    <a:pt x="19253" y="19759"/>
                    <a:pt x="21535" y="19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778994" y="1234898"/>
              <a:ext cx="196357" cy="167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064" fill="norm" stroke="1" extrusionOk="0">
                  <a:moveTo>
                    <a:pt x="17181" y="4034"/>
                  </a:moveTo>
                  <a:cubicBezTo>
                    <a:pt x="14423" y="2167"/>
                    <a:pt x="11666" y="300"/>
                    <a:pt x="9368" y="34"/>
                  </a:cubicBezTo>
                  <a:cubicBezTo>
                    <a:pt x="7070" y="-233"/>
                    <a:pt x="5232" y="1100"/>
                    <a:pt x="3623" y="4300"/>
                  </a:cubicBezTo>
                  <a:cubicBezTo>
                    <a:pt x="2015" y="7500"/>
                    <a:pt x="636" y="12567"/>
                    <a:pt x="177" y="15767"/>
                  </a:cubicBezTo>
                  <a:cubicBezTo>
                    <a:pt x="-283" y="18967"/>
                    <a:pt x="177" y="20300"/>
                    <a:pt x="1326" y="20834"/>
                  </a:cubicBezTo>
                  <a:cubicBezTo>
                    <a:pt x="2474" y="21367"/>
                    <a:pt x="4313" y="21100"/>
                    <a:pt x="6381" y="18700"/>
                  </a:cubicBezTo>
                  <a:cubicBezTo>
                    <a:pt x="8449" y="16300"/>
                    <a:pt x="10747" y="11767"/>
                    <a:pt x="11896" y="8834"/>
                  </a:cubicBezTo>
                  <a:cubicBezTo>
                    <a:pt x="13045" y="5900"/>
                    <a:pt x="13045" y="4567"/>
                    <a:pt x="12930" y="4567"/>
                  </a:cubicBezTo>
                  <a:cubicBezTo>
                    <a:pt x="12815" y="4567"/>
                    <a:pt x="12585" y="5900"/>
                    <a:pt x="12700" y="8434"/>
                  </a:cubicBezTo>
                  <a:cubicBezTo>
                    <a:pt x="12815" y="10967"/>
                    <a:pt x="13274" y="14700"/>
                    <a:pt x="14768" y="16967"/>
                  </a:cubicBezTo>
                  <a:cubicBezTo>
                    <a:pt x="16262" y="19234"/>
                    <a:pt x="18789" y="20034"/>
                    <a:pt x="21317" y="20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5990166" y="1055244"/>
              <a:ext cx="162007" cy="36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25" fill="norm" stroke="1" extrusionOk="0">
                  <a:moveTo>
                    <a:pt x="16551" y="13668"/>
                  </a:moveTo>
                  <a:cubicBezTo>
                    <a:pt x="14026" y="13180"/>
                    <a:pt x="11501" y="12692"/>
                    <a:pt x="9117" y="12875"/>
                  </a:cubicBezTo>
                  <a:cubicBezTo>
                    <a:pt x="6732" y="13058"/>
                    <a:pt x="4488" y="13912"/>
                    <a:pt x="2805" y="15315"/>
                  </a:cubicBezTo>
                  <a:cubicBezTo>
                    <a:pt x="1122" y="16719"/>
                    <a:pt x="0" y="18671"/>
                    <a:pt x="0" y="19892"/>
                  </a:cubicBezTo>
                  <a:cubicBezTo>
                    <a:pt x="0" y="21112"/>
                    <a:pt x="1122" y="21600"/>
                    <a:pt x="3647" y="21173"/>
                  </a:cubicBezTo>
                  <a:cubicBezTo>
                    <a:pt x="6171" y="20746"/>
                    <a:pt x="10099" y="19403"/>
                    <a:pt x="13325" y="16353"/>
                  </a:cubicBezTo>
                  <a:cubicBezTo>
                    <a:pt x="16551" y="13302"/>
                    <a:pt x="19075" y="8542"/>
                    <a:pt x="20338" y="5736"/>
                  </a:cubicBezTo>
                  <a:cubicBezTo>
                    <a:pt x="21600" y="2929"/>
                    <a:pt x="21600" y="2075"/>
                    <a:pt x="21319" y="1342"/>
                  </a:cubicBezTo>
                  <a:cubicBezTo>
                    <a:pt x="21039" y="610"/>
                    <a:pt x="20478" y="0"/>
                    <a:pt x="19777" y="0"/>
                  </a:cubicBezTo>
                  <a:cubicBezTo>
                    <a:pt x="19075" y="0"/>
                    <a:pt x="18234" y="610"/>
                    <a:pt x="17252" y="2807"/>
                  </a:cubicBezTo>
                  <a:cubicBezTo>
                    <a:pt x="16270" y="5003"/>
                    <a:pt x="15148" y="8786"/>
                    <a:pt x="14587" y="11715"/>
                  </a:cubicBezTo>
                  <a:cubicBezTo>
                    <a:pt x="14026" y="14644"/>
                    <a:pt x="14026" y="16719"/>
                    <a:pt x="14587" y="17939"/>
                  </a:cubicBezTo>
                  <a:cubicBezTo>
                    <a:pt x="15148" y="19159"/>
                    <a:pt x="16270" y="19525"/>
                    <a:pt x="17392" y="19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6116937" y="1073064"/>
              <a:ext cx="162155" cy="372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338" fill="norm" stroke="1" extrusionOk="0">
                  <a:moveTo>
                    <a:pt x="16368" y="13662"/>
                  </a:moveTo>
                  <a:cubicBezTo>
                    <a:pt x="15815" y="13055"/>
                    <a:pt x="15261" y="12448"/>
                    <a:pt x="14015" y="12024"/>
                  </a:cubicBezTo>
                  <a:cubicBezTo>
                    <a:pt x="12768" y="11599"/>
                    <a:pt x="10830" y="11356"/>
                    <a:pt x="8338" y="12570"/>
                  </a:cubicBezTo>
                  <a:cubicBezTo>
                    <a:pt x="5845" y="13783"/>
                    <a:pt x="2799" y="16453"/>
                    <a:pt x="1276" y="18091"/>
                  </a:cubicBezTo>
                  <a:cubicBezTo>
                    <a:pt x="-247" y="19729"/>
                    <a:pt x="-247" y="20336"/>
                    <a:pt x="445" y="20761"/>
                  </a:cubicBezTo>
                  <a:cubicBezTo>
                    <a:pt x="1138" y="21185"/>
                    <a:pt x="2522" y="21428"/>
                    <a:pt x="3907" y="21307"/>
                  </a:cubicBezTo>
                  <a:cubicBezTo>
                    <a:pt x="5291" y="21185"/>
                    <a:pt x="6676" y="20700"/>
                    <a:pt x="9030" y="18576"/>
                  </a:cubicBezTo>
                  <a:cubicBezTo>
                    <a:pt x="11384" y="16453"/>
                    <a:pt x="14707" y="12691"/>
                    <a:pt x="16922" y="9657"/>
                  </a:cubicBezTo>
                  <a:cubicBezTo>
                    <a:pt x="19138" y="6624"/>
                    <a:pt x="20245" y="4318"/>
                    <a:pt x="20799" y="2740"/>
                  </a:cubicBezTo>
                  <a:cubicBezTo>
                    <a:pt x="21353" y="1163"/>
                    <a:pt x="21353" y="313"/>
                    <a:pt x="20799" y="71"/>
                  </a:cubicBezTo>
                  <a:cubicBezTo>
                    <a:pt x="20245" y="-172"/>
                    <a:pt x="19138" y="192"/>
                    <a:pt x="17891" y="1466"/>
                  </a:cubicBezTo>
                  <a:cubicBezTo>
                    <a:pt x="16645" y="2740"/>
                    <a:pt x="15261" y="4925"/>
                    <a:pt x="14153" y="7170"/>
                  </a:cubicBezTo>
                  <a:cubicBezTo>
                    <a:pt x="13045" y="9415"/>
                    <a:pt x="12215" y="11720"/>
                    <a:pt x="11799" y="13419"/>
                  </a:cubicBezTo>
                  <a:cubicBezTo>
                    <a:pt x="11384" y="15118"/>
                    <a:pt x="11384" y="16210"/>
                    <a:pt x="12076" y="16817"/>
                  </a:cubicBezTo>
                  <a:cubicBezTo>
                    <a:pt x="12768" y="17424"/>
                    <a:pt x="14153" y="17545"/>
                    <a:pt x="15538" y="17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6286500" y="1273261"/>
              <a:ext cx="31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6343650" y="1120861"/>
              <a:ext cx="190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6392333" y="1019261"/>
              <a:ext cx="167218" cy="38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14218" y="0"/>
                  </a:moveTo>
                  <a:cubicBezTo>
                    <a:pt x="12577" y="2148"/>
                    <a:pt x="10937" y="4296"/>
                    <a:pt x="9706" y="6743"/>
                  </a:cubicBezTo>
                  <a:cubicBezTo>
                    <a:pt x="8476" y="9189"/>
                    <a:pt x="7656" y="11934"/>
                    <a:pt x="6972" y="13962"/>
                  </a:cubicBezTo>
                  <a:cubicBezTo>
                    <a:pt x="6289" y="15991"/>
                    <a:pt x="5742" y="17304"/>
                    <a:pt x="5605" y="18438"/>
                  </a:cubicBezTo>
                  <a:cubicBezTo>
                    <a:pt x="5468" y="19571"/>
                    <a:pt x="5742" y="20526"/>
                    <a:pt x="6425" y="20765"/>
                  </a:cubicBezTo>
                  <a:cubicBezTo>
                    <a:pt x="7109" y="21003"/>
                    <a:pt x="8203" y="20526"/>
                    <a:pt x="8339" y="19571"/>
                  </a:cubicBezTo>
                  <a:cubicBezTo>
                    <a:pt x="8476" y="18617"/>
                    <a:pt x="7656" y="17185"/>
                    <a:pt x="6562" y="16170"/>
                  </a:cubicBezTo>
                  <a:cubicBezTo>
                    <a:pt x="5468" y="15156"/>
                    <a:pt x="4101" y="14559"/>
                    <a:pt x="2734" y="14141"/>
                  </a:cubicBezTo>
                  <a:cubicBezTo>
                    <a:pt x="1367" y="13724"/>
                    <a:pt x="0" y="13485"/>
                    <a:pt x="0" y="13306"/>
                  </a:cubicBezTo>
                  <a:cubicBezTo>
                    <a:pt x="0" y="13127"/>
                    <a:pt x="1367" y="13008"/>
                    <a:pt x="3691" y="12829"/>
                  </a:cubicBezTo>
                  <a:cubicBezTo>
                    <a:pt x="6015" y="12650"/>
                    <a:pt x="9296" y="12411"/>
                    <a:pt x="12167" y="13008"/>
                  </a:cubicBezTo>
                  <a:cubicBezTo>
                    <a:pt x="15038" y="13604"/>
                    <a:pt x="17499" y="15036"/>
                    <a:pt x="18729" y="16349"/>
                  </a:cubicBezTo>
                  <a:cubicBezTo>
                    <a:pt x="19959" y="17662"/>
                    <a:pt x="19959" y="18855"/>
                    <a:pt x="19549" y="19810"/>
                  </a:cubicBezTo>
                  <a:cubicBezTo>
                    <a:pt x="19139" y="20765"/>
                    <a:pt x="18319" y="21481"/>
                    <a:pt x="17772" y="21540"/>
                  </a:cubicBezTo>
                  <a:cubicBezTo>
                    <a:pt x="17225" y="21600"/>
                    <a:pt x="16952" y="21003"/>
                    <a:pt x="17089" y="19333"/>
                  </a:cubicBezTo>
                  <a:cubicBezTo>
                    <a:pt x="17225" y="17662"/>
                    <a:pt x="17772" y="14917"/>
                    <a:pt x="18592" y="13187"/>
                  </a:cubicBezTo>
                  <a:cubicBezTo>
                    <a:pt x="19413" y="11456"/>
                    <a:pt x="20506" y="10740"/>
                    <a:pt x="21600" y="10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6562989" y="1259338"/>
              <a:ext cx="72761" cy="13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38" fill="norm" stroke="1" extrusionOk="0">
                  <a:moveTo>
                    <a:pt x="21214" y="1171"/>
                  </a:moveTo>
                  <a:cubicBezTo>
                    <a:pt x="18128" y="517"/>
                    <a:pt x="15043" y="-138"/>
                    <a:pt x="12265" y="26"/>
                  </a:cubicBezTo>
                  <a:cubicBezTo>
                    <a:pt x="9488" y="189"/>
                    <a:pt x="7020" y="1171"/>
                    <a:pt x="4860" y="3789"/>
                  </a:cubicBezTo>
                  <a:cubicBezTo>
                    <a:pt x="2700" y="6407"/>
                    <a:pt x="848" y="10662"/>
                    <a:pt x="231" y="13771"/>
                  </a:cubicBezTo>
                  <a:cubicBezTo>
                    <a:pt x="-386" y="16880"/>
                    <a:pt x="231" y="18844"/>
                    <a:pt x="2083" y="19989"/>
                  </a:cubicBezTo>
                  <a:cubicBezTo>
                    <a:pt x="3934" y="21135"/>
                    <a:pt x="7020" y="21462"/>
                    <a:pt x="10105" y="21298"/>
                  </a:cubicBezTo>
                  <a:cubicBezTo>
                    <a:pt x="13191" y="21135"/>
                    <a:pt x="16277" y="20480"/>
                    <a:pt x="18128" y="17535"/>
                  </a:cubicBezTo>
                  <a:cubicBezTo>
                    <a:pt x="19980" y="14589"/>
                    <a:pt x="20597" y="9353"/>
                    <a:pt x="19671" y="6244"/>
                  </a:cubicBezTo>
                  <a:cubicBezTo>
                    <a:pt x="18745" y="3135"/>
                    <a:pt x="16277" y="2153"/>
                    <a:pt x="13808" y="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6694059" y="1242603"/>
              <a:ext cx="144892" cy="160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053" fill="norm" stroke="1" extrusionOk="0">
                  <a:moveTo>
                    <a:pt x="2645" y="2349"/>
                  </a:moveTo>
                  <a:cubicBezTo>
                    <a:pt x="2645" y="7888"/>
                    <a:pt x="2645" y="13426"/>
                    <a:pt x="2176" y="16749"/>
                  </a:cubicBezTo>
                  <a:cubicBezTo>
                    <a:pt x="1706" y="20072"/>
                    <a:pt x="767" y="21180"/>
                    <a:pt x="298" y="21042"/>
                  </a:cubicBezTo>
                  <a:cubicBezTo>
                    <a:pt x="-172" y="20903"/>
                    <a:pt x="-172" y="19518"/>
                    <a:pt x="924" y="16472"/>
                  </a:cubicBezTo>
                  <a:cubicBezTo>
                    <a:pt x="2019" y="13426"/>
                    <a:pt x="4211" y="8718"/>
                    <a:pt x="5776" y="5811"/>
                  </a:cubicBezTo>
                  <a:cubicBezTo>
                    <a:pt x="7341" y="2903"/>
                    <a:pt x="8280" y="1795"/>
                    <a:pt x="9532" y="965"/>
                  </a:cubicBezTo>
                  <a:cubicBezTo>
                    <a:pt x="10785" y="134"/>
                    <a:pt x="12350" y="-420"/>
                    <a:pt x="13602" y="411"/>
                  </a:cubicBezTo>
                  <a:cubicBezTo>
                    <a:pt x="14854" y="1242"/>
                    <a:pt x="15793" y="3457"/>
                    <a:pt x="15950" y="5949"/>
                  </a:cubicBezTo>
                  <a:cubicBezTo>
                    <a:pt x="16106" y="8442"/>
                    <a:pt x="15480" y="11211"/>
                    <a:pt x="14854" y="13842"/>
                  </a:cubicBezTo>
                  <a:cubicBezTo>
                    <a:pt x="14228" y="16472"/>
                    <a:pt x="13602" y="18965"/>
                    <a:pt x="14071" y="20072"/>
                  </a:cubicBezTo>
                  <a:cubicBezTo>
                    <a:pt x="14541" y="21180"/>
                    <a:pt x="16106" y="20903"/>
                    <a:pt x="17515" y="20349"/>
                  </a:cubicBezTo>
                  <a:cubicBezTo>
                    <a:pt x="18924" y="19795"/>
                    <a:pt x="20176" y="18965"/>
                    <a:pt x="21428" y="18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6811469" y="998776"/>
              <a:ext cx="368935" cy="370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348" fill="norm" stroke="1" extrusionOk="0">
                  <a:moveTo>
                    <a:pt x="3434" y="20219"/>
                  </a:moveTo>
                  <a:cubicBezTo>
                    <a:pt x="4293" y="19242"/>
                    <a:pt x="5152" y="18266"/>
                    <a:pt x="5705" y="17473"/>
                  </a:cubicBezTo>
                  <a:cubicBezTo>
                    <a:pt x="6257" y="16680"/>
                    <a:pt x="6502" y="16070"/>
                    <a:pt x="6257" y="15703"/>
                  </a:cubicBezTo>
                  <a:cubicBezTo>
                    <a:pt x="6011" y="15337"/>
                    <a:pt x="5275" y="15215"/>
                    <a:pt x="4355" y="15581"/>
                  </a:cubicBezTo>
                  <a:cubicBezTo>
                    <a:pt x="3434" y="15947"/>
                    <a:pt x="2330" y="16802"/>
                    <a:pt x="1593" y="17473"/>
                  </a:cubicBezTo>
                  <a:cubicBezTo>
                    <a:pt x="857" y="18144"/>
                    <a:pt x="489" y="18632"/>
                    <a:pt x="243" y="19181"/>
                  </a:cubicBezTo>
                  <a:cubicBezTo>
                    <a:pt x="-2" y="19731"/>
                    <a:pt x="-125" y="20341"/>
                    <a:pt x="182" y="20768"/>
                  </a:cubicBezTo>
                  <a:cubicBezTo>
                    <a:pt x="489" y="21195"/>
                    <a:pt x="1225" y="21439"/>
                    <a:pt x="2759" y="21317"/>
                  </a:cubicBezTo>
                  <a:cubicBezTo>
                    <a:pt x="4293" y="21195"/>
                    <a:pt x="6625" y="20707"/>
                    <a:pt x="8711" y="19792"/>
                  </a:cubicBezTo>
                  <a:cubicBezTo>
                    <a:pt x="10798" y="18876"/>
                    <a:pt x="12639" y="17534"/>
                    <a:pt x="14357" y="15337"/>
                  </a:cubicBezTo>
                  <a:cubicBezTo>
                    <a:pt x="16075" y="13141"/>
                    <a:pt x="17670" y="10090"/>
                    <a:pt x="18836" y="7771"/>
                  </a:cubicBezTo>
                  <a:cubicBezTo>
                    <a:pt x="20002" y="5453"/>
                    <a:pt x="20739" y="3866"/>
                    <a:pt x="21107" y="2707"/>
                  </a:cubicBezTo>
                  <a:cubicBezTo>
                    <a:pt x="21475" y="1547"/>
                    <a:pt x="21475" y="815"/>
                    <a:pt x="21168" y="388"/>
                  </a:cubicBezTo>
                  <a:cubicBezTo>
                    <a:pt x="20861" y="-39"/>
                    <a:pt x="20248" y="-161"/>
                    <a:pt x="19511" y="266"/>
                  </a:cubicBezTo>
                  <a:cubicBezTo>
                    <a:pt x="18775" y="693"/>
                    <a:pt x="17916" y="1670"/>
                    <a:pt x="17057" y="3988"/>
                  </a:cubicBezTo>
                  <a:cubicBezTo>
                    <a:pt x="16198" y="6307"/>
                    <a:pt x="15339" y="9968"/>
                    <a:pt x="14909" y="12531"/>
                  </a:cubicBezTo>
                  <a:cubicBezTo>
                    <a:pt x="14480" y="15093"/>
                    <a:pt x="14480" y="16558"/>
                    <a:pt x="14602" y="17595"/>
                  </a:cubicBezTo>
                  <a:cubicBezTo>
                    <a:pt x="14725" y="18632"/>
                    <a:pt x="14970" y="19242"/>
                    <a:pt x="15461" y="19547"/>
                  </a:cubicBezTo>
                  <a:cubicBezTo>
                    <a:pt x="15952" y="19853"/>
                    <a:pt x="16689" y="19853"/>
                    <a:pt x="17425" y="19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7664450" y="1273261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7677150" y="1190711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7735625" y="1183764"/>
              <a:ext cx="147403" cy="19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0997" fill="norm" stroke="1" extrusionOk="0">
                  <a:moveTo>
                    <a:pt x="4372" y="2822"/>
                  </a:moveTo>
                  <a:cubicBezTo>
                    <a:pt x="3764" y="7877"/>
                    <a:pt x="3155" y="12933"/>
                    <a:pt x="2395" y="16265"/>
                  </a:cubicBezTo>
                  <a:cubicBezTo>
                    <a:pt x="1634" y="19596"/>
                    <a:pt x="722" y="21205"/>
                    <a:pt x="265" y="20975"/>
                  </a:cubicBezTo>
                  <a:cubicBezTo>
                    <a:pt x="-191" y="20745"/>
                    <a:pt x="-191" y="18677"/>
                    <a:pt x="1330" y="15231"/>
                  </a:cubicBezTo>
                  <a:cubicBezTo>
                    <a:pt x="2851" y="11784"/>
                    <a:pt x="5894" y="6958"/>
                    <a:pt x="8175" y="4201"/>
                  </a:cubicBezTo>
                  <a:cubicBezTo>
                    <a:pt x="10457" y="1443"/>
                    <a:pt x="11978" y="754"/>
                    <a:pt x="13499" y="294"/>
                  </a:cubicBezTo>
                  <a:cubicBezTo>
                    <a:pt x="15020" y="-165"/>
                    <a:pt x="16541" y="-395"/>
                    <a:pt x="17910" y="2018"/>
                  </a:cubicBezTo>
                  <a:cubicBezTo>
                    <a:pt x="19279" y="4431"/>
                    <a:pt x="20496" y="9486"/>
                    <a:pt x="20953" y="12703"/>
                  </a:cubicBezTo>
                  <a:cubicBezTo>
                    <a:pt x="21409" y="15920"/>
                    <a:pt x="21105" y="17299"/>
                    <a:pt x="20801" y="18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7975600" y="980632"/>
              <a:ext cx="127000" cy="368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21600" y="2608"/>
                  </a:moveTo>
                  <a:cubicBezTo>
                    <a:pt x="20520" y="1749"/>
                    <a:pt x="19440" y="890"/>
                    <a:pt x="18000" y="399"/>
                  </a:cubicBezTo>
                  <a:cubicBezTo>
                    <a:pt x="16560" y="-92"/>
                    <a:pt x="14760" y="-215"/>
                    <a:pt x="12960" y="521"/>
                  </a:cubicBezTo>
                  <a:cubicBezTo>
                    <a:pt x="11160" y="1258"/>
                    <a:pt x="9360" y="2853"/>
                    <a:pt x="7920" y="5369"/>
                  </a:cubicBezTo>
                  <a:cubicBezTo>
                    <a:pt x="6480" y="7885"/>
                    <a:pt x="5400" y="11321"/>
                    <a:pt x="4140" y="14144"/>
                  </a:cubicBezTo>
                  <a:cubicBezTo>
                    <a:pt x="2880" y="16967"/>
                    <a:pt x="1440" y="19176"/>
                    <a:pt x="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7937500" y="1216061"/>
              <a:ext cx="1270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320" y="11670"/>
                    <a:pt x="8640" y="3363"/>
                    <a:pt x="12240" y="870"/>
                  </a:cubicBezTo>
                  <a:cubicBezTo>
                    <a:pt x="15840" y="-1622"/>
                    <a:pt x="1872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8061421" y="1228811"/>
              <a:ext cx="1359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600" fill="norm" stroke="1" extrusionOk="0">
                  <a:moveTo>
                    <a:pt x="13042" y="0"/>
                  </a:moveTo>
                  <a:cubicBezTo>
                    <a:pt x="8529" y="2880"/>
                    <a:pt x="4015" y="5760"/>
                    <a:pt x="1759" y="8880"/>
                  </a:cubicBezTo>
                  <a:cubicBezTo>
                    <a:pt x="-498" y="12000"/>
                    <a:pt x="-498" y="15360"/>
                    <a:pt x="1275" y="17760"/>
                  </a:cubicBezTo>
                  <a:cubicBezTo>
                    <a:pt x="3048" y="20160"/>
                    <a:pt x="6595" y="21600"/>
                    <a:pt x="9980" y="21600"/>
                  </a:cubicBezTo>
                  <a:cubicBezTo>
                    <a:pt x="13365" y="21600"/>
                    <a:pt x="16589" y="20160"/>
                    <a:pt x="18523" y="17760"/>
                  </a:cubicBezTo>
                  <a:cubicBezTo>
                    <a:pt x="20457" y="15360"/>
                    <a:pt x="21102" y="12000"/>
                    <a:pt x="20457" y="9600"/>
                  </a:cubicBezTo>
                  <a:cubicBezTo>
                    <a:pt x="19812" y="7200"/>
                    <a:pt x="17878" y="5760"/>
                    <a:pt x="15944" y="4800"/>
                  </a:cubicBezTo>
                  <a:cubicBezTo>
                    <a:pt x="14009" y="3840"/>
                    <a:pt x="12075" y="3360"/>
                    <a:pt x="10141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8695074" y="1031961"/>
              <a:ext cx="149065" cy="323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564" fill="norm" stroke="1" extrusionOk="0">
                  <a:moveTo>
                    <a:pt x="8727" y="0"/>
                  </a:moveTo>
                  <a:cubicBezTo>
                    <a:pt x="8427" y="4376"/>
                    <a:pt x="8127" y="8753"/>
                    <a:pt x="7677" y="12000"/>
                  </a:cubicBezTo>
                  <a:cubicBezTo>
                    <a:pt x="7227" y="15247"/>
                    <a:pt x="6627" y="17365"/>
                    <a:pt x="6027" y="18918"/>
                  </a:cubicBezTo>
                  <a:cubicBezTo>
                    <a:pt x="5427" y="20471"/>
                    <a:pt x="4827" y="21459"/>
                    <a:pt x="4527" y="21529"/>
                  </a:cubicBezTo>
                  <a:cubicBezTo>
                    <a:pt x="4227" y="21600"/>
                    <a:pt x="4227" y="20753"/>
                    <a:pt x="5277" y="19482"/>
                  </a:cubicBezTo>
                  <a:cubicBezTo>
                    <a:pt x="6327" y="18212"/>
                    <a:pt x="8427" y="16518"/>
                    <a:pt x="10077" y="15459"/>
                  </a:cubicBezTo>
                  <a:cubicBezTo>
                    <a:pt x="11727" y="14400"/>
                    <a:pt x="12927" y="13976"/>
                    <a:pt x="14277" y="13835"/>
                  </a:cubicBezTo>
                  <a:cubicBezTo>
                    <a:pt x="15627" y="13694"/>
                    <a:pt x="17127" y="13835"/>
                    <a:pt x="18327" y="14188"/>
                  </a:cubicBezTo>
                  <a:cubicBezTo>
                    <a:pt x="19527" y="14541"/>
                    <a:pt x="20427" y="15106"/>
                    <a:pt x="20877" y="15953"/>
                  </a:cubicBezTo>
                  <a:cubicBezTo>
                    <a:pt x="21327" y="16800"/>
                    <a:pt x="21327" y="17929"/>
                    <a:pt x="19527" y="18918"/>
                  </a:cubicBezTo>
                  <a:cubicBezTo>
                    <a:pt x="17727" y="19906"/>
                    <a:pt x="14127" y="20753"/>
                    <a:pt x="11427" y="21176"/>
                  </a:cubicBezTo>
                  <a:cubicBezTo>
                    <a:pt x="8727" y="21600"/>
                    <a:pt x="6927" y="21600"/>
                    <a:pt x="5127" y="21529"/>
                  </a:cubicBezTo>
                  <a:cubicBezTo>
                    <a:pt x="3327" y="21459"/>
                    <a:pt x="1527" y="21318"/>
                    <a:pt x="627" y="20824"/>
                  </a:cubicBezTo>
                  <a:cubicBezTo>
                    <a:pt x="-273" y="20329"/>
                    <a:pt x="-273" y="19482"/>
                    <a:pt x="1077" y="18706"/>
                  </a:cubicBezTo>
                  <a:cubicBezTo>
                    <a:pt x="2427" y="17929"/>
                    <a:pt x="5127" y="17224"/>
                    <a:pt x="7827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8875898" y="1195978"/>
              <a:ext cx="73259" cy="1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5" h="21182" fill="norm" stroke="1" extrusionOk="0">
                  <a:moveTo>
                    <a:pt x="12646" y="7717"/>
                  </a:moveTo>
                  <a:cubicBezTo>
                    <a:pt x="14981" y="6876"/>
                    <a:pt x="17316" y="6034"/>
                    <a:pt x="18776" y="4772"/>
                  </a:cubicBezTo>
                  <a:cubicBezTo>
                    <a:pt x="20235" y="3509"/>
                    <a:pt x="20819" y="1826"/>
                    <a:pt x="19360" y="844"/>
                  </a:cubicBezTo>
                  <a:cubicBezTo>
                    <a:pt x="17900" y="-137"/>
                    <a:pt x="14397" y="-418"/>
                    <a:pt x="10603" y="844"/>
                  </a:cubicBezTo>
                  <a:cubicBezTo>
                    <a:pt x="6808" y="2107"/>
                    <a:pt x="2722" y="4912"/>
                    <a:pt x="970" y="8278"/>
                  </a:cubicBezTo>
                  <a:cubicBezTo>
                    <a:pt x="-781" y="11644"/>
                    <a:pt x="-197" y="15572"/>
                    <a:pt x="3014" y="17816"/>
                  </a:cubicBezTo>
                  <a:cubicBezTo>
                    <a:pt x="6224" y="20060"/>
                    <a:pt x="12062" y="20621"/>
                    <a:pt x="17900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8986258" y="1235161"/>
              <a:ext cx="100063" cy="32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fill="norm" stroke="1" extrusionOk="0">
                  <a:moveTo>
                    <a:pt x="6536" y="0"/>
                  </a:moveTo>
                  <a:cubicBezTo>
                    <a:pt x="4286" y="0"/>
                    <a:pt x="2036" y="0"/>
                    <a:pt x="911" y="701"/>
                  </a:cubicBezTo>
                  <a:cubicBezTo>
                    <a:pt x="-214" y="1403"/>
                    <a:pt x="-214" y="2805"/>
                    <a:pt x="461" y="3787"/>
                  </a:cubicBezTo>
                  <a:cubicBezTo>
                    <a:pt x="1136" y="4769"/>
                    <a:pt x="2486" y="5330"/>
                    <a:pt x="4286" y="5540"/>
                  </a:cubicBezTo>
                  <a:cubicBezTo>
                    <a:pt x="6086" y="5751"/>
                    <a:pt x="8336" y="5610"/>
                    <a:pt x="10586" y="5190"/>
                  </a:cubicBezTo>
                  <a:cubicBezTo>
                    <a:pt x="12836" y="4769"/>
                    <a:pt x="15086" y="4068"/>
                    <a:pt x="16436" y="3366"/>
                  </a:cubicBezTo>
                  <a:cubicBezTo>
                    <a:pt x="17786" y="2665"/>
                    <a:pt x="18236" y="1964"/>
                    <a:pt x="18911" y="2034"/>
                  </a:cubicBezTo>
                  <a:cubicBezTo>
                    <a:pt x="19586" y="2104"/>
                    <a:pt x="20486" y="2945"/>
                    <a:pt x="20936" y="5260"/>
                  </a:cubicBezTo>
                  <a:cubicBezTo>
                    <a:pt x="21386" y="7574"/>
                    <a:pt x="21386" y="11361"/>
                    <a:pt x="20936" y="14096"/>
                  </a:cubicBezTo>
                  <a:cubicBezTo>
                    <a:pt x="20486" y="16831"/>
                    <a:pt x="19586" y="18514"/>
                    <a:pt x="17786" y="19706"/>
                  </a:cubicBezTo>
                  <a:cubicBezTo>
                    <a:pt x="15986" y="20899"/>
                    <a:pt x="13286" y="21600"/>
                    <a:pt x="9911" y="21600"/>
                  </a:cubicBezTo>
                  <a:cubicBezTo>
                    <a:pt x="6536" y="21600"/>
                    <a:pt x="2486" y="20899"/>
                    <a:pt x="1811" y="19286"/>
                  </a:cubicBezTo>
                  <a:cubicBezTo>
                    <a:pt x="1136" y="17673"/>
                    <a:pt x="3836" y="15148"/>
                    <a:pt x="6536" y="12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9144000" y="1223641"/>
              <a:ext cx="69850" cy="126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2" fill="norm" stroke="1" extrusionOk="0">
                  <a:moveTo>
                    <a:pt x="19636" y="5032"/>
                  </a:moveTo>
                  <a:cubicBezTo>
                    <a:pt x="19636" y="3290"/>
                    <a:pt x="19636" y="1548"/>
                    <a:pt x="18000" y="677"/>
                  </a:cubicBezTo>
                  <a:cubicBezTo>
                    <a:pt x="16364" y="-194"/>
                    <a:pt x="13091" y="-194"/>
                    <a:pt x="10473" y="503"/>
                  </a:cubicBezTo>
                  <a:cubicBezTo>
                    <a:pt x="7855" y="1200"/>
                    <a:pt x="5891" y="2593"/>
                    <a:pt x="3927" y="5380"/>
                  </a:cubicBezTo>
                  <a:cubicBezTo>
                    <a:pt x="1964" y="8167"/>
                    <a:pt x="0" y="12348"/>
                    <a:pt x="0" y="15135"/>
                  </a:cubicBezTo>
                  <a:cubicBezTo>
                    <a:pt x="0" y="17922"/>
                    <a:pt x="1964" y="19316"/>
                    <a:pt x="4582" y="20187"/>
                  </a:cubicBezTo>
                  <a:cubicBezTo>
                    <a:pt x="7200" y="21058"/>
                    <a:pt x="10473" y="21406"/>
                    <a:pt x="13418" y="18445"/>
                  </a:cubicBezTo>
                  <a:cubicBezTo>
                    <a:pt x="16364" y="15483"/>
                    <a:pt x="18982" y="9212"/>
                    <a:pt x="21600" y="2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9290776" y="1204547"/>
              <a:ext cx="88175" cy="144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126" fill="norm" stroke="1" extrusionOk="0">
                  <a:moveTo>
                    <a:pt x="1367" y="5389"/>
                  </a:moveTo>
                  <a:cubicBezTo>
                    <a:pt x="1881" y="8475"/>
                    <a:pt x="2395" y="11560"/>
                    <a:pt x="2138" y="14337"/>
                  </a:cubicBezTo>
                  <a:cubicBezTo>
                    <a:pt x="1881" y="17115"/>
                    <a:pt x="853" y="19583"/>
                    <a:pt x="338" y="19737"/>
                  </a:cubicBezTo>
                  <a:cubicBezTo>
                    <a:pt x="-176" y="19892"/>
                    <a:pt x="-176" y="17732"/>
                    <a:pt x="853" y="14955"/>
                  </a:cubicBezTo>
                  <a:cubicBezTo>
                    <a:pt x="1881" y="12177"/>
                    <a:pt x="3938" y="8783"/>
                    <a:pt x="5738" y="6315"/>
                  </a:cubicBezTo>
                  <a:cubicBezTo>
                    <a:pt x="7538" y="3846"/>
                    <a:pt x="9081" y="2303"/>
                    <a:pt x="11138" y="1223"/>
                  </a:cubicBezTo>
                  <a:cubicBezTo>
                    <a:pt x="13195" y="143"/>
                    <a:pt x="15767" y="-474"/>
                    <a:pt x="17567" y="452"/>
                  </a:cubicBezTo>
                  <a:cubicBezTo>
                    <a:pt x="19367" y="1377"/>
                    <a:pt x="20395" y="3846"/>
                    <a:pt x="20910" y="7549"/>
                  </a:cubicBezTo>
                  <a:cubicBezTo>
                    <a:pt x="21424" y="11252"/>
                    <a:pt x="21424" y="16189"/>
                    <a:pt x="21424" y="21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9430283" y="1004144"/>
              <a:ext cx="180712" cy="37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78" fill="norm" stroke="1" extrusionOk="0">
                  <a:moveTo>
                    <a:pt x="11239" y="14700"/>
                  </a:moveTo>
                  <a:cubicBezTo>
                    <a:pt x="11490" y="13730"/>
                    <a:pt x="11742" y="12759"/>
                    <a:pt x="11239" y="12334"/>
                  </a:cubicBezTo>
                  <a:cubicBezTo>
                    <a:pt x="10737" y="11909"/>
                    <a:pt x="9481" y="12031"/>
                    <a:pt x="7597" y="12880"/>
                  </a:cubicBezTo>
                  <a:cubicBezTo>
                    <a:pt x="5714" y="13730"/>
                    <a:pt x="3202" y="15307"/>
                    <a:pt x="1821" y="16521"/>
                  </a:cubicBezTo>
                  <a:cubicBezTo>
                    <a:pt x="439" y="17734"/>
                    <a:pt x="188" y="18584"/>
                    <a:pt x="63" y="19312"/>
                  </a:cubicBezTo>
                  <a:cubicBezTo>
                    <a:pt x="-63" y="20040"/>
                    <a:pt x="-63" y="20647"/>
                    <a:pt x="690" y="21011"/>
                  </a:cubicBezTo>
                  <a:cubicBezTo>
                    <a:pt x="1444" y="21375"/>
                    <a:pt x="2951" y="21496"/>
                    <a:pt x="5086" y="20525"/>
                  </a:cubicBezTo>
                  <a:cubicBezTo>
                    <a:pt x="7221" y="19554"/>
                    <a:pt x="9984" y="17492"/>
                    <a:pt x="12621" y="14640"/>
                  </a:cubicBezTo>
                  <a:cubicBezTo>
                    <a:pt x="15258" y="11788"/>
                    <a:pt x="17770" y="8148"/>
                    <a:pt x="19277" y="5842"/>
                  </a:cubicBezTo>
                  <a:cubicBezTo>
                    <a:pt x="20784" y="3536"/>
                    <a:pt x="21286" y="2566"/>
                    <a:pt x="21411" y="1716"/>
                  </a:cubicBezTo>
                  <a:cubicBezTo>
                    <a:pt x="21537" y="867"/>
                    <a:pt x="21286" y="139"/>
                    <a:pt x="20784" y="17"/>
                  </a:cubicBezTo>
                  <a:cubicBezTo>
                    <a:pt x="20281" y="-104"/>
                    <a:pt x="19528" y="381"/>
                    <a:pt x="18021" y="2566"/>
                  </a:cubicBezTo>
                  <a:cubicBezTo>
                    <a:pt x="16514" y="4750"/>
                    <a:pt x="14253" y="8633"/>
                    <a:pt x="12997" y="11667"/>
                  </a:cubicBezTo>
                  <a:cubicBezTo>
                    <a:pt x="11742" y="14700"/>
                    <a:pt x="11490" y="16885"/>
                    <a:pt x="11239" y="19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9926762" y="1214536"/>
              <a:ext cx="207838" cy="164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004" fill="norm" stroke="1" extrusionOk="0">
                  <a:moveTo>
                    <a:pt x="14224" y="5871"/>
                  </a:moveTo>
                  <a:cubicBezTo>
                    <a:pt x="14224" y="3981"/>
                    <a:pt x="14224" y="2091"/>
                    <a:pt x="13679" y="1011"/>
                  </a:cubicBezTo>
                  <a:cubicBezTo>
                    <a:pt x="13133" y="-69"/>
                    <a:pt x="12042" y="-339"/>
                    <a:pt x="10406" y="471"/>
                  </a:cubicBezTo>
                  <a:cubicBezTo>
                    <a:pt x="8769" y="1281"/>
                    <a:pt x="6588" y="3171"/>
                    <a:pt x="4733" y="6141"/>
                  </a:cubicBezTo>
                  <a:cubicBezTo>
                    <a:pt x="2879" y="9111"/>
                    <a:pt x="1351" y="13161"/>
                    <a:pt x="588" y="15861"/>
                  </a:cubicBezTo>
                  <a:cubicBezTo>
                    <a:pt x="-176" y="18561"/>
                    <a:pt x="-176" y="19911"/>
                    <a:pt x="479" y="20586"/>
                  </a:cubicBezTo>
                  <a:cubicBezTo>
                    <a:pt x="1133" y="21261"/>
                    <a:pt x="2442" y="21261"/>
                    <a:pt x="4406" y="19506"/>
                  </a:cubicBezTo>
                  <a:cubicBezTo>
                    <a:pt x="6369" y="17751"/>
                    <a:pt x="8988" y="14241"/>
                    <a:pt x="10515" y="11811"/>
                  </a:cubicBezTo>
                  <a:cubicBezTo>
                    <a:pt x="12042" y="9381"/>
                    <a:pt x="12479" y="8031"/>
                    <a:pt x="12697" y="8031"/>
                  </a:cubicBezTo>
                  <a:cubicBezTo>
                    <a:pt x="12915" y="8031"/>
                    <a:pt x="12915" y="9381"/>
                    <a:pt x="13242" y="11001"/>
                  </a:cubicBezTo>
                  <a:cubicBezTo>
                    <a:pt x="13569" y="12621"/>
                    <a:pt x="14224" y="14511"/>
                    <a:pt x="15642" y="15996"/>
                  </a:cubicBezTo>
                  <a:cubicBezTo>
                    <a:pt x="17060" y="17481"/>
                    <a:pt x="19242" y="18561"/>
                    <a:pt x="21424" y="19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10137533" y="1216111"/>
              <a:ext cx="11136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21046" y="5815"/>
                  </a:moveTo>
                  <a:cubicBezTo>
                    <a:pt x="21046" y="4431"/>
                    <a:pt x="21046" y="3046"/>
                    <a:pt x="20246" y="1938"/>
                  </a:cubicBezTo>
                  <a:cubicBezTo>
                    <a:pt x="19446" y="831"/>
                    <a:pt x="17846" y="0"/>
                    <a:pt x="16046" y="0"/>
                  </a:cubicBezTo>
                  <a:cubicBezTo>
                    <a:pt x="14246" y="0"/>
                    <a:pt x="12246" y="831"/>
                    <a:pt x="9446" y="3462"/>
                  </a:cubicBezTo>
                  <a:cubicBezTo>
                    <a:pt x="6646" y="6092"/>
                    <a:pt x="3046" y="10523"/>
                    <a:pt x="1246" y="13569"/>
                  </a:cubicBezTo>
                  <a:cubicBezTo>
                    <a:pt x="-554" y="16615"/>
                    <a:pt x="-554" y="18277"/>
                    <a:pt x="2246" y="19385"/>
                  </a:cubicBezTo>
                  <a:cubicBezTo>
                    <a:pt x="5046" y="20492"/>
                    <a:pt x="10646" y="21046"/>
                    <a:pt x="162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10301677" y="1217054"/>
              <a:ext cx="81137" cy="181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346" fill="norm" stroke="1" extrusionOk="0">
                  <a:moveTo>
                    <a:pt x="18935" y="5103"/>
                  </a:moveTo>
                  <a:cubicBezTo>
                    <a:pt x="20015" y="3861"/>
                    <a:pt x="21095" y="2620"/>
                    <a:pt x="20555" y="1627"/>
                  </a:cubicBezTo>
                  <a:cubicBezTo>
                    <a:pt x="20015" y="634"/>
                    <a:pt x="17855" y="-111"/>
                    <a:pt x="15965" y="13"/>
                  </a:cubicBezTo>
                  <a:cubicBezTo>
                    <a:pt x="14075" y="137"/>
                    <a:pt x="12455" y="1130"/>
                    <a:pt x="9755" y="3861"/>
                  </a:cubicBezTo>
                  <a:cubicBezTo>
                    <a:pt x="7055" y="6592"/>
                    <a:pt x="3275" y="11061"/>
                    <a:pt x="1385" y="14289"/>
                  </a:cubicBezTo>
                  <a:cubicBezTo>
                    <a:pt x="-505" y="17517"/>
                    <a:pt x="-505" y="19503"/>
                    <a:pt x="1655" y="20496"/>
                  </a:cubicBezTo>
                  <a:cubicBezTo>
                    <a:pt x="3815" y="21489"/>
                    <a:pt x="8135" y="21489"/>
                    <a:pt x="11645" y="21117"/>
                  </a:cubicBezTo>
                  <a:cubicBezTo>
                    <a:pt x="15155" y="20744"/>
                    <a:pt x="17855" y="19999"/>
                    <a:pt x="20555" y="1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10407650" y="1220259"/>
              <a:ext cx="239930" cy="390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98" fill="norm" stroke="1" extrusionOk="0">
                  <a:moveTo>
                    <a:pt x="1705" y="4625"/>
                  </a:moveTo>
                  <a:cubicBezTo>
                    <a:pt x="3600" y="4394"/>
                    <a:pt x="5495" y="4163"/>
                    <a:pt x="6916" y="3701"/>
                  </a:cubicBezTo>
                  <a:cubicBezTo>
                    <a:pt x="8337" y="3239"/>
                    <a:pt x="9284" y="2546"/>
                    <a:pt x="9853" y="1853"/>
                  </a:cubicBezTo>
                  <a:cubicBezTo>
                    <a:pt x="10421" y="1160"/>
                    <a:pt x="10611" y="467"/>
                    <a:pt x="10232" y="178"/>
                  </a:cubicBezTo>
                  <a:cubicBezTo>
                    <a:pt x="9853" y="-111"/>
                    <a:pt x="8905" y="5"/>
                    <a:pt x="7295" y="871"/>
                  </a:cubicBezTo>
                  <a:cubicBezTo>
                    <a:pt x="5684" y="1737"/>
                    <a:pt x="3411" y="3354"/>
                    <a:pt x="1989" y="4971"/>
                  </a:cubicBezTo>
                  <a:cubicBezTo>
                    <a:pt x="568" y="6588"/>
                    <a:pt x="0" y="8206"/>
                    <a:pt x="0" y="9245"/>
                  </a:cubicBezTo>
                  <a:cubicBezTo>
                    <a:pt x="0" y="10285"/>
                    <a:pt x="568" y="10747"/>
                    <a:pt x="2368" y="10573"/>
                  </a:cubicBezTo>
                  <a:cubicBezTo>
                    <a:pt x="4168" y="10400"/>
                    <a:pt x="7200" y="9592"/>
                    <a:pt x="9284" y="8783"/>
                  </a:cubicBezTo>
                  <a:cubicBezTo>
                    <a:pt x="11368" y="7975"/>
                    <a:pt x="12505" y="7166"/>
                    <a:pt x="12600" y="7224"/>
                  </a:cubicBezTo>
                  <a:cubicBezTo>
                    <a:pt x="12695" y="7282"/>
                    <a:pt x="11747" y="8206"/>
                    <a:pt x="10232" y="10169"/>
                  </a:cubicBezTo>
                  <a:cubicBezTo>
                    <a:pt x="8716" y="12133"/>
                    <a:pt x="6632" y="15136"/>
                    <a:pt x="5495" y="16926"/>
                  </a:cubicBezTo>
                  <a:cubicBezTo>
                    <a:pt x="4358" y="18717"/>
                    <a:pt x="4168" y="19294"/>
                    <a:pt x="3600" y="19987"/>
                  </a:cubicBezTo>
                  <a:cubicBezTo>
                    <a:pt x="3032" y="20680"/>
                    <a:pt x="2084" y="21489"/>
                    <a:pt x="1800" y="21258"/>
                  </a:cubicBezTo>
                  <a:cubicBezTo>
                    <a:pt x="1516" y="21027"/>
                    <a:pt x="1895" y="19756"/>
                    <a:pt x="3032" y="17504"/>
                  </a:cubicBezTo>
                  <a:cubicBezTo>
                    <a:pt x="4168" y="15252"/>
                    <a:pt x="6063" y="12017"/>
                    <a:pt x="8053" y="9245"/>
                  </a:cubicBezTo>
                  <a:cubicBezTo>
                    <a:pt x="10042" y="6473"/>
                    <a:pt x="12126" y="4163"/>
                    <a:pt x="13642" y="2719"/>
                  </a:cubicBezTo>
                  <a:cubicBezTo>
                    <a:pt x="15158" y="1275"/>
                    <a:pt x="16105" y="698"/>
                    <a:pt x="17053" y="351"/>
                  </a:cubicBezTo>
                  <a:cubicBezTo>
                    <a:pt x="18000" y="5"/>
                    <a:pt x="18947" y="-111"/>
                    <a:pt x="19705" y="120"/>
                  </a:cubicBezTo>
                  <a:cubicBezTo>
                    <a:pt x="20463" y="351"/>
                    <a:pt x="21032" y="929"/>
                    <a:pt x="21316" y="1622"/>
                  </a:cubicBezTo>
                  <a:cubicBezTo>
                    <a:pt x="21600" y="2315"/>
                    <a:pt x="21600" y="3123"/>
                    <a:pt x="20558" y="4047"/>
                  </a:cubicBezTo>
                  <a:cubicBezTo>
                    <a:pt x="19516" y="4971"/>
                    <a:pt x="17432" y="6011"/>
                    <a:pt x="15726" y="6588"/>
                  </a:cubicBezTo>
                  <a:cubicBezTo>
                    <a:pt x="14021" y="7166"/>
                    <a:pt x="12695" y="7282"/>
                    <a:pt x="12126" y="7050"/>
                  </a:cubicBezTo>
                  <a:cubicBezTo>
                    <a:pt x="11558" y="6819"/>
                    <a:pt x="11747" y="6242"/>
                    <a:pt x="11937" y="5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10664569" y="1012911"/>
              <a:ext cx="200281" cy="383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77" fill="norm" stroke="1" extrusionOk="0">
                  <a:moveTo>
                    <a:pt x="21514" y="0"/>
                  </a:moveTo>
                  <a:cubicBezTo>
                    <a:pt x="17876" y="2611"/>
                    <a:pt x="14238" y="5222"/>
                    <a:pt x="10828" y="8248"/>
                  </a:cubicBezTo>
                  <a:cubicBezTo>
                    <a:pt x="7417" y="11275"/>
                    <a:pt x="4234" y="14716"/>
                    <a:pt x="2415" y="16734"/>
                  </a:cubicBezTo>
                  <a:cubicBezTo>
                    <a:pt x="596" y="18752"/>
                    <a:pt x="141" y="19345"/>
                    <a:pt x="28" y="19938"/>
                  </a:cubicBezTo>
                  <a:cubicBezTo>
                    <a:pt x="-86" y="20532"/>
                    <a:pt x="141" y="21125"/>
                    <a:pt x="937" y="21363"/>
                  </a:cubicBezTo>
                  <a:cubicBezTo>
                    <a:pt x="1733" y="21600"/>
                    <a:pt x="3097" y="21481"/>
                    <a:pt x="4575" y="20888"/>
                  </a:cubicBezTo>
                  <a:cubicBezTo>
                    <a:pt x="6053" y="20295"/>
                    <a:pt x="7645" y="19226"/>
                    <a:pt x="9236" y="18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10674835" y="1171661"/>
              <a:ext cx="13921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2828" y="21600"/>
                  </a:moveTo>
                  <a:cubicBezTo>
                    <a:pt x="1216" y="19200"/>
                    <a:pt x="-396" y="16800"/>
                    <a:pt x="88" y="14400"/>
                  </a:cubicBezTo>
                  <a:cubicBezTo>
                    <a:pt x="571" y="12000"/>
                    <a:pt x="3150" y="9600"/>
                    <a:pt x="7019" y="7200"/>
                  </a:cubicBezTo>
                  <a:cubicBezTo>
                    <a:pt x="10888" y="4800"/>
                    <a:pt x="16046" y="2400"/>
                    <a:pt x="212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10788649" y="1019261"/>
              <a:ext cx="2667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29" y="764"/>
                    <a:pt x="18857" y="1527"/>
                    <a:pt x="16886" y="3218"/>
                  </a:cubicBezTo>
                  <a:cubicBezTo>
                    <a:pt x="14914" y="4909"/>
                    <a:pt x="12343" y="7527"/>
                    <a:pt x="9771" y="10145"/>
                  </a:cubicBezTo>
                  <a:cubicBezTo>
                    <a:pt x="7200" y="12764"/>
                    <a:pt x="4629" y="15382"/>
                    <a:pt x="3000" y="17291"/>
                  </a:cubicBezTo>
                  <a:cubicBezTo>
                    <a:pt x="1371" y="19200"/>
                    <a:pt x="686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10921999" y="1223641"/>
              <a:ext cx="315385" cy="34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1903"/>
                  </a:moveTo>
                  <a:cubicBezTo>
                    <a:pt x="725" y="1771"/>
                    <a:pt x="1450" y="1639"/>
                    <a:pt x="2247" y="2166"/>
                  </a:cubicBezTo>
                  <a:cubicBezTo>
                    <a:pt x="3044" y="2693"/>
                    <a:pt x="3914" y="3878"/>
                    <a:pt x="4494" y="4998"/>
                  </a:cubicBezTo>
                  <a:cubicBezTo>
                    <a:pt x="5074" y="6117"/>
                    <a:pt x="5364" y="7171"/>
                    <a:pt x="5364" y="8027"/>
                  </a:cubicBezTo>
                  <a:cubicBezTo>
                    <a:pt x="5364" y="8883"/>
                    <a:pt x="5074" y="9542"/>
                    <a:pt x="4566" y="9937"/>
                  </a:cubicBezTo>
                  <a:cubicBezTo>
                    <a:pt x="4059" y="10332"/>
                    <a:pt x="3334" y="10464"/>
                    <a:pt x="2972" y="10200"/>
                  </a:cubicBezTo>
                  <a:cubicBezTo>
                    <a:pt x="2609" y="9937"/>
                    <a:pt x="2609" y="9278"/>
                    <a:pt x="3407" y="7764"/>
                  </a:cubicBezTo>
                  <a:cubicBezTo>
                    <a:pt x="4204" y="6249"/>
                    <a:pt x="5799" y="3878"/>
                    <a:pt x="7321" y="2429"/>
                  </a:cubicBezTo>
                  <a:cubicBezTo>
                    <a:pt x="8843" y="981"/>
                    <a:pt x="10293" y="454"/>
                    <a:pt x="11380" y="190"/>
                  </a:cubicBezTo>
                  <a:cubicBezTo>
                    <a:pt x="12467" y="-73"/>
                    <a:pt x="13192" y="-73"/>
                    <a:pt x="13627" y="256"/>
                  </a:cubicBezTo>
                  <a:cubicBezTo>
                    <a:pt x="14062" y="586"/>
                    <a:pt x="14207" y="1244"/>
                    <a:pt x="14569" y="1310"/>
                  </a:cubicBezTo>
                  <a:cubicBezTo>
                    <a:pt x="14932" y="1376"/>
                    <a:pt x="15511" y="849"/>
                    <a:pt x="15439" y="651"/>
                  </a:cubicBezTo>
                  <a:cubicBezTo>
                    <a:pt x="15366" y="454"/>
                    <a:pt x="14642" y="586"/>
                    <a:pt x="13482" y="1705"/>
                  </a:cubicBezTo>
                  <a:cubicBezTo>
                    <a:pt x="12322" y="2825"/>
                    <a:pt x="10728" y="4932"/>
                    <a:pt x="9858" y="6381"/>
                  </a:cubicBezTo>
                  <a:cubicBezTo>
                    <a:pt x="8988" y="7829"/>
                    <a:pt x="8843" y="8620"/>
                    <a:pt x="9060" y="9278"/>
                  </a:cubicBezTo>
                  <a:cubicBezTo>
                    <a:pt x="9278" y="9937"/>
                    <a:pt x="9858" y="10464"/>
                    <a:pt x="11162" y="10332"/>
                  </a:cubicBezTo>
                  <a:cubicBezTo>
                    <a:pt x="12467" y="10200"/>
                    <a:pt x="14497" y="9410"/>
                    <a:pt x="16164" y="8422"/>
                  </a:cubicBezTo>
                  <a:cubicBezTo>
                    <a:pt x="17831" y="7434"/>
                    <a:pt x="19136" y="6249"/>
                    <a:pt x="20078" y="5261"/>
                  </a:cubicBezTo>
                  <a:cubicBezTo>
                    <a:pt x="21020" y="4273"/>
                    <a:pt x="21600" y="3483"/>
                    <a:pt x="21600" y="3286"/>
                  </a:cubicBezTo>
                  <a:cubicBezTo>
                    <a:pt x="21600" y="3088"/>
                    <a:pt x="21020" y="3483"/>
                    <a:pt x="20150" y="4866"/>
                  </a:cubicBezTo>
                  <a:cubicBezTo>
                    <a:pt x="19281" y="6249"/>
                    <a:pt x="18121" y="8620"/>
                    <a:pt x="17251" y="11122"/>
                  </a:cubicBezTo>
                  <a:cubicBezTo>
                    <a:pt x="16381" y="13625"/>
                    <a:pt x="15801" y="16259"/>
                    <a:pt x="15294" y="17971"/>
                  </a:cubicBezTo>
                  <a:cubicBezTo>
                    <a:pt x="14787" y="19683"/>
                    <a:pt x="14352" y="20473"/>
                    <a:pt x="13772" y="20934"/>
                  </a:cubicBezTo>
                  <a:cubicBezTo>
                    <a:pt x="13192" y="21395"/>
                    <a:pt x="12467" y="21527"/>
                    <a:pt x="12032" y="21264"/>
                  </a:cubicBezTo>
                  <a:cubicBezTo>
                    <a:pt x="11597" y="21000"/>
                    <a:pt x="11452" y="20342"/>
                    <a:pt x="11380" y="19683"/>
                  </a:cubicBezTo>
                  <a:cubicBezTo>
                    <a:pt x="11307" y="19025"/>
                    <a:pt x="11307" y="18366"/>
                    <a:pt x="11307" y="17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1201399" y="1186478"/>
              <a:ext cx="698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0800"/>
                    <a:pt x="6545" y="0"/>
                    <a:pt x="10145" y="0"/>
                  </a:cubicBezTo>
                  <a:cubicBezTo>
                    <a:pt x="13745" y="0"/>
                    <a:pt x="1767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1290300" y="1242957"/>
              <a:ext cx="120650" cy="13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4685"/>
                  </a:moveTo>
                  <a:cubicBezTo>
                    <a:pt x="1516" y="5667"/>
                    <a:pt x="3032" y="6649"/>
                    <a:pt x="5874" y="6649"/>
                  </a:cubicBezTo>
                  <a:cubicBezTo>
                    <a:pt x="8716" y="6649"/>
                    <a:pt x="12884" y="5667"/>
                    <a:pt x="15347" y="4358"/>
                  </a:cubicBezTo>
                  <a:cubicBezTo>
                    <a:pt x="17811" y="3049"/>
                    <a:pt x="18568" y="1412"/>
                    <a:pt x="18000" y="594"/>
                  </a:cubicBezTo>
                  <a:cubicBezTo>
                    <a:pt x="17432" y="-224"/>
                    <a:pt x="15537" y="-224"/>
                    <a:pt x="13074" y="758"/>
                  </a:cubicBezTo>
                  <a:cubicBezTo>
                    <a:pt x="10611" y="1740"/>
                    <a:pt x="7579" y="3703"/>
                    <a:pt x="5305" y="6812"/>
                  </a:cubicBezTo>
                  <a:cubicBezTo>
                    <a:pt x="3032" y="9921"/>
                    <a:pt x="1516" y="14176"/>
                    <a:pt x="1326" y="16958"/>
                  </a:cubicBezTo>
                  <a:cubicBezTo>
                    <a:pt x="1137" y="19740"/>
                    <a:pt x="2274" y="21049"/>
                    <a:pt x="5874" y="21212"/>
                  </a:cubicBezTo>
                  <a:cubicBezTo>
                    <a:pt x="9474" y="21376"/>
                    <a:pt x="15537" y="20394"/>
                    <a:pt x="21600" y="19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1424863" y="1243842"/>
              <a:ext cx="157537" cy="12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0609" fill="norm" stroke="1" extrusionOk="0">
                  <a:moveTo>
                    <a:pt x="18595" y="1653"/>
                  </a:moveTo>
                  <a:cubicBezTo>
                    <a:pt x="17458" y="640"/>
                    <a:pt x="16321" y="-372"/>
                    <a:pt x="14332" y="134"/>
                  </a:cubicBezTo>
                  <a:cubicBezTo>
                    <a:pt x="12342" y="640"/>
                    <a:pt x="9500" y="2665"/>
                    <a:pt x="7085" y="5028"/>
                  </a:cubicBezTo>
                  <a:cubicBezTo>
                    <a:pt x="4669" y="7391"/>
                    <a:pt x="2679" y="10091"/>
                    <a:pt x="1400" y="12284"/>
                  </a:cubicBezTo>
                  <a:cubicBezTo>
                    <a:pt x="121" y="14478"/>
                    <a:pt x="-447" y="16166"/>
                    <a:pt x="406" y="17853"/>
                  </a:cubicBezTo>
                  <a:cubicBezTo>
                    <a:pt x="1258" y="19541"/>
                    <a:pt x="3532" y="21228"/>
                    <a:pt x="7227" y="20384"/>
                  </a:cubicBezTo>
                  <a:cubicBezTo>
                    <a:pt x="10921" y="19541"/>
                    <a:pt x="16037" y="16166"/>
                    <a:pt x="21153" y="12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11596546" y="1079501"/>
              <a:ext cx="170568" cy="32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98" fill="norm" stroke="1" extrusionOk="0">
                  <a:moveTo>
                    <a:pt x="20366" y="1479"/>
                  </a:moveTo>
                  <a:cubicBezTo>
                    <a:pt x="20893" y="778"/>
                    <a:pt x="21420" y="76"/>
                    <a:pt x="21157" y="6"/>
                  </a:cubicBezTo>
                  <a:cubicBezTo>
                    <a:pt x="20893" y="-64"/>
                    <a:pt x="19840" y="497"/>
                    <a:pt x="16810" y="2811"/>
                  </a:cubicBezTo>
                  <a:cubicBezTo>
                    <a:pt x="13781" y="5126"/>
                    <a:pt x="8776" y="9193"/>
                    <a:pt x="5615" y="12139"/>
                  </a:cubicBezTo>
                  <a:cubicBezTo>
                    <a:pt x="2454" y="15084"/>
                    <a:pt x="1137" y="16907"/>
                    <a:pt x="479" y="18240"/>
                  </a:cubicBezTo>
                  <a:cubicBezTo>
                    <a:pt x="-180" y="19572"/>
                    <a:pt x="-180" y="20414"/>
                    <a:pt x="610" y="20905"/>
                  </a:cubicBezTo>
                  <a:cubicBezTo>
                    <a:pt x="1400" y="21396"/>
                    <a:pt x="2981" y="21536"/>
                    <a:pt x="4957" y="21255"/>
                  </a:cubicBezTo>
                  <a:cubicBezTo>
                    <a:pt x="6932" y="20975"/>
                    <a:pt x="9303" y="20274"/>
                    <a:pt x="11674" y="19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1614149" y="1216111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0" y="2365461"/>
              <a:ext cx="381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9200"/>
                    <a:pt x="7200" y="16800"/>
                    <a:pt x="10800" y="13200"/>
                  </a:cubicBezTo>
                  <a:cubicBezTo>
                    <a:pt x="14400" y="9600"/>
                    <a:pt x="180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301535" y="2268482"/>
              <a:ext cx="113415" cy="249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55" h="21385" fill="norm" stroke="1" extrusionOk="0">
                  <a:moveTo>
                    <a:pt x="2809" y="1782"/>
                  </a:moveTo>
                  <a:cubicBezTo>
                    <a:pt x="1320" y="1237"/>
                    <a:pt x="-170" y="693"/>
                    <a:pt x="16" y="330"/>
                  </a:cubicBezTo>
                  <a:cubicBezTo>
                    <a:pt x="202" y="-33"/>
                    <a:pt x="2064" y="-215"/>
                    <a:pt x="5044" y="420"/>
                  </a:cubicBezTo>
                  <a:cubicBezTo>
                    <a:pt x="8023" y="1056"/>
                    <a:pt x="12120" y="2508"/>
                    <a:pt x="15471" y="4232"/>
                  </a:cubicBezTo>
                  <a:cubicBezTo>
                    <a:pt x="18823" y="5956"/>
                    <a:pt x="21430" y="7953"/>
                    <a:pt x="19009" y="10857"/>
                  </a:cubicBezTo>
                  <a:cubicBezTo>
                    <a:pt x="16589" y="13761"/>
                    <a:pt x="9140" y="17573"/>
                    <a:pt x="1692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1060449" y="2187661"/>
              <a:ext cx="19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645"/>
                    <a:pt x="21600" y="9290"/>
                    <a:pt x="18000" y="12890"/>
                  </a:cubicBezTo>
                  <a:cubicBezTo>
                    <a:pt x="14400" y="16490"/>
                    <a:pt x="7200" y="19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914400" y="2187661"/>
              <a:ext cx="3683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45" y="21600"/>
                  </a:moveTo>
                  <a:cubicBezTo>
                    <a:pt x="372" y="20533"/>
                    <a:pt x="0" y="19467"/>
                    <a:pt x="0" y="18400"/>
                  </a:cubicBezTo>
                  <a:cubicBezTo>
                    <a:pt x="0" y="17333"/>
                    <a:pt x="372" y="16267"/>
                    <a:pt x="2048" y="14000"/>
                  </a:cubicBezTo>
                  <a:cubicBezTo>
                    <a:pt x="3724" y="11733"/>
                    <a:pt x="6703" y="8267"/>
                    <a:pt x="10179" y="5733"/>
                  </a:cubicBezTo>
                  <a:cubicBezTo>
                    <a:pt x="13655" y="3200"/>
                    <a:pt x="1762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155155" y="2448011"/>
              <a:ext cx="129991" cy="33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546" fill="norm" stroke="1" extrusionOk="0">
                  <a:moveTo>
                    <a:pt x="3174" y="0"/>
                  </a:moveTo>
                  <a:cubicBezTo>
                    <a:pt x="1802" y="547"/>
                    <a:pt x="431" y="1094"/>
                    <a:pt x="88" y="2119"/>
                  </a:cubicBezTo>
                  <a:cubicBezTo>
                    <a:pt x="-255" y="3144"/>
                    <a:pt x="431" y="4648"/>
                    <a:pt x="1631" y="5742"/>
                  </a:cubicBezTo>
                  <a:cubicBezTo>
                    <a:pt x="2831" y="6835"/>
                    <a:pt x="4545" y="7519"/>
                    <a:pt x="6259" y="7792"/>
                  </a:cubicBezTo>
                  <a:cubicBezTo>
                    <a:pt x="7974" y="8066"/>
                    <a:pt x="9688" y="7929"/>
                    <a:pt x="10888" y="7451"/>
                  </a:cubicBezTo>
                  <a:cubicBezTo>
                    <a:pt x="12088" y="6972"/>
                    <a:pt x="12774" y="6152"/>
                    <a:pt x="13288" y="5400"/>
                  </a:cubicBezTo>
                  <a:cubicBezTo>
                    <a:pt x="13802" y="4648"/>
                    <a:pt x="14145" y="3965"/>
                    <a:pt x="15002" y="4238"/>
                  </a:cubicBezTo>
                  <a:cubicBezTo>
                    <a:pt x="15859" y="4511"/>
                    <a:pt x="17231" y="5742"/>
                    <a:pt x="18602" y="7929"/>
                  </a:cubicBezTo>
                  <a:cubicBezTo>
                    <a:pt x="19974" y="10116"/>
                    <a:pt x="21345" y="13261"/>
                    <a:pt x="21002" y="15585"/>
                  </a:cubicBezTo>
                  <a:cubicBezTo>
                    <a:pt x="20659" y="17909"/>
                    <a:pt x="18602" y="19413"/>
                    <a:pt x="16716" y="20301"/>
                  </a:cubicBezTo>
                  <a:cubicBezTo>
                    <a:pt x="14831" y="21190"/>
                    <a:pt x="13116" y="21463"/>
                    <a:pt x="11402" y="21532"/>
                  </a:cubicBezTo>
                  <a:cubicBezTo>
                    <a:pt x="9688" y="21600"/>
                    <a:pt x="7974" y="21463"/>
                    <a:pt x="7802" y="20165"/>
                  </a:cubicBezTo>
                  <a:cubicBezTo>
                    <a:pt x="7631" y="18866"/>
                    <a:pt x="9002" y="16405"/>
                    <a:pt x="10374" y="13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314813" y="2458459"/>
              <a:ext cx="116181" cy="34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475" fill="norm" stroke="1" extrusionOk="0">
                  <a:moveTo>
                    <a:pt x="4482" y="2542"/>
                  </a:moveTo>
                  <a:cubicBezTo>
                    <a:pt x="3346" y="6808"/>
                    <a:pt x="2209" y="11075"/>
                    <a:pt x="1640" y="14008"/>
                  </a:cubicBezTo>
                  <a:cubicBezTo>
                    <a:pt x="1072" y="16942"/>
                    <a:pt x="1072" y="18542"/>
                    <a:pt x="882" y="19675"/>
                  </a:cubicBezTo>
                  <a:cubicBezTo>
                    <a:pt x="693" y="20808"/>
                    <a:pt x="314" y="21475"/>
                    <a:pt x="124" y="21475"/>
                  </a:cubicBezTo>
                  <a:cubicBezTo>
                    <a:pt x="-65" y="21475"/>
                    <a:pt x="-65" y="20808"/>
                    <a:pt x="314" y="18008"/>
                  </a:cubicBezTo>
                  <a:cubicBezTo>
                    <a:pt x="693" y="15208"/>
                    <a:pt x="1451" y="10275"/>
                    <a:pt x="2398" y="7208"/>
                  </a:cubicBezTo>
                  <a:cubicBezTo>
                    <a:pt x="3346" y="4142"/>
                    <a:pt x="4482" y="2942"/>
                    <a:pt x="5619" y="2075"/>
                  </a:cubicBezTo>
                  <a:cubicBezTo>
                    <a:pt x="6756" y="1208"/>
                    <a:pt x="7893" y="675"/>
                    <a:pt x="9409" y="342"/>
                  </a:cubicBezTo>
                  <a:cubicBezTo>
                    <a:pt x="10924" y="8"/>
                    <a:pt x="12819" y="-125"/>
                    <a:pt x="14524" y="142"/>
                  </a:cubicBezTo>
                  <a:cubicBezTo>
                    <a:pt x="16230" y="408"/>
                    <a:pt x="17746" y="1075"/>
                    <a:pt x="19072" y="2142"/>
                  </a:cubicBezTo>
                  <a:cubicBezTo>
                    <a:pt x="20398" y="3208"/>
                    <a:pt x="21535" y="4675"/>
                    <a:pt x="20209" y="6008"/>
                  </a:cubicBezTo>
                  <a:cubicBezTo>
                    <a:pt x="18882" y="7342"/>
                    <a:pt x="15093" y="8542"/>
                    <a:pt x="11872" y="9208"/>
                  </a:cubicBezTo>
                  <a:cubicBezTo>
                    <a:pt x="8651" y="9875"/>
                    <a:pt x="5998" y="10008"/>
                    <a:pt x="4672" y="9742"/>
                  </a:cubicBezTo>
                  <a:cubicBezTo>
                    <a:pt x="3346" y="9475"/>
                    <a:pt x="3346" y="8808"/>
                    <a:pt x="3346" y="8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479550" y="2460711"/>
              <a:ext cx="1961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1200"/>
                    <a:pt x="17280" y="2400"/>
                    <a:pt x="19440" y="6000"/>
                  </a:cubicBezTo>
                  <a:cubicBezTo>
                    <a:pt x="21600" y="9600"/>
                    <a:pt x="17280" y="156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524000" y="2390861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602052" y="2288131"/>
              <a:ext cx="490529" cy="491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19" fill="norm" stroke="1" extrusionOk="0">
                  <a:moveTo>
                    <a:pt x="4369" y="8911"/>
                  </a:moveTo>
                  <a:cubicBezTo>
                    <a:pt x="3998" y="8172"/>
                    <a:pt x="3627" y="7434"/>
                    <a:pt x="3210" y="7065"/>
                  </a:cubicBezTo>
                  <a:cubicBezTo>
                    <a:pt x="2793" y="6695"/>
                    <a:pt x="2329" y="6695"/>
                    <a:pt x="1773" y="7111"/>
                  </a:cubicBezTo>
                  <a:cubicBezTo>
                    <a:pt x="1217" y="7526"/>
                    <a:pt x="568" y="8357"/>
                    <a:pt x="243" y="9234"/>
                  </a:cubicBezTo>
                  <a:cubicBezTo>
                    <a:pt x="-81" y="10111"/>
                    <a:pt x="-81" y="11034"/>
                    <a:pt x="243" y="11819"/>
                  </a:cubicBezTo>
                  <a:cubicBezTo>
                    <a:pt x="568" y="12603"/>
                    <a:pt x="1217" y="13249"/>
                    <a:pt x="2144" y="13526"/>
                  </a:cubicBezTo>
                  <a:cubicBezTo>
                    <a:pt x="3071" y="13803"/>
                    <a:pt x="4276" y="13711"/>
                    <a:pt x="5157" y="13111"/>
                  </a:cubicBezTo>
                  <a:cubicBezTo>
                    <a:pt x="6037" y="12511"/>
                    <a:pt x="6594" y="11403"/>
                    <a:pt x="6825" y="10619"/>
                  </a:cubicBezTo>
                  <a:cubicBezTo>
                    <a:pt x="7057" y="9834"/>
                    <a:pt x="6964" y="9372"/>
                    <a:pt x="6686" y="9188"/>
                  </a:cubicBezTo>
                  <a:cubicBezTo>
                    <a:pt x="6408" y="9003"/>
                    <a:pt x="5945" y="9095"/>
                    <a:pt x="5667" y="9372"/>
                  </a:cubicBezTo>
                  <a:cubicBezTo>
                    <a:pt x="5389" y="9649"/>
                    <a:pt x="5296" y="10111"/>
                    <a:pt x="5435" y="10480"/>
                  </a:cubicBezTo>
                  <a:cubicBezTo>
                    <a:pt x="5574" y="10849"/>
                    <a:pt x="5945" y="11126"/>
                    <a:pt x="6362" y="11542"/>
                  </a:cubicBezTo>
                  <a:cubicBezTo>
                    <a:pt x="6779" y="11957"/>
                    <a:pt x="7243" y="12511"/>
                    <a:pt x="7706" y="12695"/>
                  </a:cubicBezTo>
                  <a:cubicBezTo>
                    <a:pt x="8170" y="12880"/>
                    <a:pt x="8633" y="12695"/>
                    <a:pt x="9282" y="11911"/>
                  </a:cubicBezTo>
                  <a:cubicBezTo>
                    <a:pt x="9931" y="11126"/>
                    <a:pt x="10765" y="9742"/>
                    <a:pt x="11692" y="7849"/>
                  </a:cubicBezTo>
                  <a:cubicBezTo>
                    <a:pt x="12619" y="5957"/>
                    <a:pt x="13639" y="3557"/>
                    <a:pt x="14195" y="2080"/>
                  </a:cubicBezTo>
                  <a:cubicBezTo>
                    <a:pt x="14752" y="603"/>
                    <a:pt x="14844" y="49"/>
                    <a:pt x="14705" y="3"/>
                  </a:cubicBezTo>
                  <a:cubicBezTo>
                    <a:pt x="14566" y="-43"/>
                    <a:pt x="14195" y="419"/>
                    <a:pt x="13778" y="1665"/>
                  </a:cubicBezTo>
                  <a:cubicBezTo>
                    <a:pt x="13361" y="2911"/>
                    <a:pt x="12898" y="4942"/>
                    <a:pt x="12573" y="6603"/>
                  </a:cubicBezTo>
                  <a:cubicBezTo>
                    <a:pt x="12249" y="8265"/>
                    <a:pt x="12063" y="9557"/>
                    <a:pt x="11971" y="10434"/>
                  </a:cubicBezTo>
                  <a:cubicBezTo>
                    <a:pt x="11878" y="11311"/>
                    <a:pt x="11878" y="11772"/>
                    <a:pt x="12110" y="12095"/>
                  </a:cubicBezTo>
                  <a:cubicBezTo>
                    <a:pt x="12341" y="12419"/>
                    <a:pt x="12805" y="12603"/>
                    <a:pt x="13176" y="12511"/>
                  </a:cubicBezTo>
                  <a:cubicBezTo>
                    <a:pt x="13546" y="12419"/>
                    <a:pt x="13825" y="12049"/>
                    <a:pt x="14427" y="10665"/>
                  </a:cubicBezTo>
                  <a:cubicBezTo>
                    <a:pt x="15030" y="9280"/>
                    <a:pt x="15957" y="6880"/>
                    <a:pt x="16467" y="5219"/>
                  </a:cubicBezTo>
                  <a:cubicBezTo>
                    <a:pt x="16977" y="3557"/>
                    <a:pt x="17069" y="2634"/>
                    <a:pt x="17023" y="2403"/>
                  </a:cubicBezTo>
                  <a:cubicBezTo>
                    <a:pt x="16977" y="2172"/>
                    <a:pt x="16791" y="2634"/>
                    <a:pt x="16467" y="4019"/>
                  </a:cubicBezTo>
                  <a:cubicBezTo>
                    <a:pt x="16142" y="5403"/>
                    <a:pt x="15679" y="7711"/>
                    <a:pt x="15447" y="9280"/>
                  </a:cubicBezTo>
                  <a:cubicBezTo>
                    <a:pt x="15215" y="10849"/>
                    <a:pt x="15215" y="11680"/>
                    <a:pt x="15447" y="11957"/>
                  </a:cubicBezTo>
                  <a:cubicBezTo>
                    <a:pt x="15679" y="12234"/>
                    <a:pt x="16142" y="11957"/>
                    <a:pt x="16559" y="11495"/>
                  </a:cubicBezTo>
                  <a:cubicBezTo>
                    <a:pt x="16977" y="11034"/>
                    <a:pt x="17347" y="10388"/>
                    <a:pt x="17764" y="10157"/>
                  </a:cubicBezTo>
                  <a:cubicBezTo>
                    <a:pt x="18182" y="9926"/>
                    <a:pt x="18645" y="10111"/>
                    <a:pt x="19248" y="10065"/>
                  </a:cubicBezTo>
                  <a:cubicBezTo>
                    <a:pt x="19850" y="10019"/>
                    <a:pt x="20592" y="9742"/>
                    <a:pt x="20916" y="9972"/>
                  </a:cubicBezTo>
                  <a:cubicBezTo>
                    <a:pt x="21241" y="10203"/>
                    <a:pt x="21148" y="10942"/>
                    <a:pt x="21195" y="12557"/>
                  </a:cubicBezTo>
                  <a:cubicBezTo>
                    <a:pt x="21241" y="14172"/>
                    <a:pt x="21426" y="16665"/>
                    <a:pt x="21473" y="18280"/>
                  </a:cubicBezTo>
                  <a:cubicBezTo>
                    <a:pt x="21519" y="19895"/>
                    <a:pt x="21426" y="20634"/>
                    <a:pt x="21102" y="21049"/>
                  </a:cubicBezTo>
                  <a:cubicBezTo>
                    <a:pt x="20777" y="21465"/>
                    <a:pt x="20221" y="21557"/>
                    <a:pt x="19619" y="21188"/>
                  </a:cubicBezTo>
                  <a:cubicBezTo>
                    <a:pt x="19016" y="20819"/>
                    <a:pt x="18367" y="19988"/>
                    <a:pt x="17718" y="19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2667505" y="2454361"/>
              <a:ext cx="269076" cy="169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292" fill="norm" stroke="1" extrusionOk="0">
                  <a:moveTo>
                    <a:pt x="2491" y="0"/>
                  </a:moveTo>
                  <a:cubicBezTo>
                    <a:pt x="1647" y="4267"/>
                    <a:pt x="804" y="8533"/>
                    <a:pt x="382" y="11333"/>
                  </a:cubicBezTo>
                  <a:cubicBezTo>
                    <a:pt x="-40" y="14133"/>
                    <a:pt x="-40" y="15467"/>
                    <a:pt x="44" y="16933"/>
                  </a:cubicBezTo>
                  <a:cubicBezTo>
                    <a:pt x="129" y="18400"/>
                    <a:pt x="297" y="20000"/>
                    <a:pt x="804" y="20800"/>
                  </a:cubicBezTo>
                  <a:cubicBezTo>
                    <a:pt x="1310" y="21600"/>
                    <a:pt x="2154" y="21600"/>
                    <a:pt x="3251" y="19467"/>
                  </a:cubicBezTo>
                  <a:cubicBezTo>
                    <a:pt x="4347" y="17333"/>
                    <a:pt x="5698" y="13067"/>
                    <a:pt x="6457" y="10000"/>
                  </a:cubicBezTo>
                  <a:cubicBezTo>
                    <a:pt x="7216" y="6933"/>
                    <a:pt x="7385" y="5067"/>
                    <a:pt x="7469" y="5200"/>
                  </a:cubicBezTo>
                  <a:cubicBezTo>
                    <a:pt x="7554" y="5333"/>
                    <a:pt x="7554" y="7467"/>
                    <a:pt x="7638" y="9200"/>
                  </a:cubicBezTo>
                  <a:cubicBezTo>
                    <a:pt x="7723" y="10933"/>
                    <a:pt x="7891" y="12267"/>
                    <a:pt x="8735" y="13333"/>
                  </a:cubicBezTo>
                  <a:cubicBezTo>
                    <a:pt x="9579" y="14400"/>
                    <a:pt x="11098" y="15200"/>
                    <a:pt x="12616" y="15200"/>
                  </a:cubicBezTo>
                  <a:cubicBezTo>
                    <a:pt x="14135" y="15200"/>
                    <a:pt x="15654" y="14400"/>
                    <a:pt x="16751" y="12533"/>
                  </a:cubicBezTo>
                  <a:cubicBezTo>
                    <a:pt x="17848" y="10667"/>
                    <a:pt x="18523" y="7733"/>
                    <a:pt x="18860" y="5467"/>
                  </a:cubicBezTo>
                  <a:cubicBezTo>
                    <a:pt x="19198" y="3200"/>
                    <a:pt x="19198" y="1600"/>
                    <a:pt x="18776" y="933"/>
                  </a:cubicBezTo>
                  <a:cubicBezTo>
                    <a:pt x="18354" y="267"/>
                    <a:pt x="17510" y="533"/>
                    <a:pt x="17173" y="1333"/>
                  </a:cubicBezTo>
                  <a:cubicBezTo>
                    <a:pt x="16835" y="2133"/>
                    <a:pt x="17004" y="3467"/>
                    <a:pt x="17594" y="5333"/>
                  </a:cubicBezTo>
                  <a:cubicBezTo>
                    <a:pt x="18185" y="7200"/>
                    <a:pt x="19198" y="9600"/>
                    <a:pt x="19957" y="11333"/>
                  </a:cubicBezTo>
                  <a:cubicBezTo>
                    <a:pt x="20716" y="13067"/>
                    <a:pt x="21223" y="14133"/>
                    <a:pt x="21391" y="15333"/>
                  </a:cubicBezTo>
                  <a:cubicBezTo>
                    <a:pt x="21560" y="16533"/>
                    <a:pt x="21391" y="17867"/>
                    <a:pt x="20716" y="18667"/>
                  </a:cubicBezTo>
                  <a:cubicBezTo>
                    <a:pt x="20041" y="19467"/>
                    <a:pt x="18860" y="19733"/>
                    <a:pt x="18269" y="19067"/>
                  </a:cubicBezTo>
                  <a:cubicBezTo>
                    <a:pt x="17679" y="18400"/>
                    <a:pt x="17679" y="16800"/>
                    <a:pt x="17679" y="1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2984500" y="2224089"/>
              <a:ext cx="297271" cy="399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66" fill="norm" stroke="1" extrusionOk="0">
                  <a:moveTo>
                    <a:pt x="0" y="16374"/>
                  </a:moveTo>
                  <a:cubicBezTo>
                    <a:pt x="766" y="16374"/>
                    <a:pt x="1532" y="16374"/>
                    <a:pt x="2221" y="16148"/>
                  </a:cubicBezTo>
                  <a:cubicBezTo>
                    <a:pt x="2911" y="15922"/>
                    <a:pt x="3523" y="15469"/>
                    <a:pt x="3983" y="14847"/>
                  </a:cubicBezTo>
                  <a:cubicBezTo>
                    <a:pt x="4443" y="14225"/>
                    <a:pt x="4749" y="13434"/>
                    <a:pt x="4519" y="13038"/>
                  </a:cubicBezTo>
                  <a:cubicBezTo>
                    <a:pt x="4289" y="12642"/>
                    <a:pt x="3523" y="12642"/>
                    <a:pt x="2911" y="12925"/>
                  </a:cubicBezTo>
                  <a:cubicBezTo>
                    <a:pt x="2298" y="13208"/>
                    <a:pt x="1838" y="13773"/>
                    <a:pt x="1455" y="15017"/>
                  </a:cubicBezTo>
                  <a:cubicBezTo>
                    <a:pt x="1072" y="16261"/>
                    <a:pt x="766" y="18183"/>
                    <a:pt x="996" y="19371"/>
                  </a:cubicBezTo>
                  <a:cubicBezTo>
                    <a:pt x="1226" y="20558"/>
                    <a:pt x="1991" y="21011"/>
                    <a:pt x="4136" y="20954"/>
                  </a:cubicBezTo>
                  <a:cubicBezTo>
                    <a:pt x="6281" y="20898"/>
                    <a:pt x="9804" y="20332"/>
                    <a:pt x="11949" y="19484"/>
                  </a:cubicBezTo>
                  <a:cubicBezTo>
                    <a:pt x="14094" y="18636"/>
                    <a:pt x="14860" y="17505"/>
                    <a:pt x="15243" y="16600"/>
                  </a:cubicBezTo>
                  <a:cubicBezTo>
                    <a:pt x="15626" y="15695"/>
                    <a:pt x="15626" y="15017"/>
                    <a:pt x="14936" y="14678"/>
                  </a:cubicBezTo>
                  <a:cubicBezTo>
                    <a:pt x="14247" y="14338"/>
                    <a:pt x="12868" y="14338"/>
                    <a:pt x="11566" y="14960"/>
                  </a:cubicBezTo>
                  <a:cubicBezTo>
                    <a:pt x="10264" y="15582"/>
                    <a:pt x="9038" y="16826"/>
                    <a:pt x="8426" y="17731"/>
                  </a:cubicBezTo>
                  <a:cubicBezTo>
                    <a:pt x="7813" y="18636"/>
                    <a:pt x="7813" y="19201"/>
                    <a:pt x="7813" y="19767"/>
                  </a:cubicBezTo>
                  <a:cubicBezTo>
                    <a:pt x="7813" y="20332"/>
                    <a:pt x="7813" y="20898"/>
                    <a:pt x="8349" y="21180"/>
                  </a:cubicBezTo>
                  <a:cubicBezTo>
                    <a:pt x="8885" y="21463"/>
                    <a:pt x="9957" y="21463"/>
                    <a:pt x="11106" y="20898"/>
                  </a:cubicBezTo>
                  <a:cubicBezTo>
                    <a:pt x="12255" y="20332"/>
                    <a:pt x="13481" y="19201"/>
                    <a:pt x="14860" y="16996"/>
                  </a:cubicBezTo>
                  <a:cubicBezTo>
                    <a:pt x="16238" y="14791"/>
                    <a:pt x="17770" y="11511"/>
                    <a:pt x="18919" y="8797"/>
                  </a:cubicBezTo>
                  <a:cubicBezTo>
                    <a:pt x="20068" y="6083"/>
                    <a:pt x="20834" y="3934"/>
                    <a:pt x="21217" y="2464"/>
                  </a:cubicBezTo>
                  <a:cubicBezTo>
                    <a:pt x="21600" y="994"/>
                    <a:pt x="21600" y="202"/>
                    <a:pt x="21294" y="33"/>
                  </a:cubicBezTo>
                  <a:cubicBezTo>
                    <a:pt x="20987" y="-137"/>
                    <a:pt x="20374" y="315"/>
                    <a:pt x="19532" y="2238"/>
                  </a:cubicBezTo>
                  <a:cubicBezTo>
                    <a:pt x="18689" y="4160"/>
                    <a:pt x="17617" y="7553"/>
                    <a:pt x="17081" y="10663"/>
                  </a:cubicBezTo>
                  <a:cubicBezTo>
                    <a:pt x="16545" y="13773"/>
                    <a:pt x="16545" y="16600"/>
                    <a:pt x="16545" y="1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3758070" y="2187661"/>
              <a:ext cx="312989" cy="37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31" fill="norm" stroke="1" extrusionOk="0">
                  <a:moveTo>
                    <a:pt x="12605" y="0"/>
                  </a:moveTo>
                  <a:cubicBezTo>
                    <a:pt x="11309" y="3120"/>
                    <a:pt x="10013" y="6240"/>
                    <a:pt x="9509" y="9600"/>
                  </a:cubicBezTo>
                  <a:cubicBezTo>
                    <a:pt x="9005" y="12960"/>
                    <a:pt x="9293" y="16560"/>
                    <a:pt x="9437" y="18720"/>
                  </a:cubicBezTo>
                  <a:cubicBezTo>
                    <a:pt x="9581" y="20880"/>
                    <a:pt x="9581" y="21600"/>
                    <a:pt x="9293" y="21480"/>
                  </a:cubicBezTo>
                  <a:cubicBezTo>
                    <a:pt x="9005" y="21360"/>
                    <a:pt x="8429" y="20400"/>
                    <a:pt x="7133" y="19020"/>
                  </a:cubicBezTo>
                  <a:cubicBezTo>
                    <a:pt x="5837" y="17640"/>
                    <a:pt x="3821" y="15840"/>
                    <a:pt x="2381" y="14820"/>
                  </a:cubicBezTo>
                  <a:cubicBezTo>
                    <a:pt x="941" y="13800"/>
                    <a:pt x="77" y="13560"/>
                    <a:pt x="5" y="13560"/>
                  </a:cubicBezTo>
                  <a:cubicBezTo>
                    <a:pt x="-67" y="13560"/>
                    <a:pt x="653" y="13800"/>
                    <a:pt x="2597" y="14160"/>
                  </a:cubicBezTo>
                  <a:cubicBezTo>
                    <a:pt x="4541" y="14520"/>
                    <a:pt x="7709" y="15000"/>
                    <a:pt x="9653" y="15240"/>
                  </a:cubicBezTo>
                  <a:cubicBezTo>
                    <a:pt x="11597" y="15480"/>
                    <a:pt x="12317" y="15480"/>
                    <a:pt x="13037" y="15360"/>
                  </a:cubicBezTo>
                  <a:cubicBezTo>
                    <a:pt x="13757" y="15240"/>
                    <a:pt x="14477" y="15000"/>
                    <a:pt x="14477" y="14940"/>
                  </a:cubicBezTo>
                  <a:cubicBezTo>
                    <a:pt x="14477" y="14880"/>
                    <a:pt x="13757" y="15000"/>
                    <a:pt x="13253" y="15360"/>
                  </a:cubicBezTo>
                  <a:cubicBezTo>
                    <a:pt x="12749" y="15720"/>
                    <a:pt x="12461" y="16320"/>
                    <a:pt x="12317" y="16980"/>
                  </a:cubicBezTo>
                  <a:cubicBezTo>
                    <a:pt x="12173" y="17640"/>
                    <a:pt x="12173" y="18360"/>
                    <a:pt x="12389" y="18960"/>
                  </a:cubicBezTo>
                  <a:cubicBezTo>
                    <a:pt x="12605" y="19560"/>
                    <a:pt x="13037" y="20040"/>
                    <a:pt x="13613" y="20460"/>
                  </a:cubicBezTo>
                  <a:cubicBezTo>
                    <a:pt x="14189" y="20880"/>
                    <a:pt x="14909" y="21240"/>
                    <a:pt x="15629" y="21420"/>
                  </a:cubicBezTo>
                  <a:cubicBezTo>
                    <a:pt x="16349" y="21600"/>
                    <a:pt x="17069" y="21600"/>
                    <a:pt x="18005" y="21120"/>
                  </a:cubicBezTo>
                  <a:cubicBezTo>
                    <a:pt x="18941" y="20640"/>
                    <a:pt x="20093" y="19680"/>
                    <a:pt x="20741" y="18840"/>
                  </a:cubicBezTo>
                  <a:cubicBezTo>
                    <a:pt x="21389" y="18000"/>
                    <a:pt x="21533" y="17280"/>
                    <a:pt x="20813" y="16620"/>
                  </a:cubicBezTo>
                  <a:cubicBezTo>
                    <a:pt x="20093" y="15960"/>
                    <a:pt x="18509" y="15360"/>
                    <a:pt x="17285" y="15180"/>
                  </a:cubicBezTo>
                  <a:cubicBezTo>
                    <a:pt x="16061" y="15000"/>
                    <a:pt x="15197" y="15240"/>
                    <a:pt x="14333" y="15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4485999" y="2371803"/>
              <a:ext cx="116603" cy="491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508" fill="norm" stroke="1" extrusionOk="0">
                  <a:moveTo>
                    <a:pt x="7439" y="6397"/>
                  </a:moveTo>
                  <a:cubicBezTo>
                    <a:pt x="5923" y="8529"/>
                    <a:pt x="4407" y="10662"/>
                    <a:pt x="3649" y="13026"/>
                  </a:cubicBezTo>
                  <a:cubicBezTo>
                    <a:pt x="2892" y="15390"/>
                    <a:pt x="2892" y="17985"/>
                    <a:pt x="2513" y="19515"/>
                  </a:cubicBezTo>
                  <a:cubicBezTo>
                    <a:pt x="2134" y="21044"/>
                    <a:pt x="1376" y="21508"/>
                    <a:pt x="807" y="21508"/>
                  </a:cubicBezTo>
                  <a:cubicBezTo>
                    <a:pt x="239" y="21508"/>
                    <a:pt x="-140" y="21044"/>
                    <a:pt x="49" y="19144"/>
                  </a:cubicBezTo>
                  <a:cubicBezTo>
                    <a:pt x="239" y="17244"/>
                    <a:pt x="997" y="13906"/>
                    <a:pt x="2513" y="10754"/>
                  </a:cubicBezTo>
                  <a:cubicBezTo>
                    <a:pt x="4028" y="7602"/>
                    <a:pt x="6302" y="4636"/>
                    <a:pt x="7628" y="2921"/>
                  </a:cubicBezTo>
                  <a:cubicBezTo>
                    <a:pt x="8955" y="1206"/>
                    <a:pt x="9334" y="742"/>
                    <a:pt x="10471" y="418"/>
                  </a:cubicBezTo>
                  <a:cubicBezTo>
                    <a:pt x="11607" y="93"/>
                    <a:pt x="13502" y="-92"/>
                    <a:pt x="14828" y="47"/>
                  </a:cubicBezTo>
                  <a:cubicBezTo>
                    <a:pt x="16155" y="186"/>
                    <a:pt x="16913" y="650"/>
                    <a:pt x="18239" y="1623"/>
                  </a:cubicBezTo>
                  <a:cubicBezTo>
                    <a:pt x="19565" y="2596"/>
                    <a:pt x="21460" y="4080"/>
                    <a:pt x="20702" y="5192"/>
                  </a:cubicBezTo>
                  <a:cubicBezTo>
                    <a:pt x="19944" y="6305"/>
                    <a:pt x="16534" y="7046"/>
                    <a:pt x="13692" y="7463"/>
                  </a:cubicBezTo>
                  <a:cubicBezTo>
                    <a:pt x="10849" y="7881"/>
                    <a:pt x="8576" y="7973"/>
                    <a:pt x="6492" y="7973"/>
                  </a:cubicBezTo>
                  <a:cubicBezTo>
                    <a:pt x="4407" y="7973"/>
                    <a:pt x="2513" y="7881"/>
                    <a:pt x="1755" y="7602"/>
                  </a:cubicBezTo>
                  <a:cubicBezTo>
                    <a:pt x="997" y="7324"/>
                    <a:pt x="1376" y="6861"/>
                    <a:pt x="1755" y="6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4660900" y="2384511"/>
              <a:ext cx="120650" cy="15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864"/>
                  </a:moveTo>
                  <a:cubicBezTo>
                    <a:pt x="3032" y="2592"/>
                    <a:pt x="6063" y="4320"/>
                    <a:pt x="7958" y="6768"/>
                  </a:cubicBezTo>
                  <a:cubicBezTo>
                    <a:pt x="9853" y="9216"/>
                    <a:pt x="10611" y="12384"/>
                    <a:pt x="10800" y="14688"/>
                  </a:cubicBezTo>
                  <a:cubicBezTo>
                    <a:pt x="10989" y="16992"/>
                    <a:pt x="10611" y="18432"/>
                    <a:pt x="9663" y="19584"/>
                  </a:cubicBezTo>
                  <a:cubicBezTo>
                    <a:pt x="8716" y="20736"/>
                    <a:pt x="7200" y="21600"/>
                    <a:pt x="5874" y="21312"/>
                  </a:cubicBezTo>
                  <a:cubicBezTo>
                    <a:pt x="4547" y="21024"/>
                    <a:pt x="3411" y="19584"/>
                    <a:pt x="3789" y="16704"/>
                  </a:cubicBezTo>
                  <a:cubicBezTo>
                    <a:pt x="4168" y="13824"/>
                    <a:pt x="6063" y="9504"/>
                    <a:pt x="9284" y="6480"/>
                  </a:cubicBezTo>
                  <a:cubicBezTo>
                    <a:pt x="12505" y="3456"/>
                    <a:pt x="17053" y="17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4776482" y="2405215"/>
              <a:ext cx="83313" cy="143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0912" fill="norm" stroke="1" extrusionOk="0">
                  <a:moveTo>
                    <a:pt x="20227" y="684"/>
                  </a:moveTo>
                  <a:cubicBezTo>
                    <a:pt x="16540" y="67"/>
                    <a:pt x="12852" y="-550"/>
                    <a:pt x="9427" y="839"/>
                  </a:cubicBezTo>
                  <a:cubicBezTo>
                    <a:pt x="6003" y="2227"/>
                    <a:pt x="2842" y="5621"/>
                    <a:pt x="1261" y="8861"/>
                  </a:cubicBezTo>
                  <a:cubicBezTo>
                    <a:pt x="-319" y="12101"/>
                    <a:pt x="-319" y="15187"/>
                    <a:pt x="735" y="17347"/>
                  </a:cubicBezTo>
                  <a:cubicBezTo>
                    <a:pt x="1788" y="19507"/>
                    <a:pt x="3896" y="20741"/>
                    <a:pt x="7320" y="20896"/>
                  </a:cubicBezTo>
                  <a:cubicBezTo>
                    <a:pt x="10744" y="21050"/>
                    <a:pt x="15486" y="20124"/>
                    <a:pt x="18120" y="17347"/>
                  </a:cubicBezTo>
                  <a:cubicBezTo>
                    <a:pt x="20754" y="14570"/>
                    <a:pt x="21281" y="9941"/>
                    <a:pt x="20227" y="7010"/>
                  </a:cubicBezTo>
                  <a:cubicBezTo>
                    <a:pt x="19174" y="4079"/>
                    <a:pt x="16540" y="2844"/>
                    <a:pt x="13905" y="1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4902200" y="2384511"/>
              <a:ext cx="107950" cy="157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853"/>
                  </a:moveTo>
                  <a:cubicBezTo>
                    <a:pt x="847" y="5684"/>
                    <a:pt x="1694" y="10516"/>
                    <a:pt x="2753" y="14211"/>
                  </a:cubicBezTo>
                  <a:cubicBezTo>
                    <a:pt x="3812" y="17905"/>
                    <a:pt x="5082" y="20463"/>
                    <a:pt x="6141" y="21032"/>
                  </a:cubicBezTo>
                  <a:cubicBezTo>
                    <a:pt x="7200" y="21600"/>
                    <a:pt x="8047" y="20179"/>
                    <a:pt x="10588" y="16342"/>
                  </a:cubicBezTo>
                  <a:cubicBezTo>
                    <a:pt x="13129" y="12505"/>
                    <a:pt x="17365" y="62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5035549" y="2384511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5067300" y="2346411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5062232" y="2197626"/>
              <a:ext cx="252718" cy="340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082" fill="norm" stroke="1" extrusionOk="0">
                  <a:moveTo>
                    <a:pt x="10151" y="13129"/>
                  </a:moveTo>
                  <a:cubicBezTo>
                    <a:pt x="9611" y="12605"/>
                    <a:pt x="9071" y="12081"/>
                    <a:pt x="7901" y="11820"/>
                  </a:cubicBezTo>
                  <a:cubicBezTo>
                    <a:pt x="6731" y="11558"/>
                    <a:pt x="4931" y="11558"/>
                    <a:pt x="3491" y="12736"/>
                  </a:cubicBezTo>
                  <a:cubicBezTo>
                    <a:pt x="2051" y="13914"/>
                    <a:pt x="971" y="16271"/>
                    <a:pt x="431" y="17776"/>
                  </a:cubicBezTo>
                  <a:cubicBezTo>
                    <a:pt x="-109" y="19281"/>
                    <a:pt x="-109" y="19936"/>
                    <a:pt x="251" y="20460"/>
                  </a:cubicBezTo>
                  <a:cubicBezTo>
                    <a:pt x="611" y="20983"/>
                    <a:pt x="1331" y="21376"/>
                    <a:pt x="2771" y="20787"/>
                  </a:cubicBezTo>
                  <a:cubicBezTo>
                    <a:pt x="4211" y="20198"/>
                    <a:pt x="6371" y="18627"/>
                    <a:pt x="8441" y="15420"/>
                  </a:cubicBezTo>
                  <a:cubicBezTo>
                    <a:pt x="10511" y="12212"/>
                    <a:pt x="12491" y="7369"/>
                    <a:pt x="13481" y="4423"/>
                  </a:cubicBezTo>
                  <a:cubicBezTo>
                    <a:pt x="14471" y="1478"/>
                    <a:pt x="14471" y="431"/>
                    <a:pt x="14111" y="103"/>
                  </a:cubicBezTo>
                  <a:cubicBezTo>
                    <a:pt x="13751" y="-224"/>
                    <a:pt x="13031" y="169"/>
                    <a:pt x="12041" y="2067"/>
                  </a:cubicBezTo>
                  <a:cubicBezTo>
                    <a:pt x="11051" y="3965"/>
                    <a:pt x="9791" y="7369"/>
                    <a:pt x="9071" y="10118"/>
                  </a:cubicBezTo>
                  <a:cubicBezTo>
                    <a:pt x="8351" y="12867"/>
                    <a:pt x="8171" y="14961"/>
                    <a:pt x="8441" y="16271"/>
                  </a:cubicBezTo>
                  <a:cubicBezTo>
                    <a:pt x="8711" y="17580"/>
                    <a:pt x="9431" y="18103"/>
                    <a:pt x="10511" y="18038"/>
                  </a:cubicBezTo>
                  <a:cubicBezTo>
                    <a:pt x="11591" y="17972"/>
                    <a:pt x="13031" y="17318"/>
                    <a:pt x="14111" y="16532"/>
                  </a:cubicBezTo>
                  <a:cubicBezTo>
                    <a:pt x="15191" y="15747"/>
                    <a:pt x="15911" y="14831"/>
                    <a:pt x="16361" y="14045"/>
                  </a:cubicBezTo>
                  <a:cubicBezTo>
                    <a:pt x="16811" y="13260"/>
                    <a:pt x="16991" y="12605"/>
                    <a:pt x="16631" y="12212"/>
                  </a:cubicBezTo>
                  <a:cubicBezTo>
                    <a:pt x="16271" y="11820"/>
                    <a:pt x="15371" y="11689"/>
                    <a:pt x="14561" y="11820"/>
                  </a:cubicBezTo>
                  <a:cubicBezTo>
                    <a:pt x="13751" y="11951"/>
                    <a:pt x="13031" y="12343"/>
                    <a:pt x="12401" y="13325"/>
                  </a:cubicBezTo>
                  <a:cubicBezTo>
                    <a:pt x="11771" y="14307"/>
                    <a:pt x="11231" y="15878"/>
                    <a:pt x="12761" y="17056"/>
                  </a:cubicBezTo>
                  <a:cubicBezTo>
                    <a:pt x="14291" y="18234"/>
                    <a:pt x="17891" y="19020"/>
                    <a:pt x="21491" y="19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5811196" y="2398885"/>
              <a:ext cx="157805" cy="176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145" fill="norm" stroke="1" extrusionOk="0">
                  <a:moveTo>
                    <a:pt x="18015" y="4373"/>
                  </a:moveTo>
                  <a:cubicBezTo>
                    <a:pt x="17727" y="3103"/>
                    <a:pt x="17439" y="1832"/>
                    <a:pt x="16575" y="943"/>
                  </a:cubicBezTo>
                  <a:cubicBezTo>
                    <a:pt x="15711" y="53"/>
                    <a:pt x="14271" y="-455"/>
                    <a:pt x="11679" y="561"/>
                  </a:cubicBezTo>
                  <a:cubicBezTo>
                    <a:pt x="9087" y="1578"/>
                    <a:pt x="5343" y="4119"/>
                    <a:pt x="3039" y="7041"/>
                  </a:cubicBezTo>
                  <a:cubicBezTo>
                    <a:pt x="735" y="9964"/>
                    <a:pt x="-129" y="13267"/>
                    <a:pt x="15" y="15300"/>
                  </a:cubicBezTo>
                  <a:cubicBezTo>
                    <a:pt x="159" y="17333"/>
                    <a:pt x="1311" y="18096"/>
                    <a:pt x="3183" y="17714"/>
                  </a:cubicBezTo>
                  <a:cubicBezTo>
                    <a:pt x="5055" y="17333"/>
                    <a:pt x="7647" y="15809"/>
                    <a:pt x="9663" y="13903"/>
                  </a:cubicBezTo>
                  <a:cubicBezTo>
                    <a:pt x="11679" y="11997"/>
                    <a:pt x="13119" y="9710"/>
                    <a:pt x="13839" y="9329"/>
                  </a:cubicBezTo>
                  <a:cubicBezTo>
                    <a:pt x="14559" y="8947"/>
                    <a:pt x="14559" y="10472"/>
                    <a:pt x="15135" y="12378"/>
                  </a:cubicBezTo>
                  <a:cubicBezTo>
                    <a:pt x="15711" y="14284"/>
                    <a:pt x="16863" y="16571"/>
                    <a:pt x="18015" y="18096"/>
                  </a:cubicBezTo>
                  <a:cubicBezTo>
                    <a:pt x="19167" y="19620"/>
                    <a:pt x="20319" y="20383"/>
                    <a:pt x="21471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6427140" y="2401444"/>
              <a:ext cx="563200" cy="226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00" fill="norm" stroke="1" extrusionOk="0">
                  <a:moveTo>
                    <a:pt x="1177" y="2000"/>
                  </a:moveTo>
                  <a:cubicBezTo>
                    <a:pt x="935" y="5800"/>
                    <a:pt x="692" y="9600"/>
                    <a:pt x="571" y="12300"/>
                  </a:cubicBezTo>
                  <a:cubicBezTo>
                    <a:pt x="449" y="15000"/>
                    <a:pt x="449" y="16600"/>
                    <a:pt x="368" y="18200"/>
                  </a:cubicBezTo>
                  <a:cubicBezTo>
                    <a:pt x="288" y="19800"/>
                    <a:pt x="126" y="21400"/>
                    <a:pt x="45" y="21400"/>
                  </a:cubicBezTo>
                  <a:cubicBezTo>
                    <a:pt x="-36" y="21400"/>
                    <a:pt x="-36" y="19800"/>
                    <a:pt x="288" y="16800"/>
                  </a:cubicBezTo>
                  <a:cubicBezTo>
                    <a:pt x="611" y="13800"/>
                    <a:pt x="1258" y="9400"/>
                    <a:pt x="1744" y="6900"/>
                  </a:cubicBezTo>
                  <a:cubicBezTo>
                    <a:pt x="2229" y="4400"/>
                    <a:pt x="2553" y="3800"/>
                    <a:pt x="2836" y="4000"/>
                  </a:cubicBezTo>
                  <a:cubicBezTo>
                    <a:pt x="3119" y="4200"/>
                    <a:pt x="3362" y="5200"/>
                    <a:pt x="3483" y="6300"/>
                  </a:cubicBezTo>
                  <a:cubicBezTo>
                    <a:pt x="3604" y="7400"/>
                    <a:pt x="3604" y="8600"/>
                    <a:pt x="3604" y="9700"/>
                  </a:cubicBezTo>
                  <a:cubicBezTo>
                    <a:pt x="3604" y="10800"/>
                    <a:pt x="3604" y="11800"/>
                    <a:pt x="3564" y="11800"/>
                  </a:cubicBezTo>
                  <a:cubicBezTo>
                    <a:pt x="3524" y="11800"/>
                    <a:pt x="3443" y="10800"/>
                    <a:pt x="3726" y="9000"/>
                  </a:cubicBezTo>
                  <a:cubicBezTo>
                    <a:pt x="4009" y="7200"/>
                    <a:pt x="4656" y="4600"/>
                    <a:pt x="5182" y="3100"/>
                  </a:cubicBezTo>
                  <a:cubicBezTo>
                    <a:pt x="5708" y="1600"/>
                    <a:pt x="6112" y="1200"/>
                    <a:pt x="6355" y="1600"/>
                  </a:cubicBezTo>
                  <a:cubicBezTo>
                    <a:pt x="6598" y="2000"/>
                    <a:pt x="6679" y="3200"/>
                    <a:pt x="6679" y="5000"/>
                  </a:cubicBezTo>
                  <a:cubicBezTo>
                    <a:pt x="6679" y="6800"/>
                    <a:pt x="6598" y="9200"/>
                    <a:pt x="6557" y="11300"/>
                  </a:cubicBezTo>
                  <a:cubicBezTo>
                    <a:pt x="6517" y="13400"/>
                    <a:pt x="6517" y="15200"/>
                    <a:pt x="6760" y="15800"/>
                  </a:cubicBezTo>
                  <a:cubicBezTo>
                    <a:pt x="7002" y="16400"/>
                    <a:pt x="7488" y="15800"/>
                    <a:pt x="8135" y="14000"/>
                  </a:cubicBezTo>
                  <a:cubicBezTo>
                    <a:pt x="8782" y="12200"/>
                    <a:pt x="9591" y="9200"/>
                    <a:pt x="10076" y="7100"/>
                  </a:cubicBezTo>
                  <a:cubicBezTo>
                    <a:pt x="10562" y="5000"/>
                    <a:pt x="10724" y="3800"/>
                    <a:pt x="10643" y="2900"/>
                  </a:cubicBezTo>
                  <a:cubicBezTo>
                    <a:pt x="10562" y="2000"/>
                    <a:pt x="10238" y="1400"/>
                    <a:pt x="9955" y="1500"/>
                  </a:cubicBezTo>
                  <a:cubicBezTo>
                    <a:pt x="9672" y="1600"/>
                    <a:pt x="9429" y="2400"/>
                    <a:pt x="9186" y="4400"/>
                  </a:cubicBezTo>
                  <a:cubicBezTo>
                    <a:pt x="8944" y="6400"/>
                    <a:pt x="8701" y="9600"/>
                    <a:pt x="8580" y="11800"/>
                  </a:cubicBezTo>
                  <a:cubicBezTo>
                    <a:pt x="8458" y="14000"/>
                    <a:pt x="8458" y="15200"/>
                    <a:pt x="8620" y="16100"/>
                  </a:cubicBezTo>
                  <a:cubicBezTo>
                    <a:pt x="8782" y="17000"/>
                    <a:pt x="9106" y="17600"/>
                    <a:pt x="9510" y="17900"/>
                  </a:cubicBezTo>
                  <a:cubicBezTo>
                    <a:pt x="9915" y="18200"/>
                    <a:pt x="10400" y="18200"/>
                    <a:pt x="11330" y="17100"/>
                  </a:cubicBezTo>
                  <a:cubicBezTo>
                    <a:pt x="12261" y="16000"/>
                    <a:pt x="13636" y="13800"/>
                    <a:pt x="14607" y="11600"/>
                  </a:cubicBezTo>
                  <a:cubicBezTo>
                    <a:pt x="15577" y="9400"/>
                    <a:pt x="16144" y="7200"/>
                    <a:pt x="16427" y="5600"/>
                  </a:cubicBezTo>
                  <a:cubicBezTo>
                    <a:pt x="16710" y="4000"/>
                    <a:pt x="16710" y="3000"/>
                    <a:pt x="16467" y="2500"/>
                  </a:cubicBezTo>
                  <a:cubicBezTo>
                    <a:pt x="16225" y="2000"/>
                    <a:pt x="15739" y="2000"/>
                    <a:pt x="15254" y="2800"/>
                  </a:cubicBezTo>
                  <a:cubicBezTo>
                    <a:pt x="14768" y="3600"/>
                    <a:pt x="14283" y="5200"/>
                    <a:pt x="13960" y="6500"/>
                  </a:cubicBezTo>
                  <a:cubicBezTo>
                    <a:pt x="13636" y="7800"/>
                    <a:pt x="13474" y="8800"/>
                    <a:pt x="13515" y="9700"/>
                  </a:cubicBezTo>
                  <a:cubicBezTo>
                    <a:pt x="13555" y="10600"/>
                    <a:pt x="13798" y="11400"/>
                    <a:pt x="14202" y="11300"/>
                  </a:cubicBezTo>
                  <a:cubicBezTo>
                    <a:pt x="14607" y="11200"/>
                    <a:pt x="15173" y="10200"/>
                    <a:pt x="15497" y="10200"/>
                  </a:cubicBezTo>
                  <a:cubicBezTo>
                    <a:pt x="15820" y="10200"/>
                    <a:pt x="15901" y="11200"/>
                    <a:pt x="16144" y="11900"/>
                  </a:cubicBezTo>
                  <a:cubicBezTo>
                    <a:pt x="16386" y="12600"/>
                    <a:pt x="16791" y="13000"/>
                    <a:pt x="17195" y="12900"/>
                  </a:cubicBezTo>
                  <a:cubicBezTo>
                    <a:pt x="17600" y="12800"/>
                    <a:pt x="18004" y="12200"/>
                    <a:pt x="18571" y="10400"/>
                  </a:cubicBezTo>
                  <a:cubicBezTo>
                    <a:pt x="19137" y="8600"/>
                    <a:pt x="19865" y="5600"/>
                    <a:pt x="20310" y="3600"/>
                  </a:cubicBezTo>
                  <a:cubicBezTo>
                    <a:pt x="20755" y="1600"/>
                    <a:pt x="20917" y="600"/>
                    <a:pt x="20795" y="200"/>
                  </a:cubicBezTo>
                  <a:cubicBezTo>
                    <a:pt x="20674" y="-200"/>
                    <a:pt x="20270" y="0"/>
                    <a:pt x="20067" y="800"/>
                  </a:cubicBezTo>
                  <a:cubicBezTo>
                    <a:pt x="19865" y="1600"/>
                    <a:pt x="19865" y="3000"/>
                    <a:pt x="20067" y="4600"/>
                  </a:cubicBezTo>
                  <a:cubicBezTo>
                    <a:pt x="20270" y="6200"/>
                    <a:pt x="20674" y="8000"/>
                    <a:pt x="20957" y="9400"/>
                  </a:cubicBezTo>
                  <a:cubicBezTo>
                    <a:pt x="21240" y="10800"/>
                    <a:pt x="21402" y="11800"/>
                    <a:pt x="21483" y="12800"/>
                  </a:cubicBezTo>
                  <a:cubicBezTo>
                    <a:pt x="21564" y="13800"/>
                    <a:pt x="21564" y="14800"/>
                    <a:pt x="21160" y="15300"/>
                  </a:cubicBezTo>
                  <a:cubicBezTo>
                    <a:pt x="20755" y="15800"/>
                    <a:pt x="19946" y="15800"/>
                    <a:pt x="19137" y="15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7024546" y="2379868"/>
              <a:ext cx="385904" cy="202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127" fill="norm" stroke="1" extrusionOk="0">
                  <a:moveTo>
                    <a:pt x="2044" y="5773"/>
                  </a:moveTo>
                  <a:cubicBezTo>
                    <a:pt x="1335" y="9520"/>
                    <a:pt x="627" y="13267"/>
                    <a:pt x="273" y="15912"/>
                  </a:cubicBezTo>
                  <a:cubicBezTo>
                    <a:pt x="-81" y="18557"/>
                    <a:pt x="-81" y="20100"/>
                    <a:pt x="214" y="20761"/>
                  </a:cubicBezTo>
                  <a:cubicBezTo>
                    <a:pt x="509" y="21422"/>
                    <a:pt x="1099" y="21202"/>
                    <a:pt x="1808" y="19989"/>
                  </a:cubicBezTo>
                  <a:cubicBezTo>
                    <a:pt x="2516" y="18777"/>
                    <a:pt x="3342" y="16573"/>
                    <a:pt x="3991" y="14920"/>
                  </a:cubicBezTo>
                  <a:cubicBezTo>
                    <a:pt x="4640" y="13267"/>
                    <a:pt x="5112" y="12165"/>
                    <a:pt x="5171" y="12055"/>
                  </a:cubicBezTo>
                  <a:cubicBezTo>
                    <a:pt x="5230" y="11944"/>
                    <a:pt x="4876" y="12826"/>
                    <a:pt x="4640" y="14259"/>
                  </a:cubicBezTo>
                  <a:cubicBezTo>
                    <a:pt x="4404" y="15691"/>
                    <a:pt x="4286" y="17675"/>
                    <a:pt x="4522" y="18557"/>
                  </a:cubicBezTo>
                  <a:cubicBezTo>
                    <a:pt x="4758" y="19438"/>
                    <a:pt x="5349" y="19218"/>
                    <a:pt x="6234" y="17565"/>
                  </a:cubicBezTo>
                  <a:cubicBezTo>
                    <a:pt x="7119" y="15912"/>
                    <a:pt x="8299" y="12826"/>
                    <a:pt x="9185" y="10071"/>
                  </a:cubicBezTo>
                  <a:cubicBezTo>
                    <a:pt x="10070" y="7316"/>
                    <a:pt x="10660" y="4891"/>
                    <a:pt x="10896" y="3128"/>
                  </a:cubicBezTo>
                  <a:cubicBezTo>
                    <a:pt x="11132" y="1365"/>
                    <a:pt x="11014" y="263"/>
                    <a:pt x="11250" y="42"/>
                  </a:cubicBezTo>
                  <a:cubicBezTo>
                    <a:pt x="11486" y="-178"/>
                    <a:pt x="12076" y="483"/>
                    <a:pt x="12549" y="1365"/>
                  </a:cubicBezTo>
                  <a:cubicBezTo>
                    <a:pt x="13021" y="2246"/>
                    <a:pt x="13375" y="3349"/>
                    <a:pt x="13552" y="4451"/>
                  </a:cubicBezTo>
                  <a:cubicBezTo>
                    <a:pt x="13729" y="5553"/>
                    <a:pt x="13729" y="6655"/>
                    <a:pt x="13139" y="8528"/>
                  </a:cubicBezTo>
                  <a:cubicBezTo>
                    <a:pt x="12549" y="10402"/>
                    <a:pt x="11368" y="13046"/>
                    <a:pt x="10601" y="15030"/>
                  </a:cubicBezTo>
                  <a:cubicBezTo>
                    <a:pt x="9834" y="17014"/>
                    <a:pt x="9480" y="18336"/>
                    <a:pt x="9834" y="18998"/>
                  </a:cubicBezTo>
                  <a:cubicBezTo>
                    <a:pt x="10188" y="19659"/>
                    <a:pt x="11250" y="19659"/>
                    <a:pt x="12962" y="18116"/>
                  </a:cubicBezTo>
                  <a:cubicBezTo>
                    <a:pt x="14673" y="16573"/>
                    <a:pt x="17034" y="13487"/>
                    <a:pt x="18450" y="11283"/>
                  </a:cubicBezTo>
                  <a:cubicBezTo>
                    <a:pt x="19867" y="9079"/>
                    <a:pt x="20339" y="7757"/>
                    <a:pt x="20280" y="6985"/>
                  </a:cubicBezTo>
                  <a:cubicBezTo>
                    <a:pt x="20221" y="6214"/>
                    <a:pt x="19630" y="5993"/>
                    <a:pt x="18804" y="6985"/>
                  </a:cubicBezTo>
                  <a:cubicBezTo>
                    <a:pt x="17978" y="7977"/>
                    <a:pt x="16916" y="10181"/>
                    <a:pt x="16267" y="11944"/>
                  </a:cubicBezTo>
                  <a:cubicBezTo>
                    <a:pt x="15617" y="13708"/>
                    <a:pt x="15381" y="15030"/>
                    <a:pt x="15263" y="16242"/>
                  </a:cubicBezTo>
                  <a:cubicBezTo>
                    <a:pt x="15145" y="17455"/>
                    <a:pt x="15145" y="18557"/>
                    <a:pt x="15853" y="19328"/>
                  </a:cubicBezTo>
                  <a:cubicBezTo>
                    <a:pt x="16562" y="20100"/>
                    <a:pt x="17978" y="20540"/>
                    <a:pt x="19040" y="20651"/>
                  </a:cubicBezTo>
                  <a:cubicBezTo>
                    <a:pt x="20103" y="20761"/>
                    <a:pt x="20811" y="20540"/>
                    <a:pt x="21519" y="20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7707596" y="2224073"/>
              <a:ext cx="306104" cy="592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49" fill="norm" stroke="1" extrusionOk="0">
                  <a:moveTo>
                    <a:pt x="11187" y="8334"/>
                  </a:moveTo>
                  <a:cubicBezTo>
                    <a:pt x="9855" y="7874"/>
                    <a:pt x="8524" y="7414"/>
                    <a:pt x="7118" y="7185"/>
                  </a:cubicBezTo>
                  <a:cubicBezTo>
                    <a:pt x="5713" y="6955"/>
                    <a:pt x="4233" y="6955"/>
                    <a:pt x="2976" y="7376"/>
                  </a:cubicBezTo>
                  <a:cubicBezTo>
                    <a:pt x="1718" y="7797"/>
                    <a:pt x="683" y="8640"/>
                    <a:pt x="239" y="9291"/>
                  </a:cubicBezTo>
                  <a:cubicBezTo>
                    <a:pt x="-205" y="9942"/>
                    <a:pt x="-57" y="10402"/>
                    <a:pt x="905" y="10708"/>
                  </a:cubicBezTo>
                  <a:cubicBezTo>
                    <a:pt x="1866" y="11014"/>
                    <a:pt x="3642" y="11168"/>
                    <a:pt x="4973" y="10861"/>
                  </a:cubicBezTo>
                  <a:cubicBezTo>
                    <a:pt x="6305" y="10555"/>
                    <a:pt x="7192" y="9789"/>
                    <a:pt x="7636" y="9214"/>
                  </a:cubicBezTo>
                  <a:cubicBezTo>
                    <a:pt x="8080" y="8640"/>
                    <a:pt x="8080" y="8257"/>
                    <a:pt x="7858" y="7912"/>
                  </a:cubicBezTo>
                  <a:cubicBezTo>
                    <a:pt x="7636" y="7568"/>
                    <a:pt x="7192" y="7261"/>
                    <a:pt x="7266" y="6955"/>
                  </a:cubicBezTo>
                  <a:cubicBezTo>
                    <a:pt x="7340" y="6648"/>
                    <a:pt x="7932" y="6342"/>
                    <a:pt x="9855" y="5499"/>
                  </a:cubicBezTo>
                  <a:cubicBezTo>
                    <a:pt x="11779" y="4657"/>
                    <a:pt x="15033" y="3278"/>
                    <a:pt x="16957" y="2436"/>
                  </a:cubicBezTo>
                  <a:cubicBezTo>
                    <a:pt x="18880" y="1593"/>
                    <a:pt x="19472" y="1287"/>
                    <a:pt x="19916" y="942"/>
                  </a:cubicBezTo>
                  <a:cubicBezTo>
                    <a:pt x="20359" y="597"/>
                    <a:pt x="20655" y="214"/>
                    <a:pt x="20433" y="61"/>
                  </a:cubicBezTo>
                  <a:cubicBezTo>
                    <a:pt x="20211" y="-92"/>
                    <a:pt x="19472" y="-15"/>
                    <a:pt x="18066" y="980"/>
                  </a:cubicBezTo>
                  <a:cubicBezTo>
                    <a:pt x="16661" y="1976"/>
                    <a:pt x="14590" y="3891"/>
                    <a:pt x="12518" y="6227"/>
                  </a:cubicBezTo>
                  <a:cubicBezTo>
                    <a:pt x="10447" y="8563"/>
                    <a:pt x="8376" y="11321"/>
                    <a:pt x="7044" y="13619"/>
                  </a:cubicBezTo>
                  <a:cubicBezTo>
                    <a:pt x="5713" y="15917"/>
                    <a:pt x="5121" y="17755"/>
                    <a:pt x="4825" y="18865"/>
                  </a:cubicBezTo>
                  <a:cubicBezTo>
                    <a:pt x="4529" y="19976"/>
                    <a:pt x="4529" y="20359"/>
                    <a:pt x="4751" y="20704"/>
                  </a:cubicBezTo>
                  <a:cubicBezTo>
                    <a:pt x="4973" y="21048"/>
                    <a:pt x="5417" y="21355"/>
                    <a:pt x="6009" y="21431"/>
                  </a:cubicBezTo>
                  <a:cubicBezTo>
                    <a:pt x="6600" y="21508"/>
                    <a:pt x="7340" y="21355"/>
                    <a:pt x="8154" y="20512"/>
                  </a:cubicBezTo>
                  <a:cubicBezTo>
                    <a:pt x="8968" y="19670"/>
                    <a:pt x="9855" y="18138"/>
                    <a:pt x="10373" y="17180"/>
                  </a:cubicBezTo>
                  <a:cubicBezTo>
                    <a:pt x="10891" y="16223"/>
                    <a:pt x="11039" y="15840"/>
                    <a:pt x="11039" y="15419"/>
                  </a:cubicBezTo>
                  <a:cubicBezTo>
                    <a:pt x="11039" y="14997"/>
                    <a:pt x="10891" y="14538"/>
                    <a:pt x="11113" y="14193"/>
                  </a:cubicBezTo>
                  <a:cubicBezTo>
                    <a:pt x="11335" y="13848"/>
                    <a:pt x="11927" y="13619"/>
                    <a:pt x="13702" y="13197"/>
                  </a:cubicBezTo>
                  <a:cubicBezTo>
                    <a:pt x="15477" y="12776"/>
                    <a:pt x="18436" y="12163"/>
                    <a:pt x="21395" y="1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8280104" y="2446873"/>
              <a:ext cx="280221" cy="165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0837" fill="norm" stroke="1" extrusionOk="0">
                  <a:moveTo>
                    <a:pt x="10102" y="4943"/>
                  </a:moveTo>
                  <a:cubicBezTo>
                    <a:pt x="10262" y="3077"/>
                    <a:pt x="10422" y="1210"/>
                    <a:pt x="10102" y="410"/>
                  </a:cubicBezTo>
                  <a:cubicBezTo>
                    <a:pt x="9782" y="-390"/>
                    <a:pt x="8982" y="-123"/>
                    <a:pt x="7462" y="2143"/>
                  </a:cubicBezTo>
                  <a:cubicBezTo>
                    <a:pt x="5942" y="4410"/>
                    <a:pt x="3702" y="8677"/>
                    <a:pt x="2342" y="11343"/>
                  </a:cubicBezTo>
                  <a:cubicBezTo>
                    <a:pt x="982" y="14010"/>
                    <a:pt x="502" y="15077"/>
                    <a:pt x="182" y="16677"/>
                  </a:cubicBezTo>
                  <a:cubicBezTo>
                    <a:pt x="-138" y="18277"/>
                    <a:pt x="-298" y="20410"/>
                    <a:pt x="2022" y="20543"/>
                  </a:cubicBezTo>
                  <a:cubicBezTo>
                    <a:pt x="4342" y="20677"/>
                    <a:pt x="9142" y="18810"/>
                    <a:pt x="12182" y="16943"/>
                  </a:cubicBezTo>
                  <a:cubicBezTo>
                    <a:pt x="15222" y="15077"/>
                    <a:pt x="16502" y="13210"/>
                    <a:pt x="17382" y="11610"/>
                  </a:cubicBezTo>
                  <a:cubicBezTo>
                    <a:pt x="18262" y="10010"/>
                    <a:pt x="18742" y="8677"/>
                    <a:pt x="18662" y="7610"/>
                  </a:cubicBezTo>
                  <a:cubicBezTo>
                    <a:pt x="18582" y="6543"/>
                    <a:pt x="17942" y="5743"/>
                    <a:pt x="17062" y="5877"/>
                  </a:cubicBezTo>
                  <a:cubicBezTo>
                    <a:pt x="16182" y="6010"/>
                    <a:pt x="15062" y="7077"/>
                    <a:pt x="14022" y="8810"/>
                  </a:cubicBezTo>
                  <a:cubicBezTo>
                    <a:pt x="12982" y="10543"/>
                    <a:pt x="12022" y="12943"/>
                    <a:pt x="11542" y="14943"/>
                  </a:cubicBezTo>
                  <a:cubicBezTo>
                    <a:pt x="11062" y="16943"/>
                    <a:pt x="11062" y="18543"/>
                    <a:pt x="11942" y="19610"/>
                  </a:cubicBezTo>
                  <a:cubicBezTo>
                    <a:pt x="12822" y="20677"/>
                    <a:pt x="14582" y="21210"/>
                    <a:pt x="16182" y="20543"/>
                  </a:cubicBezTo>
                  <a:cubicBezTo>
                    <a:pt x="17782" y="19877"/>
                    <a:pt x="19222" y="18010"/>
                    <a:pt x="20102" y="16277"/>
                  </a:cubicBezTo>
                  <a:cubicBezTo>
                    <a:pt x="20982" y="14543"/>
                    <a:pt x="21302" y="12943"/>
                    <a:pt x="21142" y="11743"/>
                  </a:cubicBezTo>
                  <a:cubicBezTo>
                    <a:pt x="20982" y="10543"/>
                    <a:pt x="20342" y="9743"/>
                    <a:pt x="19702" y="8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8561076" y="2464629"/>
              <a:ext cx="141055" cy="148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341" fill="norm" stroke="1" extrusionOk="0">
                  <a:moveTo>
                    <a:pt x="5446" y="6738"/>
                  </a:moveTo>
                  <a:cubicBezTo>
                    <a:pt x="4507" y="10085"/>
                    <a:pt x="3568" y="13431"/>
                    <a:pt x="2628" y="16169"/>
                  </a:cubicBezTo>
                  <a:cubicBezTo>
                    <a:pt x="1689" y="18907"/>
                    <a:pt x="750" y="21037"/>
                    <a:pt x="281" y="21037"/>
                  </a:cubicBezTo>
                  <a:cubicBezTo>
                    <a:pt x="-189" y="21037"/>
                    <a:pt x="-189" y="18907"/>
                    <a:pt x="1220" y="15409"/>
                  </a:cubicBezTo>
                  <a:cubicBezTo>
                    <a:pt x="2628" y="11910"/>
                    <a:pt x="5446" y="7042"/>
                    <a:pt x="7794" y="4000"/>
                  </a:cubicBezTo>
                  <a:cubicBezTo>
                    <a:pt x="10141" y="958"/>
                    <a:pt x="12020" y="-259"/>
                    <a:pt x="14368" y="45"/>
                  </a:cubicBezTo>
                  <a:cubicBezTo>
                    <a:pt x="16715" y="349"/>
                    <a:pt x="19533" y="2175"/>
                    <a:pt x="20472" y="5978"/>
                  </a:cubicBezTo>
                  <a:cubicBezTo>
                    <a:pt x="21411" y="9780"/>
                    <a:pt x="20472" y="15561"/>
                    <a:pt x="19533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8714316" y="2233252"/>
              <a:ext cx="232835" cy="38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20422" y="3831"/>
                  </a:moveTo>
                  <a:cubicBezTo>
                    <a:pt x="20029" y="3241"/>
                    <a:pt x="19636" y="2651"/>
                    <a:pt x="19342" y="1943"/>
                  </a:cubicBezTo>
                  <a:cubicBezTo>
                    <a:pt x="19047" y="1234"/>
                    <a:pt x="18851" y="408"/>
                    <a:pt x="18262" y="113"/>
                  </a:cubicBezTo>
                  <a:cubicBezTo>
                    <a:pt x="17673" y="-182"/>
                    <a:pt x="16691" y="54"/>
                    <a:pt x="15218" y="1352"/>
                  </a:cubicBezTo>
                  <a:cubicBezTo>
                    <a:pt x="13745" y="2651"/>
                    <a:pt x="11782" y="5011"/>
                    <a:pt x="10309" y="7962"/>
                  </a:cubicBezTo>
                  <a:cubicBezTo>
                    <a:pt x="8836" y="10913"/>
                    <a:pt x="7855" y="14454"/>
                    <a:pt x="7265" y="16520"/>
                  </a:cubicBezTo>
                  <a:cubicBezTo>
                    <a:pt x="6676" y="18585"/>
                    <a:pt x="6480" y="19175"/>
                    <a:pt x="6087" y="19766"/>
                  </a:cubicBezTo>
                  <a:cubicBezTo>
                    <a:pt x="5695" y="20356"/>
                    <a:pt x="5105" y="20946"/>
                    <a:pt x="4320" y="21182"/>
                  </a:cubicBezTo>
                  <a:cubicBezTo>
                    <a:pt x="3535" y="21418"/>
                    <a:pt x="2553" y="21300"/>
                    <a:pt x="1865" y="20946"/>
                  </a:cubicBezTo>
                  <a:cubicBezTo>
                    <a:pt x="1178" y="20592"/>
                    <a:pt x="785" y="20002"/>
                    <a:pt x="491" y="19411"/>
                  </a:cubicBezTo>
                  <a:cubicBezTo>
                    <a:pt x="196" y="18821"/>
                    <a:pt x="0" y="18231"/>
                    <a:pt x="0" y="17641"/>
                  </a:cubicBezTo>
                  <a:cubicBezTo>
                    <a:pt x="0" y="17051"/>
                    <a:pt x="196" y="16461"/>
                    <a:pt x="785" y="16166"/>
                  </a:cubicBezTo>
                  <a:cubicBezTo>
                    <a:pt x="1375" y="15870"/>
                    <a:pt x="2356" y="15870"/>
                    <a:pt x="3927" y="15870"/>
                  </a:cubicBezTo>
                  <a:cubicBezTo>
                    <a:pt x="5498" y="15870"/>
                    <a:pt x="7658" y="15870"/>
                    <a:pt x="9229" y="15929"/>
                  </a:cubicBezTo>
                  <a:cubicBezTo>
                    <a:pt x="10800" y="15988"/>
                    <a:pt x="11782" y="16107"/>
                    <a:pt x="12567" y="16579"/>
                  </a:cubicBezTo>
                  <a:cubicBezTo>
                    <a:pt x="13353" y="17051"/>
                    <a:pt x="13942" y="17877"/>
                    <a:pt x="14433" y="17936"/>
                  </a:cubicBezTo>
                  <a:cubicBezTo>
                    <a:pt x="14924" y="17995"/>
                    <a:pt x="15316" y="17287"/>
                    <a:pt x="16495" y="15752"/>
                  </a:cubicBezTo>
                  <a:cubicBezTo>
                    <a:pt x="17673" y="14218"/>
                    <a:pt x="19636" y="11857"/>
                    <a:pt x="21600" y="9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8938467" y="2283061"/>
              <a:ext cx="395239" cy="32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56" fill="norm" stroke="1" extrusionOk="0">
                  <a:moveTo>
                    <a:pt x="5642" y="16190"/>
                  </a:moveTo>
                  <a:cubicBezTo>
                    <a:pt x="5642" y="15498"/>
                    <a:pt x="5642" y="14806"/>
                    <a:pt x="5469" y="14183"/>
                  </a:cubicBezTo>
                  <a:cubicBezTo>
                    <a:pt x="5297" y="13560"/>
                    <a:pt x="4952" y="13006"/>
                    <a:pt x="4033" y="13214"/>
                  </a:cubicBezTo>
                  <a:cubicBezTo>
                    <a:pt x="3114" y="13421"/>
                    <a:pt x="1620" y="14390"/>
                    <a:pt x="816" y="15706"/>
                  </a:cubicBezTo>
                  <a:cubicBezTo>
                    <a:pt x="12" y="17021"/>
                    <a:pt x="-103" y="18683"/>
                    <a:pt x="69" y="19721"/>
                  </a:cubicBezTo>
                  <a:cubicBezTo>
                    <a:pt x="242" y="20760"/>
                    <a:pt x="701" y="21175"/>
                    <a:pt x="1276" y="21314"/>
                  </a:cubicBezTo>
                  <a:cubicBezTo>
                    <a:pt x="1850" y="21452"/>
                    <a:pt x="2540" y="21314"/>
                    <a:pt x="3631" y="19929"/>
                  </a:cubicBezTo>
                  <a:cubicBezTo>
                    <a:pt x="4723" y="18544"/>
                    <a:pt x="6216" y="15914"/>
                    <a:pt x="7882" y="12660"/>
                  </a:cubicBezTo>
                  <a:cubicBezTo>
                    <a:pt x="9548" y="9406"/>
                    <a:pt x="11386" y="5529"/>
                    <a:pt x="12363" y="3244"/>
                  </a:cubicBezTo>
                  <a:cubicBezTo>
                    <a:pt x="13340" y="960"/>
                    <a:pt x="13454" y="267"/>
                    <a:pt x="13225" y="60"/>
                  </a:cubicBezTo>
                  <a:cubicBezTo>
                    <a:pt x="12995" y="-148"/>
                    <a:pt x="12420" y="129"/>
                    <a:pt x="11501" y="1860"/>
                  </a:cubicBezTo>
                  <a:cubicBezTo>
                    <a:pt x="10582" y="3590"/>
                    <a:pt x="9318" y="6775"/>
                    <a:pt x="8399" y="9614"/>
                  </a:cubicBezTo>
                  <a:cubicBezTo>
                    <a:pt x="7480" y="12452"/>
                    <a:pt x="6906" y="14944"/>
                    <a:pt x="6676" y="16537"/>
                  </a:cubicBezTo>
                  <a:cubicBezTo>
                    <a:pt x="6446" y="18129"/>
                    <a:pt x="6561" y="18821"/>
                    <a:pt x="7020" y="19237"/>
                  </a:cubicBezTo>
                  <a:cubicBezTo>
                    <a:pt x="7480" y="19652"/>
                    <a:pt x="8284" y="19790"/>
                    <a:pt x="9203" y="19444"/>
                  </a:cubicBezTo>
                  <a:cubicBezTo>
                    <a:pt x="10123" y="19098"/>
                    <a:pt x="11157" y="18267"/>
                    <a:pt x="11903" y="17506"/>
                  </a:cubicBezTo>
                  <a:cubicBezTo>
                    <a:pt x="12650" y="16744"/>
                    <a:pt x="13110" y="16052"/>
                    <a:pt x="13512" y="15152"/>
                  </a:cubicBezTo>
                  <a:cubicBezTo>
                    <a:pt x="13914" y="14252"/>
                    <a:pt x="14259" y="13144"/>
                    <a:pt x="14144" y="12590"/>
                  </a:cubicBezTo>
                  <a:cubicBezTo>
                    <a:pt x="14029" y="12037"/>
                    <a:pt x="13454" y="12037"/>
                    <a:pt x="12765" y="12729"/>
                  </a:cubicBezTo>
                  <a:cubicBezTo>
                    <a:pt x="12076" y="13421"/>
                    <a:pt x="11271" y="14806"/>
                    <a:pt x="10812" y="15844"/>
                  </a:cubicBezTo>
                  <a:cubicBezTo>
                    <a:pt x="10352" y="16883"/>
                    <a:pt x="10237" y="17575"/>
                    <a:pt x="10180" y="18267"/>
                  </a:cubicBezTo>
                  <a:cubicBezTo>
                    <a:pt x="10123" y="18960"/>
                    <a:pt x="10123" y="19652"/>
                    <a:pt x="10410" y="20137"/>
                  </a:cubicBezTo>
                  <a:cubicBezTo>
                    <a:pt x="10697" y="20621"/>
                    <a:pt x="11271" y="20898"/>
                    <a:pt x="11846" y="20898"/>
                  </a:cubicBezTo>
                  <a:cubicBezTo>
                    <a:pt x="12420" y="20898"/>
                    <a:pt x="12995" y="20621"/>
                    <a:pt x="13512" y="20275"/>
                  </a:cubicBezTo>
                  <a:cubicBezTo>
                    <a:pt x="14029" y="19929"/>
                    <a:pt x="14488" y="19514"/>
                    <a:pt x="14833" y="18821"/>
                  </a:cubicBezTo>
                  <a:cubicBezTo>
                    <a:pt x="15178" y="18129"/>
                    <a:pt x="15408" y="17160"/>
                    <a:pt x="15350" y="16952"/>
                  </a:cubicBezTo>
                  <a:cubicBezTo>
                    <a:pt x="15293" y="16744"/>
                    <a:pt x="14948" y="17298"/>
                    <a:pt x="14603" y="17852"/>
                  </a:cubicBezTo>
                  <a:cubicBezTo>
                    <a:pt x="14259" y="18406"/>
                    <a:pt x="13914" y="18960"/>
                    <a:pt x="13914" y="18890"/>
                  </a:cubicBezTo>
                  <a:cubicBezTo>
                    <a:pt x="13914" y="18821"/>
                    <a:pt x="14259" y="18129"/>
                    <a:pt x="15293" y="16537"/>
                  </a:cubicBezTo>
                  <a:cubicBezTo>
                    <a:pt x="16327" y="14944"/>
                    <a:pt x="18050" y="12452"/>
                    <a:pt x="19199" y="11067"/>
                  </a:cubicBezTo>
                  <a:cubicBezTo>
                    <a:pt x="20348" y="9683"/>
                    <a:pt x="20923" y="9406"/>
                    <a:pt x="21210" y="9890"/>
                  </a:cubicBezTo>
                  <a:cubicBezTo>
                    <a:pt x="21497" y="10375"/>
                    <a:pt x="21497" y="11621"/>
                    <a:pt x="21382" y="13214"/>
                  </a:cubicBezTo>
                  <a:cubicBezTo>
                    <a:pt x="21267" y="14806"/>
                    <a:pt x="21037" y="16744"/>
                    <a:pt x="20635" y="17921"/>
                  </a:cubicBezTo>
                  <a:cubicBezTo>
                    <a:pt x="20233" y="19098"/>
                    <a:pt x="19659" y="19514"/>
                    <a:pt x="19084" y="19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9371198" y="2433267"/>
              <a:ext cx="312552" cy="160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10" fill="norm" stroke="1" extrusionOk="0">
                  <a:moveTo>
                    <a:pt x="7924" y="3637"/>
                  </a:moveTo>
                  <a:cubicBezTo>
                    <a:pt x="7199" y="3076"/>
                    <a:pt x="6474" y="2515"/>
                    <a:pt x="5895" y="2936"/>
                  </a:cubicBezTo>
                  <a:cubicBezTo>
                    <a:pt x="5315" y="3357"/>
                    <a:pt x="4880" y="4759"/>
                    <a:pt x="3938" y="7144"/>
                  </a:cubicBezTo>
                  <a:cubicBezTo>
                    <a:pt x="2995" y="9528"/>
                    <a:pt x="1546" y="12894"/>
                    <a:pt x="748" y="15419"/>
                  </a:cubicBezTo>
                  <a:cubicBezTo>
                    <a:pt x="-49" y="17944"/>
                    <a:pt x="-194" y="19627"/>
                    <a:pt x="241" y="20468"/>
                  </a:cubicBezTo>
                  <a:cubicBezTo>
                    <a:pt x="676" y="21310"/>
                    <a:pt x="1691" y="21310"/>
                    <a:pt x="3865" y="20048"/>
                  </a:cubicBezTo>
                  <a:cubicBezTo>
                    <a:pt x="6040" y="18785"/>
                    <a:pt x="9374" y="16261"/>
                    <a:pt x="11983" y="13315"/>
                  </a:cubicBezTo>
                  <a:cubicBezTo>
                    <a:pt x="14593" y="10370"/>
                    <a:pt x="16477" y="7004"/>
                    <a:pt x="17419" y="4619"/>
                  </a:cubicBezTo>
                  <a:cubicBezTo>
                    <a:pt x="18362" y="2235"/>
                    <a:pt x="18362" y="832"/>
                    <a:pt x="17999" y="271"/>
                  </a:cubicBezTo>
                  <a:cubicBezTo>
                    <a:pt x="17637" y="-290"/>
                    <a:pt x="16912" y="-9"/>
                    <a:pt x="15970" y="1393"/>
                  </a:cubicBezTo>
                  <a:cubicBezTo>
                    <a:pt x="15027" y="2796"/>
                    <a:pt x="13868" y="5320"/>
                    <a:pt x="13070" y="8126"/>
                  </a:cubicBezTo>
                  <a:cubicBezTo>
                    <a:pt x="12273" y="10931"/>
                    <a:pt x="11838" y="14016"/>
                    <a:pt x="12346" y="16261"/>
                  </a:cubicBezTo>
                  <a:cubicBezTo>
                    <a:pt x="12853" y="18505"/>
                    <a:pt x="14303" y="19907"/>
                    <a:pt x="15970" y="20609"/>
                  </a:cubicBezTo>
                  <a:cubicBezTo>
                    <a:pt x="17637" y="21310"/>
                    <a:pt x="19521" y="21310"/>
                    <a:pt x="21406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6362700" y="2765511"/>
              <a:ext cx="29845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171"/>
                  </a:moveTo>
                  <a:cubicBezTo>
                    <a:pt x="567" y="7200"/>
                    <a:pt x="1134" y="8229"/>
                    <a:pt x="1708" y="8743"/>
                  </a:cubicBezTo>
                  <a:cubicBezTo>
                    <a:pt x="2283" y="9257"/>
                    <a:pt x="2865" y="9257"/>
                    <a:pt x="3485" y="8743"/>
                  </a:cubicBezTo>
                  <a:cubicBezTo>
                    <a:pt x="4106" y="8229"/>
                    <a:pt x="4764" y="7200"/>
                    <a:pt x="5346" y="6171"/>
                  </a:cubicBezTo>
                  <a:cubicBezTo>
                    <a:pt x="5929" y="5143"/>
                    <a:pt x="6434" y="4114"/>
                    <a:pt x="6978" y="3086"/>
                  </a:cubicBezTo>
                  <a:cubicBezTo>
                    <a:pt x="7522" y="2057"/>
                    <a:pt x="8104" y="1029"/>
                    <a:pt x="8671" y="514"/>
                  </a:cubicBezTo>
                  <a:cubicBezTo>
                    <a:pt x="9237" y="0"/>
                    <a:pt x="9789" y="0"/>
                    <a:pt x="10340" y="0"/>
                  </a:cubicBezTo>
                  <a:cubicBezTo>
                    <a:pt x="10892" y="0"/>
                    <a:pt x="11443" y="0"/>
                    <a:pt x="11980" y="1029"/>
                  </a:cubicBezTo>
                  <a:cubicBezTo>
                    <a:pt x="12516" y="2057"/>
                    <a:pt x="13037" y="4114"/>
                    <a:pt x="13619" y="6171"/>
                  </a:cubicBezTo>
                  <a:cubicBezTo>
                    <a:pt x="14201" y="8229"/>
                    <a:pt x="14844" y="10286"/>
                    <a:pt x="15442" y="11829"/>
                  </a:cubicBezTo>
                  <a:cubicBezTo>
                    <a:pt x="16039" y="13371"/>
                    <a:pt x="16591" y="14400"/>
                    <a:pt x="17165" y="15429"/>
                  </a:cubicBezTo>
                  <a:cubicBezTo>
                    <a:pt x="17740" y="16457"/>
                    <a:pt x="18337" y="17486"/>
                    <a:pt x="18950" y="18000"/>
                  </a:cubicBezTo>
                  <a:cubicBezTo>
                    <a:pt x="19563" y="18514"/>
                    <a:pt x="20191" y="18514"/>
                    <a:pt x="20635" y="19029"/>
                  </a:cubicBezTo>
                  <a:cubicBezTo>
                    <a:pt x="21079" y="19543"/>
                    <a:pt x="2134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10325099" y="2575011"/>
              <a:ext cx="4307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600" fill="norm" stroke="1" extrusionOk="0">
                  <a:moveTo>
                    <a:pt x="9257" y="0"/>
                  </a:moveTo>
                  <a:cubicBezTo>
                    <a:pt x="13371" y="1271"/>
                    <a:pt x="17486" y="2541"/>
                    <a:pt x="19543" y="4235"/>
                  </a:cubicBezTo>
                  <a:cubicBezTo>
                    <a:pt x="21600" y="5929"/>
                    <a:pt x="21600" y="8047"/>
                    <a:pt x="18000" y="11012"/>
                  </a:cubicBezTo>
                  <a:cubicBezTo>
                    <a:pt x="14400" y="13976"/>
                    <a:pt x="7200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0337799" y="2455537"/>
              <a:ext cx="38101" cy="75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2" fill="norm" stroke="1" extrusionOk="0">
                  <a:moveTo>
                    <a:pt x="0" y="20692"/>
                  </a:moveTo>
                  <a:cubicBezTo>
                    <a:pt x="3600" y="15438"/>
                    <a:pt x="7200" y="10184"/>
                    <a:pt x="9000" y="6097"/>
                  </a:cubicBezTo>
                  <a:cubicBezTo>
                    <a:pt x="10800" y="2011"/>
                    <a:pt x="10800" y="-908"/>
                    <a:pt x="12600" y="260"/>
                  </a:cubicBezTo>
                  <a:cubicBezTo>
                    <a:pt x="14400" y="1427"/>
                    <a:pt x="18000" y="6681"/>
                    <a:pt x="21600" y="11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0421417" y="2515609"/>
              <a:ext cx="157684" cy="20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94" fill="norm" stroke="1" extrusionOk="0">
                  <a:moveTo>
                    <a:pt x="3311" y="5525"/>
                  </a:moveTo>
                  <a:cubicBezTo>
                    <a:pt x="2735" y="9272"/>
                    <a:pt x="2159" y="13018"/>
                    <a:pt x="1583" y="15443"/>
                  </a:cubicBezTo>
                  <a:cubicBezTo>
                    <a:pt x="1007" y="17867"/>
                    <a:pt x="431" y="18970"/>
                    <a:pt x="143" y="18749"/>
                  </a:cubicBezTo>
                  <a:cubicBezTo>
                    <a:pt x="-145" y="18529"/>
                    <a:pt x="-145" y="16986"/>
                    <a:pt x="1583" y="14121"/>
                  </a:cubicBezTo>
                  <a:cubicBezTo>
                    <a:pt x="3311" y="11255"/>
                    <a:pt x="6767" y="7067"/>
                    <a:pt x="9071" y="4533"/>
                  </a:cubicBezTo>
                  <a:cubicBezTo>
                    <a:pt x="11375" y="1998"/>
                    <a:pt x="12527" y="1116"/>
                    <a:pt x="13967" y="565"/>
                  </a:cubicBezTo>
                  <a:cubicBezTo>
                    <a:pt x="15407" y="14"/>
                    <a:pt x="17135" y="-206"/>
                    <a:pt x="17999" y="235"/>
                  </a:cubicBezTo>
                  <a:cubicBezTo>
                    <a:pt x="18863" y="676"/>
                    <a:pt x="18863" y="1778"/>
                    <a:pt x="18719" y="4312"/>
                  </a:cubicBezTo>
                  <a:cubicBezTo>
                    <a:pt x="18575" y="6847"/>
                    <a:pt x="18287" y="10814"/>
                    <a:pt x="18719" y="13900"/>
                  </a:cubicBezTo>
                  <a:cubicBezTo>
                    <a:pt x="19151" y="16986"/>
                    <a:pt x="20303" y="19190"/>
                    <a:pt x="21455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5780054" y="3148887"/>
              <a:ext cx="271497" cy="18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979" fill="norm" stroke="1" extrusionOk="0">
                  <a:moveTo>
                    <a:pt x="9421" y="12834"/>
                  </a:moveTo>
                  <a:cubicBezTo>
                    <a:pt x="10258" y="12348"/>
                    <a:pt x="11096" y="11863"/>
                    <a:pt x="11933" y="11256"/>
                  </a:cubicBezTo>
                  <a:cubicBezTo>
                    <a:pt x="12770" y="10649"/>
                    <a:pt x="13607" y="9921"/>
                    <a:pt x="13775" y="8222"/>
                  </a:cubicBezTo>
                  <a:cubicBezTo>
                    <a:pt x="13942" y="6524"/>
                    <a:pt x="13440" y="3854"/>
                    <a:pt x="12435" y="2155"/>
                  </a:cubicBezTo>
                  <a:cubicBezTo>
                    <a:pt x="11430" y="456"/>
                    <a:pt x="9924" y="-272"/>
                    <a:pt x="8333" y="92"/>
                  </a:cubicBezTo>
                  <a:cubicBezTo>
                    <a:pt x="6742" y="456"/>
                    <a:pt x="5068" y="1912"/>
                    <a:pt x="3644" y="4946"/>
                  </a:cubicBezTo>
                  <a:cubicBezTo>
                    <a:pt x="2221" y="7980"/>
                    <a:pt x="1049" y="12591"/>
                    <a:pt x="463" y="15503"/>
                  </a:cubicBezTo>
                  <a:cubicBezTo>
                    <a:pt x="-123" y="18416"/>
                    <a:pt x="-123" y="19629"/>
                    <a:pt x="296" y="20357"/>
                  </a:cubicBezTo>
                  <a:cubicBezTo>
                    <a:pt x="714" y="21085"/>
                    <a:pt x="1551" y="21328"/>
                    <a:pt x="2975" y="20236"/>
                  </a:cubicBezTo>
                  <a:cubicBezTo>
                    <a:pt x="4398" y="19144"/>
                    <a:pt x="6407" y="16717"/>
                    <a:pt x="7663" y="14897"/>
                  </a:cubicBezTo>
                  <a:cubicBezTo>
                    <a:pt x="8919" y="13076"/>
                    <a:pt x="9421" y="11863"/>
                    <a:pt x="9924" y="10407"/>
                  </a:cubicBezTo>
                  <a:cubicBezTo>
                    <a:pt x="10426" y="8950"/>
                    <a:pt x="10928" y="7252"/>
                    <a:pt x="11179" y="7130"/>
                  </a:cubicBezTo>
                  <a:cubicBezTo>
                    <a:pt x="11430" y="7009"/>
                    <a:pt x="11430" y="8465"/>
                    <a:pt x="11933" y="10407"/>
                  </a:cubicBezTo>
                  <a:cubicBezTo>
                    <a:pt x="12435" y="12348"/>
                    <a:pt x="13440" y="14775"/>
                    <a:pt x="15114" y="16595"/>
                  </a:cubicBezTo>
                  <a:cubicBezTo>
                    <a:pt x="16789" y="18416"/>
                    <a:pt x="19133" y="19629"/>
                    <a:pt x="21477" y="20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6525537" y="3181002"/>
              <a:ext cx="345164" cy="45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24" fill="norm" stroke="1" extrusionOk="0">
                  <a:moveTo>
                    <a:pt x="140" y="1640"/>
                  </a:moveTo>
                  <a:cubicBezTo>
                    <a:pt x="9" y="1051"/>
                    <a:pt x="-123" y="462"/>
                    <a:pt x="206" y="168"/>
                  </a:cubicBezTo>
                  <a:cubicBezTo>
                    <a:pt x="536" y="-127"/>
                    <a:pt x="1326" y="-127"/>
                    <a:pt x="2314" y="953"/>
                  </a:cubicBezTo>
                  <a:cubicBezTo>
                    <a:pt x="3301" y="2033"/>
                    <a:pt x="4487" y="4193"/>
                    <a:pt x="4882" y="5764"/>
                  </a:cubicBezTo>
                  <a:cubicBezTo>
                    <a:pt x="5277" y="7335"/>
                    <a:pt x="4882" y="8317"/>
                    <a:pt x="4355" y="8906"/>
                  </a:cubicBezTo>
                  <a:cubicBezTo>
                    <a:pt x="3828" y="9495"/>
                    <a:pt x="3170" y="9691"/>
                    <a:pt x="2840" y="9298"/>
                  </a:cubicBezTo>
                  <a:cubicBezTo>
                    <a:pt x="2511" y="8906"/>
                    <a:pt x="2511" y="7924"/>
                    <a:pt x="3631" y="6500"/>
                  </a:cubicBezTo>
                  <a:cubicBezTo>
                    <a:pt x="4750" y="5077"/>
                    <a:pt x="6989" y="3211"/>
                    <a:pt x="8438" y="2180"/>
                  </a:cubicBezTo>
                  <a:cubicBezTo>
                    <a:pt x="9887" y="1149"/>
                    <a:pt x="10545" y="953"/>
                    <a:pt x="11072" y="1051"/>
                  </a:cubicBezTo>
                  <a:cubicBezTo>
                    <a:pt x="11599" y="1149"/>
                    <a:pt x="11994" y="1542"/>
                    <a:pt x="11994" y="1984"/>
                  </a:cubicBezTo>
                  <a:cubicBezTo>
                    <a:pt x="11994" y="2426"/>
                    <a:pt x="11599" y="2917"/>
                    <a:pt x="11401" y="3457"/>
                  </a:cubicBezTo>
                  <a:cubicBezTo>
                    <a:pt x="11204" y="3997"/>
                    <a:pt x="11204" y="4586"/>
                    <a:pt x="11533" y="4880"/>
                  </a:cubicBezTo>
                  <a:cubicBezTo>
                    <a:pt x="11862" y="5175"/>
                    <a:pt x="12521" y="5175"/>
                    <a:pt x="13114" y="5028"/>
                  </a:cubicBezTo>
                  <a:cubicBezTo>
                    <a:pt x="13706" y="4880"/>
                    <a:pt x="14233" y="4586"/>
                    <a:pt x="14562" y="4193"/>
                  </a:cubicBezTo>
                  <a:cubicBezTo>
                    <a:pt x="14892" y="3800"/>
                    <a:pt x="15023" y="3309"/>
                    <a:pt x="15089" y="2769"/>
                  </a:cubicBezTo>
                  <a:cubicBezTo>
                    <a:pt x="15155" y="2229"/>
                    <a:pt x="15155" y="1640"/>
                    <a:pt x="14826" y="1297"/>
                  </a:cubicBezTo>
                  <a:cubicBezTo>
                    <a:pt x="14497" y="953"/>
                    <a:pt x="13838" y="855"/>
                    <a:pt x="13179" y="1002"/>
                  </a:cubicBezTo>
                  <a:cubicBezTo>
                    <a:pt x="12521" y="1149"/>
                    <a:pt x="11862" y="1542"/>
                    <a:pt x="11401" y="2524"/>
                  </a:cubicBezTo>
                  <a:cubicBezTo>
                    <a:pt x="10940" y="3506"/>
                    <a:pt x="10677" y="5077"/>
                    <a:pt x="10743" y="6058"/>
                  </a:cubicBezTo>
                  <a:cubicBezTo>
                    <a:pt x="10809" y="7040"/>
                    <a:pt x="11204" y="7433"/>
                    <a:pt x="12126" y="7678"/>
                  </a:cubicBezTo>
                  <a:cubicBezTo>
                    <a:pt x="13048" y="7924"/>
                    <a:pt x="14497" y="8022"/>
                    <a:pt x="16011" y="7482"/>
                  </a:cubicBezTo>
                  <a:cubicBezTo>
                    <a:pt x="17526" y="6942"/>
                    <a:pt x="19106" y="5764"/>
                    <a:pt x="20094" y="4880"/>
                  </a:cubicBezTo>
                  <a:cubicBezTo>
                    <a:pt x="21082" y="3997"/>
                    <a:pt x="21477" y="3408"/>
                    <a:pt x="21477" y="3408"/>
                  </a:cubicBezTo>
                  <a:cubicBezTo>
                    <a:pt x="21477" y="3408"/>
                    <a:pt x="21082" y="3997"/>
                    <a:pt x="20884" y="5813"/>
                  </a:cubicBezTo>
                  <a:cubicBezTo>
                    <a:pt x="20687" y="7629"/>
                    <a:pt x="20687" y="10673"/>
                    <a:pt x="20489" y="13226"/>
                  </a:cubicBezTo>
                  <a:cubicBezTo>
                    <a:pt x="20292" y="15778"/>
                    <a:pt x="19897" y="17840"/>
                    <a:pt x="19501" y="19068"/>
                  </a:cubicBezTo>
                  <a:cubicBezTo>
                    <a:pt x="19106" y="20295"/>
                    <a:pt x="18711" y="20688"/>
                    <a:pt x="18118" y="20982"/>
                  </a:cubicBezTo>
                  <a:cubicBezTo>
                    <a:pt x="17526" y="21277"/>
                    <a:pt x="16736" y="21473"/>
                    <a:pt x="15945" y="21178"/>
                  </a:cubicBezTo>
                  <a:cubicBezTo>
                    <a:pt x="15155" y="20884"/>
                    <a:pt x="14365" y="20098"/>
                    <a:pt x="13970" y="18822"/>
                  </a:cubicBezTo>
                  <a:cubicBezTo>
                    <a:pt x="13575" y="17546"/>
                    <a:pt x="13575" y="15778"/>
                    <a:pt x="13575" y="1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6858000" y="3159211"/>
              <a:ext cx="38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6932373" y="3211662"/>
              <a:ext cx="78028" cy="174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0998" fill="norm" stroke="1" extrusionOk="0">
                  <a:moveTo>
                    <a:pt x="3901" y="7426"/>
                  </a:moveTo>
                  <a:cubicBezTo>
                    <a:pt x="6175" y="6155"/>
                    <a:pt x="8449" y="4884"/>
                    <a:pt x="11291" y="3614"/>
                  </a:cubicBezTo>
                  <a:cubicBezTo>
                    <a:pt x="14133" y="2343"/>
                    <a:pt x="17543" y="1073"/>
                    <a:pt x="17828" y="437"/>
                  </a:cubicBezTo>
                  <a:cubicBezTo>
                    <a:pt x="18112" y="-198"/>
                    <a:pt x="15270" y="-198"/>
                    <a:pt x="11859" y="818"/>
                  </a:cubicBezTo>
                  <a:cubicBezTo>
                    <a:pt x="8449" y="1835"/>
                    <a:pt x="4470" y="3868"/>
                    <a:pt x="2196" y="6409"/>
                  </a:cubicBezTo>
                  <a:cubicBezTo>
                    <a:pt x="-78" y="8950"/>
                    <a:pt x="-646" y="12000"/>
                    <a:pt x="775" y="14668"/>
                  </a:cubicBezTo>
                  <a:cubicBezTo>
                    <a:pt x="2196" y="17336"/>
                    <a:pt x="5607" y="19623"/>
                    <a:pt x="9301" y="20513"/>
                  </a:cubicBezTo>
                  <a:cubicBezTo>
                    <a:pt x="12996" y="21402"/>
                    <a:pt x="16975" y="20894"/>
                    <a:pt x="20954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7034179" y="3203754"/>
              <a:ext cx="109572" cy="175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050" fill="norm" stroke="1" extrusionOk="0">
                  <a:moveTo>
                    <a:pt x="17429" y="3039"/>
                  </a:moveTo>
                  <a:cubicBezTo>
                    <a:pt x="16614" y="1768"/>
                    <a:pt x="15799" y="497"/>
                    <a:pt x="14372" y="116"/>
                  </a:cubicBezTo>
                  <a:cubicBezTo>
                    <a:pt x="12946" y="-265"/>
                    <a:pt x="10908" y="243"/>
                    <a:pt x="8259" y="2403"/>
                  </a:cubicBezTo>
                  <a:cubicBezTo>
                    <a:pt x="5610" y="4563"/>
                    <a:pt x="2350" y="8375"/>
                    <a:pt x="923" y="11551"/>
                  </a:cubicBezTo>
                  <a:cubicBezTo>
                    <a:pt x="-503" y="14728"/>
                    <a:pt x="-95" y="17269"/>
                    <a:pt x="923" y="18921"/>
                  </a:cubicBezTo>
                  <a:cubicBezTo>
                    <a:pt x="1942" y="20573"/>
                    <a:pt x="3572" y="21335"/>
                    <a:pt x="7037" y="20954"/>
                  </a:cubicBezTo>
                  <a:cubicBezTo>
                    <a:pt x="10501" y="20573"/>
                    <a:pt x="15799" y="19048"/>
                    <a:pt x="21097" y="17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7219950" y="3063961"/>
              <a:ext cx="88900" cy="309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21600" y="0"/>
                  </a:moveTo>
                  <a:cubicBezTo>
                    <a:pt x="19029" y="147"/>
                    <a:pt x="16457" y="294"/>
                    <a:pt x="13886" y="1249"/>
                  </a:cubicBezTo>
                  <a:cubicBezTo>
                    <a:pt x="11314" y="2204"/>
                    <a:pt x="8743" y="3967"/>
                    <a:pt x="6429" y="6612"/>
                  </a:cubicBezTo>
                  <a:cubicBezTo>
                    <a:pt x="4114" y="9257"/>
                    <a:pt x="2057" y="12784"/>
                    <a:pt x="1029" y="15061"/>
                  </a:cubicBezTo>
                  <a:cubicBezTo>
                    <a:pt x="0" y="17339"/>
                    <a:pt x="0" y="18367"/>
                    <a:pt x="0" y="19249"/>
                  </a:cubicBezTo>
                  <a:cubicBezTo>
                    <a:pt x="0" y="20131"/>
                    <a:pt x="0" y="20865"/>
                    <a:pt x="1543" y="21233"/>
                  </a:cubicBezTo>
                  <a:cubicBezTo>
                    <a:pt x="3086" y="21600"/>
                    <a:pt x="6171" y="21600"/>
                    <a:pt x="9000" y="21159"/>
                  </a:cubicBezTo>
                  <a:cubicBezTo>
                    <a:pt x="11829" y="20718"/>
                    <a:pt x="14400" y="19837"/>
                    <a:pt x="16971" y="18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7204982" y="3184611"/>
              <a:ext cx="148319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600" fill="norm" stroke="1" extrusionOk="0">
                  <a:moveTo>
                    <a:pt x="2092" y="21600"/>
                  </a:moveTo>
                  <a:cubicBezTo>
                    <a:pt x="612" y="21600"/>
                    <a:pt x="-867" y="21600"/>
                    <a:pt x="612" y="19200"/>
                  </a:cubicBezTo>
                  <a:cubicBezTo>
                    <a:pt x="2092" y="16800"/>
                    <a:pt x="6530" y="12000"/>
                    <a:pt x="10377" y="8400"/>
                  </a:cubicBezTo>
                  <a:cubicBezTo>
                    <a:pt x="14223" y="4800"/>
                    <a:pt x="17478" y="2400"/>
                    <a:pt x="207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7609115" y="3060700"/>
              <a:ext cx="315686" cy="350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35" fill="norm" stroke="1" extrusionOk="0">
                  <a:moveTo>
                    <a:pt x="8948" y="14945"/>
                  </a:moveTo>
                  <a:cubicBezTo>
                    <a:pt x="8948" y="14298"/>
                    <a:pt x="8948" y="13651"/>
                    <a:pt x="8948" y="13004"/>
                  </a:cubicBezTo>
                  <a:cubicBezTo>
                    <a:pt x="8948" y="12358"/>
                    <a:pt x="8948" y="11711"/>
                    <a:pt x="8156" y="11323"/>
                  </a:cubicBezTo>
                  <a:cubicBezTo>
                    <a:pt x="7364" y="10935"/>
                    <a:pt x="5780" y="10806"/>
                    <a:pt x="4268" y="11711"/>
                  </a:cubicBezTo>
                  <a:cubicBezTo>
                    <a:pt x="2756" y="12616"/>
                    <a:pt x="1316" y="14557"/>
                    <a:pt x="596" y="16173"/>
                  </a:cubicBezTo>
                  <a:cubicBezTo>
                    <a:pt x="-124" y="17790"/>
                    <a:pt x="-124" y="19084"/>
                    <a:pt x="236" y="19860"/>
                  </a:cubicBezTo>
                  <a:cubicBezTo>
                    <a:pt x="596" y="20636"/>
                    <a:pt x="1316" y="20894"/>
                    <a:pt x="2540" y="20248"/>
                  </a:cubicBezTo>
                  <a:cubicBezTo>
                    <a:pt x="3764" y="19601"/>
                    <a:pt x="5492" y="18049"/>
                    <a:pt x="7076" y="15139"/>
                  </a:cubicBezTo>
                  <a:cubicBezTo>
                    <a:pt x="8660" y="12228"/>
                    <a:pt x="10100" y="7960"/>
                    <a:pt x="10892" y="5438"/>
                  </a:cubicBezTo>
                  <a:cubicBezTo>
                    <a:pt x="11684" y="2916"/>
                    <a:pt x="11828" y="2140"/>
                    <a:pt x="11900" y="1428"/>
                  </a:cubicBezTo>
                  <a:cubicBezTo>
                    <a:pt x="11972" y="717"/>
                    <a:pt x="11972" y="70"/>
                    <a:pt x="11756" y="6"/>
                  </a:cubicBezTo>
                  <a:cubicBezTo>
                    <a:pt x="11540" y="-59"/>
                    <a:pt x="11108" y="458"/>
                    <a:pt x="10604" y="2463"/>
                  </a:cubicBezTo>
                  <a:cubicBezTo>
                    <a:pt x="10100" y="4468"/>
                    <a:pt x="9524" y="7960"/>
                    <a:pt x="9164" y="11129"/>
                  </a:cubicBezTo>
                  <a:cubicBezTo>
                    <a:pt x="8804" y="14298"/>
                    <a:pt x="8660" y="17143"/>
                    <a:pt x="8588" y="18890"/>
                  </a:cubicBezTo>
                  <a:cubicBezTo>
                    <a:pt x="8516" y="20636"/>
                    <a:pt x="8516" y="21282"/>
                    <a:pt x="8804" y="21412"/>
                  </a:cubicBezTo>
                  <a:cubicBezTo>
                    <a:pt x="9092" y="21541"/>
                    <a:pt x="9668" y="21153"/>
                    <a:pt x="10964" y="20183"/>
                  </a:cubicBezTo>
                  <a:cubicBezTo>
                    <a:pt x="12260" y="19213"/>
                    <a:pt x="14276" y="17661"/>
                    <a:pt x="15500" y="16497"/>
                  </a:cubicBezTo>
                  <a:cubicBezTo>
                    <a:pt x="16724" y="15333"/>
                    <a:pt x="17156" y="14557"/>
                    <a:pt x="17444" y="13845"/>
                  </a:cubicBezTo>
                  <a:cubicBezTo>
                    <a:pt x="17732" y="13134"/>
                    <a:pt x="17876" y="12487"/>
                    <a:pt x="17588" y="12034"/>
                  </a:cubicBezTo>
                  <a:cubicBezTo>
                    <a:pt x="17300" y="11582"/>
                    <a:pt x="16580" y="11323"/>
                    <a:pt x="16004" y="11452"/>
                  </a:cubicBezTo>
                  <a:cubicBezTo>
                    <a:pt x="15428" y="11582"/>
                    <a:pt x="14996" y="12099"/>
                    <a:pt x="14492" y="13134"/>
                  </a:cubicBezTo>
                  <a:cubicBezTo>
                    <a:pt x="13988" y="14169"/>
                    <a:pt x="13412" y="15721"/>
                    <a:pt x="13052" y="16949"/>
                  </a:cubicBezTo>
                  <a:cubicBezTo>
                    <a:pt x="12692" y="18178"/>
                    <a:pt x="12548" y="19084"/>
                    <a:pt x="12620" y="19860"/>
                  </a:cubicBezTo>
                  <a:cubicBezTo>
                    <a:pt x="12692" y="20636"/>
                    <a:pt x="12980" y="21282"/>
                    <a:pt x="14492" y="21153"/>
                  </a:cubicBezTo>
                  <a:cubicBezTo>
                    <a:pt x="16004" y="21024"/>
                    <a:pt x="18740" y="20118"/>
                    <a:pt x="21476" y="19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7944964" y="3277968"/>
              <a:ext cx="144937" cy="127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929" fill="norm" stroke="1" extrusionOk="0">
                  <a:moveTo>
                    <a:pt x="12983" y="312"/>
                  </a:moveTo>
                  <a:cubicBezTo>
                    <a:pt x="11418" y="-37"/>
                    <a:pt x="9852" y="-385"/>
                    <a:pt x="7974" y="1009"/>
                  </a:cubicBezTo>
                  <a:cubicBezTo>
                    <a:pt x="6096" y="2402"/>
                    <a:pt x="3905" y="5538"/>
                    <a:pt x="2496" y="8325"/>
                  </a:cubicBezTo>
                  <a:cubicBezTo>
                    <a:pt x="1087" y="11112"/>
                    <a:pt x="461" y="13550"/>
                    <a:pt x="148" y="15641"/>
                  </a:cubicBezTo>
                  <a:cubicBezTo>
                    <a:pt x="-165" y="17731"/>
                    <a:pt x="-165" y="19473"/>
                    <a:pt x="2026" y="20344"/>
                  </a:cubicBezTo>
                  <a:cubicBezTo>
                    <a:pt x="4218" y="21215"/>
                    <a:pt x="8600" y="21215"/>
                    <a:pt x="12200" y="19647"/>
                  </a:cubicBezTo>
                  <a:cubicBezTo>
                    <a:pt x="15800" y="18080"/>
                    <a:pt x="18618" y="14944"/>
                    <a:pt x="21435" y="11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8083550" y="3311611"/>
              <a:ext cx="444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029"/>
                    <a:pt x="11314" y="2057"/>
                    <a:pt x="7714" y="5657"/>
                  </a:cubicBezTo>
                  <a:cubicBezTo>
                    <a:pt x="4114" y="9257"/>
                    <a:pt x="2057" y="15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8121650" y="3200632"/>
              <a:ext cx="50800" cy="117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6" fill="norm" stroke="1" extrusionOk="0">
                  <a:moveTo>
                    <a:pt x="0" y="21006"/>
                  </a:moveTo>
                  <a:cubicBezTo>
                    <a:pt x="1800" y="16459"/>
                    <a:pt x="3600" y="11911"/>
                    <a:pt x="5400" y="8122"/>
                  </a:cubicBezTo>
                  <a:cubicBezTo>
                    <a:pt x="7200" y="4332"/>
                    <a:pt x="9000" y="1301"/>
                    <a:pt x="11700" y="353"/>
                  </a:cubicBezTo>
                  <a:cubicBezTo>
                    <a:pt x="14400" y="-594"/>
                    <a:pt x="18000" y="543"/>
                    <a:pt x="21600" y="1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8178800" y="3241198"/>
              <a:ext cx="50800" cy="167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21600" y="871"/>
                  </a:moveTo>
                  <a:cubicBezTo>
                    <a:pt x="17100" y="337"/>
                    <a:pt x="12600" y="-196"/>
                    <a:pt x="9000" y="71"/>
                  </a:cubicBezTo>
                  <a:cubicBezTo>
                    <a:pt x="5400" y="337"/>
                    <a:pt x="2700" y="1404"/>
                    <a:pt x="4500" y="3671"/>
                  </a:cubicBezTo>
                  <a:cubicBezTo>
                    <a:pt x="6300" y="5937"/>
                    <a:pt x="12600" y="9404"/>
                    <a:pt x="16200" y="11804"/>
                  </a:cubicBezTo>
                  <a:cubicBezTo>
                    <a:pt x="19800" y="14204"/>
                    <a:pt x="20700" y="15537"/>
                    <a:pt x="20700" y="16871"/>
                  </a:cubicBezTo>
                  <a:cubicBezTo>
                    <a:pt x="20700" y="18204"/>
                    <a:pt x="19800" y="19537"/>
                    <a:pt x="16200" y="20337"/>
                  </a:cubicBezTo>
                  <a:cubicBezTo>
                    <a:pt x="12600" y="21137"/>
                    <a:pt x="6300" y="21404"/>
                    <a:pt x="3150" y="20471"/>
                  </a:cubicBezTo>
                  <a:cubicBezTo>
                    <a:pt x="0" y="19537"/>
                    <a:pt x="0" y="17404"/>
                    <a:pt x="0" y="15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8293100" y="3292561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8305800" y="3213917"/>
              <a:ext cx="69850" cy="12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21306"/>
                  </a:moveTo>
                  <a:cubicBezTo>
                    <a:pt x="1309" y="15732"/>
                    <a:pt x="2618" y="10158"/>
                    <a:pt x="3927" y="6500"/>
                  </a:cubicBezTo>
                  <a:cubicBezTo>
                    <a:pt x="5236" y="2841"/>
                    <a:pt x="6545" y="1100"/>
                    <a:pt x="9491" y="403"/>
                  </a:cubicBezTo>
                  <a:cubicBezTo>
                    <a:pt x="12436" y="-294"/>
                    <a:pt x="17018" y="54"/>
                    <a:pt x="21600" y="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8368079" y="3273461"/>
              <a:ext cx="109171" cy="120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866" fill="norm" stroke="1" extrusionOk="0">
                  <a:moveTo>
                    <a:pt x="12701" y="1107"/>
                  </a:moveTo>
                  <a:cubicBezTo>
                    <a:pt x="10624" y="375"/>
                    <a:pt x="8547" y="-357"/>
                    <a:pt x="6678" y="192"/>
                  </a:cubicBezTo>
                  <a:cubicBezTo>
                    <a:pt x="4809" y="741"/>
                    <a:pt x="3147" y="2572"/>
                    <a:pt x="1901" y="5501"/>
                  </a:cubicBezTo>
                  <a:cubicBezTo>
                    <a:pt x="655" y="8429"/>
                    <a:pt x="-176" y="12457"/>
                    <a:pt x="32" y="15385"/>
                  </a:cubicBezTo>
                  <a:cubicBezTo>
                    <a:pt x="239" y="18314"/>
                    <a:pt x="1486" y="20145"/>
                    <a:pt x="4393" y="20694"/>
                  </a:cubicBezTo>
                  <a:cubicBezTo>
                    <a:pt x="7301" y="21243"/>
                    <a:pt x="11870" y="20511"/>
                    <a:pt x="14570" y="18131"/>
                  </a:cubicBezTo>
                  <a:cubicBezTo>
                    <a:pt x="17270" y="15751"/>
                    <a:pt x="18101" y="11724"/>
                    <a:pt x="17270" y="8796"/>
                  </a:cubicBezTo>
                  <a:cubicBezTo>
                    <a:pt x="16439" y="5867"/>
                    <a:pt x="13947" y="4036"/>
                    <a:pt x="14362" y="3670"/>
                  </a:cubicBezTo>
                  <a:cubicBezTo>
                    <a:pt x="14778" y="3304"/>
                    <a:pt x="18101" y="4402"/>
                    <a:pt x="21424" y="5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8506883" y="3242801"/>
              <a:ext cx="160876" cy="13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39" fill="norm" stroke="1" extrusionOk="0">
                  <a:moveTo>
                    <a:pt x="1122" y="7694"/>
                  </a:moveTo>
                  <a:cubicBezTo>
                    <a:pt x="1122" y="9330"/>
                    <a:pt x="1122" y="10966"/>
                    <a:pt x="842" y="13257"/>
                  </a:cubicBezTo>
                  <a:cubicBezTo>
                    <a:pt x="561" y="15548"/>
                    <a:pt x="0" y="18494"/>
                    <a:pt x="0" y="19148"/>
                  </a:cubicBezTo>
                  <a:cubicBezTo>
                    <a:pt x="0" y="19803"/>
                    <a:pt x="561" y="18166"/>
                    <a:pt x="2665" y="14894"/>
                  </a:cubicBezTo>
                  <a:cubicBezTo>
                    <a:pt x="4769" y="11621"/>
                    <a:pt x="8416" y="6712"/>
                    <a:pt x="10940" y="3930"/>
                  </a:cubicBezTo>
                  <a:cubicBezTo>
                    <a:pt x="13465" y="1148"/>
                    <a:pt x="14868" y="494"/>
                    <a:pt x="16270" y="166"/>
                  </a:cubicBezTo>
                  <a:cubicBezTo>
                    <a:pt x="17673" y="-161"/>
                    <a:pt x="19075" y="-161"/>
                    <a:pt x="20057" y="1639"/>
                  </a:cubicBezTo>
                  <a:cubicBezTo>
                    <a:pt x="21039" y="3439"/>
                    <a:pt x="21600" y="7039"/>
                    <a:pt x="21179" y="10639"/>
                  </a:cubicBezTo>
                  <a:cubicBezTo>
                    <a:pt x="20758" y="14239"/>
                    <a:pt x="19356" y="17839"/>
                    <a:pt x="17953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6502400" y="3540574"/>
              <a:ext cx="1832028" cy="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18" fill="norm" stroke="1" extrusionOk="0">
                  <a:moveTo>
                    <a:pt x="0" y="11438"/>
                  </a:moveTo>
                  <a:cubicBezTo>
                    <a:pt x="648" y="9518"/>
                    <a:pt x="1297" y="7598"/>
                    <a:pt x="2095" y="5918"/>
                  </a:cubicBezTo>
                  <a:cubicBezTo>
                    <a:pt x="2893" y="4238"/>
                    <a:pt x="3841" y="2798"/>
                    <a:pt x="4839" y="1838"/>
                  </a:cubicBezTo>
                  <a:cubicBezTo>
                    <a:pt x="5836" y="878"/>
                    <a:pt x="6884" y="398"/>
                    <a:pt x="7844" y="158"/>
                  </a:cubicBezTo>
                  <a:cubicBezTo>
                    <a:pt x="8805" y="-82"/>
                    <a:pt x="9678" y="-82"/>
                    <a:pt x="10576" y="398"/>
                  </a:cubicBezTo>
                  <a:cubicBezTo>
                    <a:pt x="11473" y="878"/>
                    <a:pt x="12396" y="1838"/>
                    <a:pt x="13307" y="3038"/>
                  </a:cubicBezTo>
                  <a:cubicBezTo>
                    <a:pt x="14217" y="4238"/>
                    <a:pt x="15115" y="5678"/>
                    <a:pt x="16013" y="7118"/>
                  </a:cubicBezTo>
                  <a:cubicBezTo>
                    <a:pt x="16911" y="8558"/>
                    <a:pt x="17809" y="9998"/>
                    <a:pt x="18682" y="11438"/>
                  </a:cubicBezTo>
                  <a:cubicBezTo>
                    <a:pt x="19555" y="12878"/>
                    <a:pt x="20403" y="14318"/>
                    <a:pt x="20914" y="15518"/>
                  </a:cubicBezTo>
                  <a:cubicBezTo>
                    <a:pt x="21425" y="16718"/>
                    <a:pt x="21600" y="17678"/>
                    <a:pt x="21588" y="18638"/>
                  </a:cubicBezTo>
                  <a:cubicBezTo>
                    <a:pt x="21575" y="19598"/>
                    <a:pt x="21376" y="20558"/>
                    <a:pt x="21176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2" name="Drawing"/>
          <p:cNvGrpSpPr/>
          <p:nvPr/>
        </p:nvGrpSpPr>
        <p:grpSpPr>
          <a:xfrm>
            <a:off x="81418" y="1655192"/>
            <a:ext cx="12850014" cy="8060308"/>
            <a:chOff x="0" y="0"/>
            <a:chExt cx="12850013" cy="8060307"/>
          </a:xfrm>
        </p:grpSpPr>
        <p:sp>
          <p:nvSpPr>
            <p:cNvPr id="287" name="Line"/>
            <p:cNvSpPr/>
            <p:nvPr/>
          </p:nvSpPr>
          <p:spPr>
            <a:xfrm>
              <a:off x="805135" y="316747"/>
              <a:ext cx="141205" cy="600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26" fill="norm" stroke="1" extrusionOk="0">
                  <a:moveTo>
                    <a:pt x="6085" y="7581"/>
                  </a:moveTo>
                  <a:cubicBezTo>
                    <a:pt x="5767" y="10375"/>
                    <a:pt x="5450" y="13170"/>
                    <a:pt x="5608" y="15171"/>
                  </a:cubicBezTo>
                  <a:cubicBezTo>
                    <a:pt x="5767" y="17173"/>
                    <a:pt x="6403" y="18381"/>
                    <a:pt x="6720" y="19401"/>
                  </a:cubicBezTo>
                  <a:cubicBezTo>
                    <a:pt x="7038" y="20420"/>
                    <a:pt x="7038" y="21251"/>
                    <a:pt x="7038" y="21402"/>
                  </a:cubicBezTo>
                  <a:cubicBezTo>
                    <a:pt x="7038" y="21553"/>
                    <a:pt x="7038" y="21024"/>
                    <a:pt x="6879" y="19438"/>
                  </a:cubicBezTo>
                  <a:cubicBezTo>
                    <a:pt x="6720" y="17852"/>
                    <a:pt x="6403" y="15209"/>
                    <a:pt x="6085" y="12641"/>
                  </a:cubicBezTo>
                  <a:cubicBezTo>
                    <a:pt x="5767" y="10073"/>
                    <a:pt x="5450" y="7581"/>
                    <a:pt x="5608" y="5693"/>
                  </a:cubicBezTo>
                  <a:cubicBezTo>
                    <a:pt x="5767" y="3805"/>
                    <a:pt x="6403" y="2521"/>
                    <a:pt x="7356" y="1690"/>
                  </a:cubicBezTo>
                  <a:cubicBezTo>
                    <a:pt x="8308" y="859"/>
                    <a:pt x="9579" y="482"/>
                    <a:pt x="11008" y="255"/>
                  </a:cubicBezTo>
                  <a:cubicBezTo>
                    <a:pt x="12438" y="29"/>
                    <a:pt x="14026" y="-47"/>
                    <a:pt x="15456" y="29"/>
                  </a:cubicBezTo>
                  <a:cubicBezTo>
                    <a:pt x="16885" y="104"/>
                    <a:pt x="18156" y="331"/>
                    <a:pt x="19267" y="1275"/>
                  </a:cubicBezTo>
                  <a:cubicBezTo>
                    <a:pt x="20379" y="2219"/>
                    <a:pt x="21332" y="3880"/>
                    <a:pt x="21173" y="5202"/>
                  </a:cubicBezTo>
                  <a:cubicBezTo>
                    <a:pt x="21014" y="6524"/>
                    <a:pt x="19744" y="7505"/>
                    <a:pt x="17520" y="8223"/>
                  </a:cubicBezTo>
                  <a:cubicBezTo>
                    <a:pt x="15297" y="8940"/>
                    <a:pt x="12120" y="9394"/>
                    <a:pt x="9738" y="9658"/>
                  </a:cubicBezTo>
                  <a:cubicBezTo>
                    <a:pt x="7356" y="9922"/>
                    <a:pt x="5767" y="9998"/>
                    <a:pt x="4020" y="9922"/>
                  </a:cubicBezTo>
                  <a:cubicBezTo>
                    <a:pt x="2273" y="9847"/>
                    <a:pt x="367" y="9620"/>
                    <a:pt x="50" y="9318"/>
                  </a:cubicBezTo>
                  <a:cubicBezTo>
                    <a:pt x="-268" y="9016"/>
                    <a:pt x="1003" y="8638"/>
                    <a:pt x="2273" y="8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985381" y="446657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457"/>
                    <a:pt x="2057" y="11314"/>
                    <a:pt x="5657" y="7714"/>
                  </a:cubicBezTo>
                  <a:cubicBezTo>
                    <a:pt x="9257" y="4114"/>
                    <a:pt x="1542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188581" y="338707"/>
              <a:ext cx="127001" cy="196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682"/>
                  </a:moveTo>
                  <a:cubicBezTo>
                    <a:pt x="2160" y="4320"/>
                    <a:pt x="4320" y="7958"/>
                    <a:pt x="5580" y="11141"/>
                  </a:cubicBezTo>
                  <a:cubicBezTo>
                    <a:pt x="6840" y="14324"/>
                    <a:pt x="7200" y="17053"/>
                    <a:pt x="7920" y="18872"/>
                  </a:cubicBezTo>
                  <a:cubicBezTo>
                    <a:pt x="8640" y="20691"/>
                    <a:pt x="9720" y="21600"/>
                    <a:pt x="10800" y="20804"/>
                  </a:cubicBezTo>
                  <a:cubicBezTo>
                    <a:pt x="11880" y="20008"/>
                    <a:pt x="12960" y="17507"/>
                    <a:pt x="14760" y="13756"/>
                  </a:cubicBezTo>
                  <a:cubicBezTo>
                    <a:pt x="16560" y="10004"/>
                    <a:pt x="19080" y="50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310514" y="351407"/>
              <a:ext cx="16381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11463" y="5400"/>
                  </a:moveTo>
                  <a:cubicBezTo>
                    <a:pt x="11463" y="4114"/>
                    <a:pt x="11463" y="2829"/>
                    <a:pt x="10909" y="1800"/>
                  </a:cubicBezTo>
                  <a:cubicBezTo>
                    <a:pt x="10355" y="771"/>
                    <a:pt x="9247" y="0"/>
                    <a:pt x="8140" y="0"/>
                  </a:cubicBezTo>
                  <a:cubicBezTo>
                    <a:pt x="7032" y="0"/>
                    <a:pt x="5924" y="771"/>
                    <a:pt x="4540" y="3471"/>
                  </a:cubicBezTo>
                  <a:cubicBezTo>
                    <a:pt x="3155" y="6171"/>
                    <a:pt x="1494" y="10800"/>
                    <a:pt x="663" y="13886"/>
                  </a:cubicBezTo>
                  <a:cubicBezTo>
                    <a:pt x="-168" y="16971"/>
                    <a:pt x="-168" y="18514"/>
                    <a:pt x="386" y="19671"/>
                  </a:cubicBezTo>
                  <a:cubicBezTo>
                    <a:pt x="940" y="20829"/>
                    <a:pt x="2047" y="21600"/>
                    <a:pt x="3155" y="21600"/>
                  </a:cubicBezTo>
                  <a:cubicBezTo>
                    <a:pt x="4263" y="21600"/>
                    <a:pt x="5370" y="20829"/>
                    <a:pt x="6755" y="18900"/>
                  </a:cubicBezTo>
                  <a:cubicBezTo>
                    <a:pt x="8140" y="16971"/>
                    <a:pt x="9801" y="13886"/>
                    <a:pt x="11047" y="11186"/>
                  </a:cubicBezTo>
                  <a:cubicBezTo>
                    <a:pt x="12294" y="8486"/>
                    <a:pt x="13124" y="6171"/>
                    <a:pt x="13401" y="6043"/>
                  </a:cubicBezTo>
                  <a:cubicBezTo>
                    <a:pt x="13678" y="5914"/>
                    <a:pt x="13401" y="7971"/>
                    <a:pt x="13263" y="9643"/>
                  </a:cubicBezTo>
                  <a:cubicBezTo>
                    <a:pt x="13124" y="11314"/>
                    <a:pt x="13124" y="12600"/>
                    <a:pt x="13401" y="13886"/>
                  </a:cubicBezTo>
                  <a:cubicBezTo>
                    <a:pt x="13678" y="15171"/>
                    <a:pt x="14232" y="16457"/>
                    <a:pt x="15201" y="17357"/>
                  </a:cubicBezTo>
                  <a:cubicBezTo>
                    <a:pt x="16170" y="18257"/>
                    <a:pt x="17555" y="18771"/>
                    <a:pt x="18663" y="18514"/>
                  </a:cubicBezTo>
                  <a:cubicBezTo>
                    <a:pt x="19770" y="18257"/>
                    <a:pt x="20601" y="17229"/>
                    <a:pt x="21432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542956" y="110107"/>
              <a:ext cx="52026" cy="39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59" fill="norm" stroke="1" extrusionOk="0">
                  <a:moveTo>
                    <a:pt x="5684" y="0"/>
                  </a:moveTo>
                  <a:cubicBezTo>
                    <a:pt x="3092" y="2160"/>
                    <a:pt x="500" y="4320"/>
                    <a:pt x="68" y="7162"/>
                  </a:cubicBezTo>
                  <a:cubicBezTo>
                    <a:pt x="-364" y="10004"/>
                    <a:pt x="1364" y="13528"/>
                    <a:pt x="2228" y="15688"/>
                  </a:cubicBezTo>
                  <a:cubicBezTo>
                    <a:pt x="3092" y="17848"/>
                    <a:pt x="3092" y="18644"/>
                    <a:pt x="2660" y="19497"/>
                  </a:cubicBezTo>
                  <a:cubicBezTo>
                    <a:pt x="2228" y="20349"/>
                    <a:pt x="1364" y="21259"/>
                    <a:pt x="2228" y="21429"/>
                  </a:cubicBezTo>
                  <a:cubicBezTo>
                    <a:pt x="3092" y="21600"/>
                    <a:pt x="5684" y="21032"/>
                    <a:pt x="9140" y="20008"/>
                  </a:cubicBezTo>
                  <a:cubicBezTo>
                    <a:pt x="12596" y="18985"/>
                    <a:pt x="16916" y="17507"/>
                    <a:pt x="21236" y="16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620381" y="254435"/>
              <a:ext cx="387351" cy="21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7646"/>
                  </a:moveTo>
                  <a:cubicBezTo>
                    <a:pt x="118" y="11592"/>
                    <a:pt x="236" y="15539"/>
                    <a:pt x="472" y="17927"/>
                  </a:cubicBezTo>
                  <a:cubicBezTo>
                    <a:pt x="708" y="20316"/>
                    <a:pt x="1062" y="21146"/>
                    <a:pt x="1475" y="21250"/>
                  </a:cubicBezTo>
                  <a:cubicBezTo>
                    <a:pt x="1889" y="21354"/>
                    <a:pt x="2361" y="20731"/>
                    <a:pt x="3069" y="18758"/>
                  </a:cubicBezTo>
                  <a:cubicBezTo>
                    <a:pt x="3777" y="16785"/>
                    <a:pt x="4721" y="13462"/>
                    <a:pt x="5370" y="11281"/>
                  </a:cubicBezTo>
                  <a:cubicBezTo>
                    <a:pt x="6020" y="9100"/>
                    <a:pt x="6374" y="8062"/>
                    <a:pt x="6492" y="8062"/>
                  </a:cubicBezTo>
                  <a:cubicBezTo>
                    <a:pt x="6610" y="8062"/>
                    <a:pt x="6492" y="9100"/>
                    <a:pt x="6433" y="10242"/>
                  </a:cubicBezTo>
                  <a:cubicBezTo>
                    <a:pt x="6374" y="11385"/>
                    <a:pt x="6374" y="12631"/>
                    <a:pt x="6492" y="13877"/>
                  </a:cubicBezTo>
                  <a:cubicBezTo>
                    <a:pt x="6610" y="15123"/>
                    <a:pt x="6846" y="16369"/>
                    <a:pt x="7259" y="16889"/>
                  </a:cubicBezTo>
                  <a:cubicBezTo>
                    <a:pt x="7672" y="17408"/>
                    <a:pt x="8262" y="17200"/>
                    <a:pt x="9207" y="15850"/>
                  </a:cubicBezTo>
                  <a:cubicBezTo>
                    <a:pt x="10151" y="14500"/>
                    <a:pt x="11449" y="12008"/>
                    <a:pt x="12393" y="9723"/>
                  </a:cubicBezTo>
                  <a:cubicBezTo>
                    <a:pt x="13338" y="7439"/>
                    <a:pt x="13928" y="5362"/>
                    <a:pt x="14282" y="3596"/>
                  </a:cubicBezTo>
                  <a:cubicBezTo>
                    <a:pt x="14636" y="1831"/>
                    <a:pt x="14754" y="377"/>
                    <a:pt x="14577" y="66"/>
                  </a:cubicBezTo>
                  <a:cubicBezTo>
                    <a:pt x="14400" y="-246"/>
                    <a:pt x="13928" y="585"/>
                    <a:pt x="13456" y="2039"/>
                  </a:cubicBezTo>
                  <a:cubicBezTo>
                    <a:pt x="12984" y="3492"/>
                    <a:pt x="12511" y="5569"/>
                    <a:pt x="12689" y="7542"/>
                  </a:cubicBezTo>
                  <a:cubicBezTo>
                    <a:pt x="12866" y="9516"/>
                    <a:pt x="13692" y="11385"/>
                    <a:pt x="15285" y="12319"/>
                  </a:cubicBezTo>
                  <a:cubicBezTo>
                    <a:pt x="16879" y="13254"/>
                    <a:pt x="19239" y="13254"/>
                    <a:pt x="21600" y="13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820281" y="510157"/>
              <a:ext cx="901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0" y="18514"/>
                    <a:pt x="4259" y="15429"/>
                    <a:pt x="6363" y="12686"/>
                  </a:cubicBezTo>
                  <a:cubicBezTo>
                    <a:pt x="8468" y="9943"/>
                    <a:pt x="10546" y="7543"/>
                    <a:pt x="12448" y="5657"/>
                  </a:cubicBezTo>
                  <a:cubicBezTo>
                    <a:pt x="14349" y="3771"/>
                    <a:pt x="16073" y="2400"/>
                    <a:pt x="17569" y="1543"/>
                  </a:cubicBezTo>
                  <a:cubicBezTo>
                    <a:pt x="19065" y="686"/>
                    <a:pt x="20332" y="3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086981" y="554607"/>
              <a:ext cx="647701" cy="105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7" fill="norm" stroke="1" extrusionOk="0">
                  <a:moveTo>
                    <a:pt x="0" y="19059"/>
                  </a:moveTo>
                  <a:cubicBezTo>
                    <a:pt x="706" y="20329"/>
                    <a:pt x="1412" y="21600"/>
                    <a:pt x="3106" y="20753"/>
                  </a:cubicBezTo>
                  <a:cubicBezTo>
                    <a:pt x="4800" y="19906"/>
                    <a:pt x="7482" y="16941"/>
                    <a:pt x="10200" y="13976"/>
                  </a:cubicBezTo>
                  <a:cubicBezTo>
                    <a:pt x="12918" y="11012"/>
                    <a:pt x="15671" y="8047"/>
                    <a:pt x="17576" y="5718"/>
                  </a:cubicBezTo>
                  <a:cubicBezTo>
                    <a:pt x="19482" y="3388"/>
                    <a:pt x="20541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2064881" y="22440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2071231" y="351407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2600398" y="206578"/>
              <a:ext cx="129117" cy="460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3895" y="7012"/>
                  </a:moveTo>
                  <a:cubicBezTo>
                    <a:pt x="4603" y="9958"/>
                    <a:pt x="5311" y="12903"/>
                    <a:pt x="5843" y="15161"/>
                  </a:cubicBezTo>
                  <a:cubicBezTo>
                    <a:pt x="6374" y="17419"/>
                    <a:pt x="6728" y="18990"/>
                    <a:pt x="6905" y="20021"/>
                  </a:cubicBezTo>
                  <a:cubicBezTo>
                    <a:pt x="7082" y="21052"/>
                    <a:pt x="7082" y="21543"/>
                    <a:pt x="6728" y="21298"/>
                  </a:cubicBezTo>
                  <a:cubicBezTo>
                    <a:pt x="6374" y="21052"/>
                    <a:pt x="5666" y="20070"/>
                    <a:pt x="4603" y="17910"/>
                  </a:cubicBezTo>
                  <a:cubicBezTo>
                    <a:pt x="3541" y="15750"/>
                    <a:pt x="2125" y="12412"/>
                    <a:pt x="1239" y="9614"/>
                  </a:cubicBezTo>
                  <a:cubicBezTo>
                    <a:pt x="354" y="6816"/>
                    <a:pt x="0" y="4558"/>
                    <a:pt x="0" y="3183"/>
                  </a:cubicBezTo>
                  <a:cubicBezTo>
                    <a:pt x="0" y="1808"/>
                    <a:pt x="354" y="1318"/>
                    <a:pt x="1239" y="925"/>
                  </a:cubicBezTo>
                  <a:cubicBezTo>
                    <a:pt x="2125" y="532"/>
                    <a:pt x="3541" y="238"/>
                    <a:pt x="5134" y="90"/>
                  </a:cubicBezTo>
                  <a:cubicBezTo>
                    <a:pt x="6728" y="-57"/>
                    <a:pt x="8498" y="-57"/>
                    <a:pt x="10800" y="336"/>
                  </a:cubicBezTo>
                  <a:cubicBezTo>
                    <a:pt x="13102" y="728"/>
                    <a:pt x="15934" y="1514"/>
                    <a:pt x="18059" y="2839"/>
                  </a:cubicBezTo>
                  <a:cubicBezTo>
                    <a:pt x="20184" y="4165"/>
                    <a:pt x="21600" y="6030"/>
                    <a:pt x="21600" y="7405"/>
                  </a:cubicBezTo>
                  <a:cubicBezTo>
                    <a:pt x="21600" y="8779"/>
                    <a:pt x="20184" y="9663"/>
                    <a:pt x="18413" y="10203"/>
                  </a:cubicBezTo>
                  <a:cubicBezTo>
                    <a:pt x="16643" y="10743"/>
                    <a:pt x="14518" y="10939"/>
                    <a:pt x="12393" y="11038"/>
                  </a:cubicBezTo>
                  <a:cubicBezTo>
                    <a:pt x="10269" y="11136"/>
                    <a:pt x="8144" y="11136"/>
                    <a:pt x="7082" y="10890"/>
                  </a:cubicBezTo>
                  <a:cubicBezTo>
                    <a:pt x="6020" y="10645"/>
                    <a:pt x="6020" y="10154"/>
                    <a:pt x="6020" y="9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2776031" y="230757"/>
              <a:ext cx="127051" cy="15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17" fill="norm" stroke="1" extrusionOk="0">
                  <a:moveTo>
                    <a:pt x="1070" y="6821"/>
                  </a:moveTo>
                  <a:cubicBezTo>
                    <a:pt x="362" y="5400"/>
                    <a:pt x="-346" y="3979"/>
                    <a:pt x="185" y="2984"/>
                  </a:cubicBezTo>
                  <a:cubicBezTo>
                    <a:pt x="716" y="1989"/>
                    <a:pt x="2487" y="1421"/>
                    <a:pt x="4611" y="1137"/>
                  </a:cubicBezTo>
                  <a:cubicBezTo>
                    <a:pt x="6736" y="853"/>
                    <a:pt x="9215" y="853"/>
                    <a:pt x="11162" y="3411"/>
                  </a:cubicBezTo>
                  <a:cubicBezTo>
                    <a:pt x="13110" y="5968"/>
                    <a:pt x="14526" y="11084"/>
                    <a:pt x="14880" y="14353"/>
                  </a:cubicBezTo>
                  <a:cubicBezTo>
                    <a:pt x="15234" y="17621"/>
                    <a:pt x="14526" y="19042"/>
                    <a:pt x="13287" y="20037"/>
                  </a:cubicBezTo>
                  <a:cubicBezTo>
                    <a:pt x="12047" y="21032"/>
                    <a:pt x="10277" y="21600"/>
                    <a:pt x="9038" y="21174"/>
                  </a:cubicBezTo>
                  <a:cubicBezTo>
                    <a:pt x="7798" y="20747"/>
                    <a:pt x="7090" y="19326"/>
                    <a:pt x="7267" y="16484"/>
                  </a:cubicBezTo>
                  <a:cubicBezTo>
                    <a:pt x="7444" y="13642"/>
                    <a:pt x="8506" y="9379"/>
                    <a:pt x="10985" y="6395"/>
                  </a:cubicBezTo>
                  <a:cubicBezTo>
                    <a:pt x="13464" y="3411"/>
                    <a:pt x="17359" y="1705"/>
                    <a:pt x="212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2935442" y="233842"/>
              <a:ext cx="73872" cy="131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044" fill="norm" stroke="1" extrusionOk="0">
                  <a:moveTo>
                    <a:pt x="14227" y="2546"/>
                  </a:moveTo>
                  <a:cubicBezTo>
                    <a:pt x="12427" y="1196"/>
                    <a:pt x="10627" y="-154"/>
                    <a:pt x="8527" y="15"/>
                  </a:cubicBezTo>
                  <a:cubicBezTo>
                    <a:pt x="6427" y="183"/>
                    <a:pt x="4027" y="1871"/>
                    <a:pt x="2527" y="4740"/>
                  </a:cubicBezTo>
                  <a:cubicBezTo>
                    <a:pt x="1027" y="7608"/>
                    <a:pt x="427" y="11658"/>
                    <a:pt x="127" y="14527"/>
                  </a:cubicBezTo>
                  <a:cubicBezTo>
                    <a:pt x="-173" y="17396"/>
                    <a:pt x="-173" y="19083"/>
                    <a:pt x="2827" y="20096"/>
                  </a:cubicBezTo>
                  <a:cubicBezTo>
                    <a:pt x="5827" y="21108"/>
                    <a:pt x="11827" y="21446"/>
                    <a:pt x="15727" y="20434"/>
                  </a:cubicBezTo>
                  <a:cubicBezTo>
                    <a:pt x="19627" y="19421"/>
                    <a:pt x="21427" y="17058"/>
                    <a:pt x="20827" y="14021"/>
                  </a:cubicBezTo>
                  <a:cubicBezTo>
                    <a:pt x="20227" y="10983"/>
                    <a:pt x="17227" y="7271"/>
                    <a:pt x="14227" y="3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3071303" y="71735"/>
              <a:ext cx="95076" cy="34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424" fill="norm" stroke="1" extrusionOk="0">
                  <a:moveTo>
                    <a:pt x="7760" y="1202"/>
                  </a:moveTo>
                  <a:cubicBezTo>
                    <a:pt x="6820" y="544"/>
                    <a:pt x="5881" y="-115"/>
                    <a:pt x="5412" y="17"/>
                  </a:cubicBezTo>
                  <a:cubicBezTo>
                    <a:pt x="4942" y="148"/>
                    <a:pt x="4942" y="1070"/>
                    <a:pt x="4942" y="4034"/>
                  </a:cubicBezTo>
                  <a:cubicBezTo>
                    <a:pt x="4942" y="6997"/>
                    <a:pt x="4942" y="12002"/>
                    <a:pt x="4942" y="14965"/>
                  </a:cubicBezTo>
                  <a:cubicBezTo>
                    <a:pt x="4942" y="17929"/>
                    <a:pt x="4942" y="18851"/>
                    <a:pt x="4707" y="19707"/>
                  </a:cubicBezTo>
                  <a:cubicBezTo>
                    <a:pt x="4473" y="20563"/>
                    <a:pt x="4003" y="21353"/>
                    <a:pt x="3534" y="21419"/>
                  </a:cubicBezTo>
                  <a:cubicBezTo>
                    <a:pt x="3064" y="21485"/>
                    <a:pt x="2594" y="20826"/>
                    <a:pt x="2594" y="19444"/>
                  </a:cubicBezTo>
                  <a:cubicBezTo>
                    <a:pt x="2594" y="18061"/>
                    <a:pt x="3064" y="15953"/>
                    <a:pt x="3534" y="14570"/>
                  </a:cubicBezTo>
                  <a:cubicBezTo>
                    <a:pt x="4003" y="13187"/>
                    <a:pt x="4473" y="12529"/>
                    <a:pt x="5881" y="12068"/>
                  </a:cubicBezTo>
                  <a:cubicBezTo>
                    <a:pt x="7290" y="11607"/>
                    <a:pt x="9638" y="11344"/>
                    <a:pt x="11751" y="11409"/>
                  </a:cubicBezTo>
                  <a:cubicBezTo>
                    <a:pt x="13864" y="11475"/>
                    <a:pt x="15742" y="11870"/>
                    <a:pt x="17386" y="12726"/>
                  </a:cubicBezTo>
                  <a:cubicBezTo>
                    <a:pt x="19029" y="13583"/>
                    <a:pt x="20438" y="14900"/>
                    <a:pt x="20907" y="15887"/>
                  </a:cubicBezTo>
                  <a:cubicBezTo>
                    <a:pt x="21377" y="16875"/>
                    <a:pt x="20907" y="17534"/>
                    <a:pt x="19968" y="18126"/>
                  </a:cubicBezTo>
                  <a:cubicBezTo>
                    <a:pt x="19029" y="18719"/>
                    <a:pt x="17620" y="19246"/>
                    <a:pt x="15273" y="19641"/>
                  </a:cubicBezTo>
                  <a:cubicBezTo>
                    <a:pt x="12925" y="20036"/>
                    <a:pt x="9638" y="20300"/>
                    <a:pt x="6351" y="20365"/>
                  </a:cubicBezTo>
                  <a:cubicBezTo>
                    <a:pt x="3064" y="20431"/>
                    <a:pt x="-223" y="20300"/>
                    <a:pt x="12" y="20036"/>
                  </a:cubicBezTo>
                  <a:cubicBezTo>
                    <a:pt x="247" y="19773"/>
                    <a:pt x="4003" y="19378"/>
                    <a:pt x="7760" y="18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3164611" y="267147"/>
              <a:ext cx="132171" cy="146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697" fill="norm" stroke="1" extrusionOk="0">
                  <a:moveTo>
                    <a:pt x="12152" y="9242"/>
                  </a:moveTo>
                  <a:cubicBezTo>
                    <a:pt x="11809" y="7742"/>
                    <a:pt x="11466" y="6242"/>
                    <a:pt x="10952" y="4442"/>
                  </a:cubicBezTo>
                  <a:cubicBezTo>
                    <a:pt x="10438" y="2642"/>
                    <a:pt x="9752" y="542"/>
                    <a:pt x="8552" y="92"/>
                  </a:cubicBezTo>
                  <a:cubicBezTo>
                    <a:pt x="7352" y="-358"/>
                    <a:pt x="5638" y="842"/>
                    <a:pt x="4095" y="3542"/>
                  </a:cubicBezTo>
                  <a:cubicBezTo>
                    <a:pt x="2552" y="6242"/>
                    <a:pt x="1180" y="10442"/>
                    <a:pt x="495" y="13442"/>
                  </a:cubicBezTo>
                  <a:cubicBezTo>
                    <a:pt x="-191" y="16442"/>
                    <a:pt x="-191" y="18242"/>
                    <a:pt x="666" y="19442"/>
                  </a:cubicBezTo>
                  <a:cubicBezTo>
                    <a:pt x="1523" y="20642"/>
                    <a:pt x="3238" y="21242"/>
                    <a:pt x="4952" y="20042"/>
                  </a:cubicBezTo>
                  <a:cubicBezTo>
                    <a:pt x="6666" y="18842"/>
                    <a:pt x="8380" y="15842"/>
                    <a:pt x="9580" y="13592"/>
                  </a:cubicBezTo>
                  <a:cubicBezTo>
                    <a:pt x="10780" y="11342"/>
                    <a:pt x="11466" y="9842"/>
                    <a:pt x="11980" y="9842"/>
                  </a:cubicBezTo>
                  <a:cubicBezTo>
                    <a:pt x="12495" y="9842"/>
                    <a:pt x="12838" y="11342"/>
                    <a:pt x="13180" y="12842"/>
                  </a:cubicBezTo>
                  <a:cubicBezTo>
                    <a:pt x="13523" y="14342"/>
                    <a:pt x="13866" y="15842"/>
                    <a:pt x="14723" y="17042"/>
                  </a:cubicBezTo>
                  <a:cubicBezTo>
                    <a:pt x="15580" y="18242"/>
                    <a:pt x="16952" y="19142"/>
                    <a:pt x="18152" y="19442"/>
                  </a:cubicBezTo>
                  <a:cubicBezTo>
                    <a:pt x="19352" y="19742"/>
                    <a:pt x="20380" y="19442"/>
                    <a:pt x="21409" y="19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3334336" y="78357"/>
              <a:ext cx="78863" cy="336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33" fill="norm" stroke="1" extrusionOk="0">
                  <a:moveTo>
                    <a:pt x="5262" y="0"/>
                  </a:moveTo>
                  <a:cubicBezTo>
                    <a:pt x="4125" y="3510"/>
                    <a:pt x="2989" y="7020"/>
                    <a:pt x="2704" y="10192"/>
                  </a:cubicBezTo>
                  <a:cubicBezTo>
                    <a:pt x="2420" y="13365"/>
                    <a:pt x="2989" y="16200"/>
                    <a:pt x="3273" y="18157"/>
                  </a:cubicBezTo>
                  <a:cubicBezTo>
                    <a:pt x="3557" y="20115"/>
                    <a:pt x="3557" y="21195"/>
                    <a:pt x="3273" y="21397"/>
                  </a:cubicBezTo>
                  <a:cubicBezTo>
                    <a:pt x="2989" y="21600"/>
                    <a:pt x="2420" y="20925"/>
                    <a:pt x="2136" y="19643"/>
                  </a:cubicBezTo>
                  <a:cubicBezTo>
                    <a:pt x="1852" y="18360"/>
                    <a:pt x="1852" y="16470"/>
                    <a:pt x="2136" y="15188"/>
                  </a:cubicBezTo>
                  <a:cubicBezTo>
                    <a:pt x="2420" y="13905"/>
                    <a:pt x="2989" y="13230"/>
                    <a:pt x="4410" y="12690"/>
                  </a:cubicBezTo>
                  <a:cubicBezTo>
                    <a:pt x="5831" y="12150"/>
                    <a:pt x="8104" y="11745"/>
                    <a:pt x="10662" y="11745"/>
                  </a:cubicBezTo>
                  <a:cubicBezTo>
                    <a:pt x="13220" y="11745"/>
                    <a:pt x="16062" y="12150"/>
                    <a:pt x="18052" y="12690"/>
                  </a:cubicBezTo>
                  <a:cubicBezTo>
                    <a:pt x="20041" y="13230"/>
                    <a:pt x="21178" y="13905"/>
                    <a:pt x="21178" y="15120"/>
                  </a:cubicBezTo>
                  <a:cubicBezTo>
                    <a:pt x="21178" y="16335"/>
                    <a:pt x="20041" y="18090"/>
                    <a:pt x="18052" y="19238"/>
                  </a:cubicBezTo>
                  <a:cubicBezTo>
                    <a:pt x="16062" y="20385"/>
                    <a:pt x="13220" y="20925"/>
                    <a:pt x="10378" y="21195"/>
                  </a:cubicBezTo>
                  <a:cubicBezTo>
                    <a:pt x="7536" y="21465"/>
                    <a:pt x="4694" y="21465"/>
                    <a:pt x="2704" y="20992"/>
                  </a:cubicBezTo>
                  <a:cubicBezTo>
                    <a:pt x="715" y="20520"/>
                    <a:pt x="-422" y="19575"/>
                    <a:pt x="146" y="18900"/>
                  </a:cubicBezTo>
                  <a:cubicBezTo>
                    <a:pt x="715" y="18225"/>
                    <a:pt x="2989" y="17820"/>
                    <a:pt x="5262" y="17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3461881" y="281557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1800"/>
                    <a:pt x="14400" y="3600"/>
                    <a:pt x="18000" y="7200"/>
                  </a:cubicBezTo>
                  <a:cubicBezTo>
                    <a:pt x="21600" y="10800"/>
                    <a:pt x="2160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3461881" y="186307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3600" y="8400"/>
                  </a:cubicBezTo>
                  <a:cubicBezTo>
                    <a:pt x="7200" y="4800"/>
                    <a:pt x="14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3557131" y="78357"/>
              <a:ext cx="1569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464"/>
                    <a:pt x="16200" y="8928"/>
                    <a:pt x="18900" y="12528"/>
                  </a:cubicBezTo>
                  <a:cubicBezTo>
                    <a:pt x="21600" y="16128"/>
                    <a:pt x="18900" y="18864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3626981" y="256157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3639681" y="160907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3699916" y="21207"/>
              <a:ext cx="153960" cy="564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06" fill="norm" stroke="1" extrusionOk="0">
                  <a:moveTo>
                    <a:pt x="4828" y="0"/>
                  </a:moveTo>
                  <a:cubicBezTo>
                    <a:pt x="3952" y="2248"/>
                    <a:pt x="3077" y="4497"/>
                    <a:pt x="2639" y="6745"/>
                  </a:cubicBezTo>
                  <a:cubicBezTo>
                    <a:pt x="2201" y="8993"/>
                    <a:pt x="2201" y="11242"/>
                    <a:pt x="2493" y="12607"/>
                  </a:cubicBezTo>
                  <a:cubicBezTo>
                    <a:pt x="2785" y="13972"/>
                    <a:pt x="3369" y="14454"/>
                    <a:pt x="3807" y="14413"/>
                  </a:cubicBezTo>
                  <a:cubicBezTo>
                    <a:pt x="4244" y="14373"/>
                    <a:pt x="4536" y="13811"/>
                    <a:pt x="4244" y="12888"/>
                  </a:cubicBezTo>
                  <a:cubicBezTo>
                    <a:pt x="3952" y="11964"/>
                    <a:pt x="3077" y="10680"/>
                    <a:pt x="2055" y="9917"/>
                  </a:cubicBezTo>
                  <a:cubicBezTo>
                    <a:pt x="1034" y="9154"/>
                    <a:pt x="-134" y="8913"/>
                    <a:pt x="12" y="8752"/>
                  </a:cubicBezTo>
                  <a:cubicBezTo>
                    <a:pt x="158" y="8592"/>
                    <a:pt x="1617" y="8512"/>
                    <a:pt x="2785" y="8632"/>
                  </a:cubicBezTo>
                  <a:cubicBezTo>
                    <a:pt x="3952" y="8752"/>
                    <a:pt x="4828" y="9074"/>
                    <a:pt x="5850" y="9515"/>
                  </a:cubicBezTo>
                  <a:cubicBezTo>
                    <a:pt x="6871" y="9957"/>
                    <a:pt x="8039" y="10519"/>
                    <a:pt x="9352" y="10920"/>
                  </a:cubicBezTo>
                  <a:cubicBezTo>
                    <a:pt x="10666" y="11322"/>
                    <a:pt x="12125" y="11563"/>
                    <a:pt x="13293" y="11523"/>
                  </a:cubicBezTo>
                  <a:cubicBezTo>
                    <a:pt x="14461" y="11483"/>
                    <a:pt x="15336" y="11161"/>
                    <a:pt x="15920" y="10800"/>
                  </a:cubicBezTo>
                  <a:cubicBezTo>
                    <a:pt x="16504" y="10439"/>
                    <a:pt x="16796" y="10037"/>
                    <a:pt x="17088" y="10037"/>
                  </a:cubicBezTo>
                  <a:cubicBezTo>
                    <a:pt x="17380" y="10037"/>
                    <a:pt x="17671" y="10439"/>
                    <a:pt x="18547" y="11924"/>
                  </a:cubicBezTo>
                  <a:cubicBezTo>
                    <a:pt x="19423" y="13410"/>
                    <a:pt x="20882" y="15979"/>
                    <a:pt x="21174" y="17665"/>
                  </a:cubicBezTo>
                  <a:cubicBezTo>
                    <a:pt x="21466" y="19352"/>
                    <a:pt x="20590" y="20155"/>
                    <a:pt x="19423" y="20717"/>
                  </a:cubicBezTo>
                  <a:cubicBezTo>
                    <a:pt x="18255" y="21279"/>
                    <a:pt x="16796" y="21600"/>
                    <a:pt x="14169" y="21279"/>
                  </a:cubicBezTo>
                  <a:cubicBezTo>
                    <a:pt x="11542" y="20958"/>
                    <a:pt x="7747" y="19994"/>
                    <a:pt x="3952" y="19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4339504" y="256157"/>
              <a:ext cx="74878" cy="14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0760" fill="norm" stroke="1" extrusionOk="0">
                  <a:moveTo>
                    <a:pt x="20651" y="2777"/>
                  </a:moveTo>
                  <a:cubicBezTo>
                    <a:pt x="18900" y="1543"/>
                    <a:pt x="17149" y="309"/>
                    <a:pt x="15105" y="154"/>
                  </a:cubicBezTo>
                  <a:cubicBezTo>
                    <a:pt x="13062" y="0"/>
                    <a:pt x="10727" y="926"/>
                    <a:pt x="8100" y="2931"/>
                  </a:cubicBezTo>
                  <a:cubicBezTo>
                    <a:pt x="5473" y="4937"/>
                    <a:pt x="2554" y="8023"/>
                    <a:pt x="1094" y="11109"/>
                  </a:cubicBezTo>
                  <a:cubicBezTo>
                    <a:pt x="-365" y="14194"/>
                    <a:pt x="-365" y="17280"/>
                    <a:pt x="1094" y="19131"/>
                  </a:cubicBezTo>
                  <a:cubicBezTo>
                    <a:pt x="2554" y="20983"/>
                    <a:pt x="5473" y="21600"/>
                    <a:pt x="9559" y="19131"/>
                  </a:cubicBezTo>
                  <a:cubicBezTo>
                    <a:pt x="13646" y="16663"/>
                    <a:pt x="18900" y="11109"/>
                    <a:pt x="20067" y="7406"/>
                  </a:cubicBezTo>
                  <a:cubicBezTo>
                    <a:pt x="21235" y="3703"/>
                    <a:pt x="18316" y="1851"/>
                    <a:pt x="153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4465181" y="0"/>
              <a:ext cx="101601" cy="472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1600" y="3280"/>
                  </a:moveTo>
                  <a:cubicBezTo>
                    <a:pt x="21150" y="2798"/>
                    <a:pt x="20700" y="2316"/>
                    <a:pt x="20025" y="1785"/>
                  </a:cubicBezTo>
                  <a:cubicBezTo>
                    <a:pt x="19350" y="1255"/>
                    <a:pt x="18450" y="676"/>
                    <a:pt x="16875" y="339"/>
                  </a:cubicBezTo>
                  <a:cubicBezTo>
                    <a:pt x="15300" y="1"/>
                    <a:pt x="13050" y="-95"/>
                    <a:pt x="11250" y="98"/>
                  </a:cubicBezTo>
                  <a:cubicBezTo>
                    <a:pt x="9450" y="291"/>
                    <a:pt x="8100" y="773"/>
                    <a:pt x="6525" y="2316"/>
                  </a:cubicBezTo>
                  <a:cubicBezTo>
                    <a:pt x="4950" y="3859"/>
                    <a:pt x="3150" y="6462"/>
                    <a:pt x="2025" y="9837"/>
                  </a:cubicBezTo>
                  <a:cubicBezTo>
                    <a:pt x="900" y="13212"/>
                    <a:pt x="450" y="17359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4408031" y="275207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7" y="17486"/>
                    <a:pt x="5635" y="13371"/>
                    <a:pt x="9235" y="9771"/>
                  </a:cubicBezTo>
                  <a:cubicBezTo>
                    <a:pt x="12835" y="6171"/>
                    <a:pt x="1721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5043031" y="294257"/>
              <a:ext cx="98162" cy="15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107" fill="norm" stroke="1" extrusionOk="0">
                  <a:moveTo>
                    <a:pt x="20681" y="1683"/>
                  </a:moveTo>
                  <a:cubicBezTo>
                    <a:pt x="18843" y="842"/>
                    <a:pt x="17004" y="0"/>
                    <a:pt x="14017" y="281"/>
                  </a:cubicBezTo>
                  <a:cubicBezTo>
                    <a:pt x="11030" y="561"/>
                    <a:pt x="6894" y="1964"/>
                    <a:pt x="4136" y="4629"/>
                  </a:cubicBezTo>
                  <a:cubicBezTo>
                    <a:pt x="1379" y="7294"/>
                    <a:pt x="0" y="11221"/>
                    <a:pt x="0" y="14447"/>
                  </a:cubicBezTo>
                  <a:cubicBezTo>
                    <a:pt x="0" y="17673"/>
                    <a:pt x="1379" y="20197"/>
                    <a:pt x="4596" y="20899"/>
                  </a:cubicBezTo>
                  <a:cubicBezTo>
                    <a:pt x="7813" y="21600"/>
                    <a:pt x="12868" y="20478"/>
                    <a:pt x="16085" y="18374"/>
                  </a:cubicBezTo>
                  <a:cubicBezTo>
                    <a:pt x="19302" y="16270"/>
                    <a:pt x="20681" y="13184"/>
                    <a:pt x="21140" y="10940"/>
                  </a:cubicBezTo>
                  <a:cubicBezTo>
                    <a:pt x="21600" y="8696"/>
                    <a:pt x="21140" y="7294"/>
                    <a:pt x="19762" y="6031"/>
                  </a:cubicBezTo>
                  <a:cubicBezTo>
                    <a:pt x="18383" y="4769"/>
                    <a:pt x="16085" y="3647"/>
                    <a:pt x="15166" y="2665"/>
                  </a:cubicBezTo>
                  <a:cubicBezTo>
                    <a:pt x="14247" y="1683"/>
                    <a:pt x="14706" y="842"/>
                    <a:pt x="151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5199664" y="59048"/>
              <a:ext cx="135468" cy="40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7425" y="1701"/>
                  </a:moveTo>
                  <a:cubicBezTo>
                    <a:pt x="6412" y="913"/>
                    <a:pt x="5400" y="126"/>
                    <a:pt x="4556" y="13"/>
                  </a:cubicBezTo>
                  <a:cubicBezTo>
                    <a:pt x="3712" y="-99"/>
                    <a:pt x="3037" y="463"/>
                    <a:pt x="2869" y="2207"/>
                  </a:cubicBezTo>
                  <a:cubicBezTo>
                    <a:pt x="2700" y="3951"/>
                    <a:pt x="3037" y="6876"/>
                    <a:pt x="3544" y="9801"/>
                  </a:cubicBezTo>
                  <a:cubicBezTo>
                    <a:pt x="4050" y="12726"/>
                    <a:pt x="4725" y="15651"/>
                    <a:pt x="5062" y="17395"/>
                  </a:cubicBezTo>
                  <a:cubicBezTo>
                    <a:pt x="5400" y="19139"/>
                    <a:pt x="5400" y="19701"/>
                    <a:pt x="5062" y="20263"/>
                  </a:cubicBezTo>
                  <a:cubicBezTo>
                    <a:pt x="4725" y="20826"/>
                    <a:pt x="4050" y="21388"/>
                    <a:pt x="3544" y="21388"/>
                  </a:cubicBezTo>
                  <a:cubicBezTo>
                    <a:pt x="3037" y="21388"/>
                    <a:pt x="2700" y="20826"/>
                    <a:pt x="3206" y="19532"/>
                  </a:cubicBezTo>
                  <a:cubicBezTo>
                    <a:pt x="3712" y="18238"/>
                    <a:pt x="5062" y="16213"/>
                    <a:pt x="6244" y="14976"/>
                  </a:cubicBezTo>
                  <a:cubicBezTo>
                    <a:pt x="7425" y="13739"/>
                    <a:pt x="8437" y="13288"/>
                    <a:pt x="9956" y="13007"/>
                  </a:cubicBezTo>
                  <a:cubicBezTo>
                    <a:pt x="11475" y="12726"/>
                    <a:pt x="13500" y="12613"/>
                    <a:pt x="15187" y="12782"/>
                  </a:cubicBezTo>
                  <a:cubicBezTo>
                    <a:pt x="16875" y="12951"/>
                    <a:pt x="18225" y="13401"/>
                    <a:pt x="19406" y="13907"/>
                  </a:cubicBezTo>
                  <a:cubicBezTo>
                    <a:pt x="20588" y="14414"/>
                    <a:pt x="21600" y="14976"/>
                    <a:pt x="21600" y="15820"/>
                  </a:cubicBezTo>
                  <a:cubicBezTo>
                    <a:pt x="21600" y="16663"/>
                    <a:pt x="20588" y="17789"/>
                    <a:pt x="17381" y="18801"/>
                  </a:cubicBezTo>
                  <a:cubicBezTo>
                    <a:pt x="14175" y="19814"/>
                    <a:pt x="8775" y="20713"/>
                    <a:pt x="5231" y="21107"/>
                  </a:cubicBezTo>
                  <a:cubicBezTo>
                    <a:pt x="1687" y="21501"/>
                    <a:pt x="0" y="21388"/>
                    <a:pt x="0" y="20995"/>
                  </a:cubicBezTo>
                  <a:cubicBezTo>
                    <a:pt x="0" y="20601"/>
                    <a:pt x="1687" y="19926"/>
                    <a:pt x="3375" y="19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5388317" y="238050"/>
              <a:ext cx="90614" cy="190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320" fill="norm" stroke="1" extrusionOk="0">
                  <a:moveTo>
                    <a:pt x="16739" y="4167"/>
                  </a:moveTo>
                  <a:cubicBezTo>
                    <a:pt x="15299" y="3217"/>
                    <a:pt x="13859" y="2268"/>
                    <a:pt x="12179" y="1437"/>
                  </a:cubicBezTo>
                  <a:cubicBezTo>
                    <a:pt x="10499" y="606"/>
                    <a:pt x="8579" y="-106"/>
                    <a:pt x="6179" y="13"/>
                  </a:cubicBezTo>
                  <a:cubicBezTo>
                    <a:pt x="3779" y="131"/>
                    <a:pt x="899" y="1081"/>
                    <a:pt x="179" y="2742"/>
                  </a:cubicBezTo>
                  <a:cubicBezTo>
                    <a:pt x="-541" y="4404"/>
                    <a:pt x="899" y="6778"/>
                    <a:pt x="4739" y="9032"/>
                  </a:cubicBezTo>
                  <a:cubicBezTo>
                    <a:pt x="8579" y="11287"/>
                    <a:pt x="14819" y="13424"/>
                    <a:pt x="17939" y="15085"/>
                  </a:cubicBezTo>
                  <a:cubicBezTo>
                    <a:pt x="21059" y="16747"/>
                    <a:pt x="21059" y="17934"/>
                    <a:pt x="19619" y="19002"/>
                  </a:cubicBezTo>
                  <a:cubicBezTo>
                    <a:pt x="18179" y="20070"/>
                    <a:pt x="15299" y="21019"/>
                    <a:pt x="12659" y="21257"/>
                  </a:cubicBezTo>
                  <a:cubicBezTo>
                    <a:pt x="10019" y="21494"/>
                    <a:pt x="7619" y="21019"/>
                    <a:pt x="5219" y="20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5511580" y="261156"/>
              <a:ext cx="115652" cy="127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0971" fill="norm" stroke="1" extrusionOk="0">
                  <a:moveTo>
                    <a:pt x="3718" y="10674"/>
                  </a:moveTo>
                  <a:cubicBezTo>
                    <a:pt x="5646" y="10674"/>
                    <a:pt x="7575" y="10674"/>
                    <a:pt x="9311" y="9803"/>
                  </a:cubicBezTo>
                  <a:cubicBezTo>
                    <a:pt x="11046" y="8932"/>
                    <a:pt x="12589" y="7191"/>
                    <a:pt x="13361" y="5449"/>
                  </a:cubicBezTo>
                  <a:cubicBezTo>
                    <a:pt x="14132" y="3707"/>
                    <a:pt x="14132" y="1965"/>
                    <a:pt x="12782" y="920"/>
                  </a:cubicBezTo>
                  <a:cubicBezTo>
                    <a:pt x="11432" y="-126"/>
                    <a:pt x="8732" y="-474"/>
                    <a:pt x="6418" y="920"/>
                  </a:cubicBezTo>
                  <a:cubicBezTo>
                    <a:pt x="4104" y="2313"/>
                    <a:pt x="2175" y="5449"/>
                    <a:pt x="1018" y="8584"/>
                  </a:cubicBezTo>
                  <a:cubicBezTo>
                    <a:pt x="-139" y="11720"/>
                    <a:pt x="-525" y="14855"/>
                    <a:pt x="1018" y="17120"/>
                  </a:cubicBezTo>
                  <a:cubicBezTo>
                    <a:pt x="2561" y="19384"/>
                    <a:pt x="6032" y="20778"/>
                    <a:pt x="9696" y="20952"/>
                  </a:cubicBezTo>
                  <a:cubicBezTo>
                    <a:pt x="13361" y="21126"/>
                    <a:pt x="17218" y="20081"/>
                    <a:pt x="21075" y="19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5633581" y="249807"/>
              <a:ext cx="107951" cy="154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1751"/>
                  </a:moveTo>
                  <a:cubicBezTo>
                    <a:pt x="3812" y="7005"/>
                    <a:pt x="7624" y="12259"/>
                    <a:pt x="9318" y="15762"/>
                  </a:cubicBezTo>
                  <a:cubicBezTo>
                    <a:pt x="11012" y="19265"/>
                    <a:pt x="10588" y="21016"/>
                    <a:pt x="9741" y="21308"/>
                  </a:cubicBezTo>
                  <a:cubicBezTo>
                    <a:pt x="8894" y="21600"/>
                    <a:pt x="7624" y="20432"/>
                    <a:pt x="6988" y="18097"/>
                  </a:cubicBezTo>
                  <a:cubicBezTo>
                    <a:pt x="6353" y="15762"/>
                    <a:pt x="6353" y="12259"/>
                    <a:pt x="8894" y="9049"/>
                  </a:cubicBezTo>
                  <a:cubicBezTo>
                    <a:pt x="11435" y="5838"/>
                    <a:pt x="16518" y="29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5769842" y="237107"/>
              <a:ext cx="105040" cy="160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269" fill="norm" stroke="1" extrusionOk="0">
                  <a:moveTo>
                    <a:pt x="1998" y="1683"/>
                  </a:moveTo>
                  <a:cubicBezTo>
                    <a:pt x="1134" y="5891"/>
                    <a:pt x="270" y="10099"/>
                    <a:pt x="54" y="13044"/>
                  </a:cubicBezTo>
                  <a:cubicBezTo>
                    <a:pt x="-162" y="15990"/>
                    <a:pt x="270" y="17673"/>
                    <a:pt x="1350" y="19075"/>
                  </a:cubicBezTo>
                  <a:cubicBezTo>
                    <a:pt x="2430" y="20478"/>
                    <a:pt x="4158" y="21600"/>
                    <a:pt x="6102" y="21179"/>
                  </a:cubicBezTo>
                  <a:cubicBezTo>
                    <a:pt x="8046" y="20758"/>
                    <a:pt x="10206" y="18795"/>
                    <a:pt x="12798" y="15008"/>
                  </a:cubicBezTo>
                  <a:cubicBezTo>
                    <a:pt x="15390" y="11221"/>
                    <a:pt x="18414" y="5610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5893931" y="256157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5919331" y="192657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5951807" y="242890"/>
              <a:ext cx="214646" cy="42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76" fill="norm" stroke="1" extrusionOk="0">
                  <a:moveTo>
                    <a:pt x="2468" y="3540"/>
                  </a:moveTo>
                  <a:cubicBezTo>
                    <a:pt x="2045" y="4604"/>
                    <a:pt x="1621" y="5668"/>
                    <a:pt x="1198" y="6519"/>
                  </a:cubicBezTo>
                  <a:cubicBezTo>
                    <a:pt x="774" y="7371"/>
                    <a:pt x="351" y="8009"/>
                    <a:pt x="139" y="8009"/>
                  </a:cubicBezTo>
                  <a:cubicBezTo>
                    <a:pt x="-73" y="8009"/>
                    <a:pt x="-73" y="7371"/>
                    <a:pt x="351" y="6147"/>
                  </a:cubicBezTo>
                  <a:cubicBezTo>
                    <a:pt x="774" y="4923"/>
                    <a:pt x="1621" y="3115"/>
                    <a:pt x="2362" y="1997"/>
                  </a:cubicBezTo>
                  <a:cubicBezTo>
                    <a:pt x="3103" y="880"/>
                    <a:pt x="3739" y="454"/>
                    <a:pt x="4586" y="188"/>
                  </a:cubicBezTo>
                  <a:cubicBezTo>
                    <a:pt x="5433" y="-78"/>
                    <a:pt x="6492" y="-184"/>
                    <a:pt x="7233" y="720"/>
                  </a:cubicBezTo>
                  <a:cubicBezTo>
                    <a:pt x="7974" y="1625"/>
                    <a:pt x="8398" y="3540"/>
                    <a:pt x="8609" y="4870"/>
                  </a:cubicBezTo>
                  <a:cubicBezTo>
                    <a:pt x="8821" y="6200"/>
                    <a:pt x="8821" y="6945"/>
                    <a:pt x="9245" y="7477"/>
                  </a:cubicBezTo>
                  <a:cubicBezTo>
                    <a:pt x="9668" y="8009"/>
                    <a:pt x="10515" y="8328"/>
                    <a:pt x="11892" y="8169"/>
                  </a:cubicBezTo>
                  <a:cubicBezTo>
                    <a:pt x="13268" y="8009"/>
                    <a:pt x="15174" y="7371"/>
                    <a:pt x="16551" y="6626"/>
                  </a:cubicBezTo>
                  <a:cubicBezTo>
                    <a:pt x="17927" y="5881"/>
                    <a:pt x="18774" y="5030"/>
                    <a:pt x="19409" y="4232"/>
                  </a:cubicBezTo>
                  <a:cubicBezTo>
                    <a:pt x="20045" y="3434"/>
                    <a:pt x="20468" y="2689"/>
                    <a:pt x="20045" y="2316"/>
                  </a:cubicBezTo>
                  <a:cubicBezTo>
                    <a:pt x="19621" y="1944"/>
                    <a:pt x="18351" y="1944"/>
                    <a:pt x="17186" y="2157"/>
                  </a:cubicBezTo>
                  <a:cubicBezTo>
                    <a:pt x="16021" y="2370"/>
                    <a:pt x="14962" y="2795"/>
                    <a:pt x="14221" y="3274"/>
                  </a:cubicBezTo>
                  <a:cubicBezTo>
                    <a:pt x="13480" y="3753"/>
                    <a:pt x="13056" y="4285"/>
                    <a:pt x="13162" y="4764"/>
                  </a:cubicBezTo>
                  <a:cubicBezTo>
                    <a:pt x="13268" y="5243"/>
                    <a:pt x="13903" y="5668"/>
                    <a:pt x="14751" y="5987"/>
                  </a:cubicBezTo>
                  <a:cubicBezTo>
                    <a:pt x="15598" y="6307"/>
                    <a:pt x="16656" y="6519"/>
                    <a:pt x="17609" y="7158"/>
                  </a:cubicBezTo>
                  <a:cubicBezTo>
                    <a:pt x="18562" y="7796"/>
                    <a:pt x="19409" y="8860"/>
                    <a:pt x="20045" y="10776"/>
                  </a:cubicBezTo>
                  <a:cubicBezTo>
                    <a:pt x="20680" y="12691"/>
                    <a:pt x="21103" y="15457"/>
                    <a:pt x="21315" y="17107"/>
                  </a:cubicBezTo>
                  <a:cubicBezTo>
                    <a:pt x="21527" y="18756"/>
                    <a:pt x="21527" y="19288"/>
                    <a:pt x="21315" y="19820"/>
                  </a:cubicBezTo>
                  <a:cubicBezTo>
                    <a:pt x="21103" y="20352"/>
                    <a:pt x="20680" y="20884"/>
                    <a:pt x="19939" y="21150"/>
                  </a:cubicBezTo>
                  <a:cubicBezTo>
                    <a:pt x="19198" y="21416"/>
                    <a:pt x="18139" y="21416"/>
                    <a:pt x="17080" y="21310"/>
                  </a:cubicBezTo>
                  <a:cubicBezTo>
                    <a:pt x="16021" y="21203"/>
                    <a:pt x="14962" y="20990"/>
                    <a:pt x="14327" y="20512"/>
                  </a:cubicBezTo>
                  <a:cubicBezTo>
                    <a:pt x="13692" y="20033"/>
                    <a:pt x="13480" y="19288"/>
                    <a:pt x="13268" y="1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6720804" y="288008"/>
              <a:ext cx="157378" cy="15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290" fill="norm" stroke="1" extrusionOk="0">
                  <a:moveTo>
                    <a:pt x="17093" y="3537"/>
                  </a:moveTo>
                  <a:cubicBezTo>
                    <a:pt x="16229" y="2057"/>
                    <a:pt x="15365" y="578"/>
                    <a:pt x="13493" y="134"/>
                  </a:cubicBezTo>
                  <a:cubicBezTo>
                    <a:pt x="11621" y="-310"/>
                    <a:pt x="8741" y="282"/>
                    <a:pt x="6293" y="2945"/>
                  </a:cubicBezTo>
                  <a:cubicBezTo>
                    <a:pt x="3845" y="5608"/>
                    <a:pt x="1829" y="10342"/>
                    <a:pt x="821" y="13449"/>
                  </a:cubicBezTo>
                  <a:cubicBezTo>
                    <a:pt x="-187" y="16556"/>
                    <a:pt x="-187" y="18035"/>
                    <a:pt x="389" y="19219"/>
                  </a:cubicBezTo>
                  <a:cubicBezTo>
                    <a:pt x="965" y="20402"/>
                    <a:pt x="2117" y="21290"/>
                    <a:pt x="3413" y="21290"/>
                  </a:cubicBezTo>
                  <a:cubicBezTo>
                    <a:pt x="4709" y="21290"/>
                    <a:pt x="6149" y="20402"/>
                    <a:pt x="7445" y="18775"/>
                  </a:cubicBezTo>
                  <a:cubicBezTo>
                    <a:pt x="8741" y="17148"/>
                    <a:pt x="9893" y="14780"/>
                    <a:pt x="10901" y="11969"/>
                  </a:cubicBezTo>
                  <a:cubicBezTo>
                    <a:pt x="11909" y="9158"/>
                    <a:pt x="12773" y="5904"/>
                    <a:pt x="13205" y="5016"/>
                  </a:cubicBezTo>
                  <a:cubicBezTo>
                    <a:pt x="13637" y="4128"/>
                    <a:pt x="13637" y="5608"/>
                    <a:pt x="14069" y="8271"/>
                  </a:cubicBezTo>
                  <a:cubicBezTo>
                    <a:pt x="14501" y="10934"/>
                    <a:pt x="15365" y="14780"/>
                    <a:pt x="16661" y="16852"/>
                  </a:cubicBezTo>
                  <a:cubicBezTo>
                    <a:pt x="17957" y="18923"/>
                    <a:pt x="19685" y="19219"/>
                    <a:pt x="21413" y="19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7246844" y="266558"/>
              <a:ext cx="158388" cy="198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285" fill="norm" stroke="1" extrusionOk="0">
                  <a:moveTo>
                    <a:pt x="1679" y="2975"/>
                  </a:moveTo>
                  <a:cubicBezTo>
                    <a:pt x="1391" y="8205"/>
                    <a:pt x="1103" y="13434"/>
                    <a:pt x="815" y="16731"/>
                  </a:cubicBezTo>
                  <a:cubicBezTo>
                    <a:pt x="527" y="20028"/>
                    <a:pt x="239" y="21392"/>
                    <a:pt x="95" y="21278"/>
                  </a:cubicBezTo>
                  <a:cubicBezTo>
                    <a:pt x="-49" y="21165"/>
                    <a:pt x="-49" y="19573"/>
                    <a:pt x="239" y="16845"/>
                  </a:cubicBezTo>
                  <a:cubicBezTo>
                    <a:pt x="527" y="14116"/>
                    <a:pt x="1103" y="10251"/>
                    <a:pt x="1823" y="7636"/>
                  </a:cubicBezTo>
                  <a:cubicBezTo>
                    <a:pt x="2543" y="5021"/>
                    <a:pt x="3407" y="3657"/>
                    <a:pt x="4271" y="3544"/>
                  </a:cubicBezTo>
                  <a:cubicBezTo>
                    <a:pt x="5135" y="3430"/>
                    <a:pt x="5999" y="4567"/>
                    <a:pt x="6575" y="5817"/>
                  </a:cubicBezTo>
                  <a:cubicBezTo>
                    <a:pt x="7151" y="7068"/>
                    <a:pt x="7439" y="8432"/>
                    <a:pt x="7583" y="9796"/>
                  </a:cubicBezTo>
                  <a:cubicBezTo>
                    <a:pt x="7727" y="11160"/>
                    <a:pt x="7727" y="12525"/>
                    <a:pt x="7583" y="12638"/>
                  </a:cubicBezTo>
                  <a:cubicBezTo>
                    <a:pt x="7439" y="12752"/>
                    <a:pt x="7151" y="11615"/>
                    <a:pt x="7871" y="9341"/>
                  </a:cubicBezTo>
                  <a:cubicBezTo>
                    <a:pt x="8591" y="7068"/>
                    <a:pt x="10319" y="3657"/>
                    <a:pt x="11903" y="1838"/>
                  </a:cubicBezTo>
                  <a:cubicBezTo>
                    <a:pt x="13487" y="19"/>
                    <a:pt x="14927" y="-208"/>
                    <a:pt x="16223" y="133"/>
                  </a:cubicBezTo>
                  <a:cubicBezTo>
                    <a:pt x="17519" y="474"/>
                    <a:pt x="18671" y="1384"/>
                    <a:pt x="19535" y="4226"/>
                  </a:cubicBezTo>
                  <a:cubicBezTo>
                    <a:pt x="20399" y="7068"/>
                    <a:pt x="20975" y="11843"/>
                    <a:pt x="21551" y="16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7484752" y="266655"/>
              <a:ext cx="74876" cy="135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7" h="20880" fill="norm" stroke="1" extrusionOk="0">
                  <a:moveTo>
                    <a:pt x="19571" y="5250"/>
                  </a:moveTo>
                  <a:cubicBezTo>
                    <a:pt x="20140" y="3613"/>
                    <a:pt x="20708" y="1977"/>
                    <a:pt x="18719" y="995"/>
                  </a:cubicBezTo>
                  <a:cubicBezTo>
                    <a:pt x="16729" y="13"/>
                    <a:pt x="12182" y="-314"/>
                    <a:pt x="9055" y="341"/>
                  </a:cubicBezTo>
                  <a:cubicBezTo>
                    <a:pt x="5929" y="995"/>
                    <a:pt x="4224" y="2631"/>
                    <a:pt x="2519" y="5250"/>
                  </a:cubicBezTo>
                  <a:cubicBezTo>
                    <a:pt x="813" y="7868"/>
                    <a:pt x="-892" y="11468"/>
                    <a:pt x="529" y="14577"/>
                  </a:cubicBezTo>
                  <a:cubicBezTo>
                    <a:pt x="1950" y="17686"/>
                    <a:pt x="6497" y="20304"/>
                    <a:pt x="9908" y="20795"/>
                  </a:cubicBezTo>
                  <a:cubicBezTo>
                    <a:pt x="13319" y="21286"/>
                    <a:pt x="15592" y="19650"/>
                    <a:pt x="17013" y="15886"/>
                  </a:cubicBezTo>
                  <a:cubicBezTo>
                    <a:pt x="18434" y="12122"/>
                    <a:pt x="19003" y="6231"/>
                    <a:pt x="19571" y="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7570331" y="249807"/>
              <a:ext cx="127001" cy="150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0"/>
                  </a:moveTo>
                  <a:cubicBezTo>
                    <a:pt x="2880" y="2700"/>
                    <a:pt x="5760" y="5400"/>
                    <a:pt x="7560" y="8700"/>
                  </a:cubicBezTo>
                  <a:cubicBezTo>
                    <a:pt x="9360" y="12000"/>
                    <a:pt x="10080" y="15900"/>
                    <a:pt x="9720" y="18300"/>
                  </a:cubicBezTo>
                  <a:cubicBezTo>
                    <a:pt x="9360" y="20700"/>
                    <a:pt x="7920" y="21600"/>
                    <a:pt x="7200" y="21150"/>
                  </a:cubicBezTo>
                  <a:cubicBezTo>
                    <a:pt x="6480" y="20700"/>
                    <a:pt x="6480" y="18900"/>
                    <a:pt x="7200" y="16050"/>
                  </a:cubicBezTo>
                  <a:cubicBezTo>
                    <a:pt x="7920" y="13200"/>
                    <a:pt x="9360" y="9300"/>
                    <a:pt x="11880" y="6750"/>
                  </a:cubicBezTo>
                  <a:cubicBezTo>
                    <a:pt x="14400" y="4200"/>
                    <a:pt x="18000" y="3000"/>
                    <a:pt x="21600" y="1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716381" y="226508"/>
              <a:ext cx="152401" cy="197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9323"/>
                  </a:moveTo>
                  <a:cubicBezTo>
                    <a:pt x="1500" y="9323"/>
                    <a:pt x="3000" y="9323"/>
                    <a:pt x="4950" y="8414"/>
                  </a:cubicBezTo>
                  <a:cubicBezTo>
                    <a:pt x="6900" y="7505"/>
                    <a:pt x="9300" y="5686"/>
                    <a:pt x="10800" y="4094"/>
                  </a:cubicBezTo>
                  <a:cubicBezTo>
                    <a:pt x="12300" y="2502"/>
                    <a:pt x="12900" y="1138"/>
                    <a:pt x="12300" y="456"/>
                  </a:cubicBezTo>
                  <a:cubicBezTo>
                    <a:pt x="11700" y="-226"/>
                    <a:pt x="9900" y="-226"/>
                    <a:pt x="7950" y="1025"/>
                  </a:cubicBezTo>
                  <a:cubicBezTo>
                    <a:pt x="6000" y="2275"/>
                    <a:pt x="3900" y="4776"/>
                    <a:pt x="2550" y="7732"/>
                  </a:cubicBezTo>
                  <a:cubicBezTo>
                    <a:pt x="1200" y="10688"/>
                    <a:pt x="600" y="14098"/>
                    <a:pt x="1200" y="16713"/>
                  </a:cubicBezTo>
                  <a:cubicBezTo>
                    <a:pt x="1800" y="19328"/>
                    <a:pt x="3600" y="21147"/>
                    <a:pt x="7200" y="21260"/>
                  </a:cubicBezTo>
                  <a:cubicBezTo>
                    <a:pt x="10800" y="21374"/>
                    <a:pt x="16200" y="19782"/>
                    <a:pt x="21600" y="18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8367191" y="268148"/>
              <a:ext cx="98491" cy="197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221" fill="norm" stroke="1" extrusionOk="0">
                  <a:moveTo>
                    <a:pt x="6089" y="6215"/>
                  </a:moveTo>
                  <a:cubicBezTo>
                    <a:pt x="4739" y="7124"/>
                    <a:pt x="3389" y="8034"/>
                    <a:pt x="3614" y="8829"/>
                  </a:cubicBezTo>
                  <a:cubicBezTo>
                    <a:pt x="3839" y="9625"/>
                    <a:pt x="5639" y="10307"/>
                    <a:pt x="7664" y="10535"/>
                  </a:cubicBezTo>
                  <a:cubicBezTo>
                    <a:pt x="9689" y="10762"/>
                    <a:pt x="11939" y="10535"/>
                    <a:pt x="13964" y="9284"/>
                  </a:cubicBezTo>
                  <a:cubicBezTo>
                    <a:pt x="15989" y="8034"/>
                    <a:pt x="17789" y="5760"/>
                    <a:pt x="18464" y="4055"/>
                  </a:cubicBezTo>
                  <a:cubicBezTo>
                    <a:pt x="19139" y="2349"/>
                    <a:pt x="18689" y="1213"/>
                    <a:pt x="17339" y="530"/>
                  </a:cubicBezTo>
                  <a:cubicBezTo>
                    <a:pt x="15989" y="-152"/>
                    <a:pt x="13739" y="-379"/>
                    <a:pt x="10589" y="1099"/>
                  </a:cubicBezTo>
                  <a:cubicBezTo>
                    <a:pt x="7439" y="2577"/>
                    <a:pt x="3389" y="5760"/>
                    <a:pt x="1364" y="8716"/>
                  </a:cubicBezTo>
                  <a:cubicBezTo>
                    <a:pt x="-661" y="11672"/>
                    <a:pt x="-661" y="14400"/>
                    <a:pt x="2939" y="16446"/>
                  </a:cubicBezTo>
                  <a:cubicBezTo>
                    <a:pt x="6539" y="18493"/>
                    <a:pt x="13739" y="19857"/>
                    <a:pt x="20939" y="21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8541881" y="256157"/>
              <a:ext cx="889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" y="2118"/>
                    <a:pt x="1029" y="4235"/>
                    <a:pt x="3857" y="7306"/>
                  </a:cubicBezTo>
                  <a:cubicBezTo>
                    <a:pt x="6686" y="10376"/>
                    <a:pt x="11829" y="14400"/>
                    <a:pt x="15171" y="16835"/>
                  </a:cubicBezTo>
                  <a:cubicBezTo>
                    <a:pt x="18514" y="19271"/>
                    <a:pt x="20057" y="20118"/>
                    <a:pt x="20829" y="20647"/>
                  </a:cubicBezTo>
                  <a:cubicBezTo>
                    <a:pt x="21600" y="21176"/>
                    <a:pt x="21600" y="21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8522831" y="275207"/>
              <a:ext cx="1270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1477"/>
                    <a:pt x="17280" y="2954"/>
                    <a:pt x="13680" y="6554"/>
                  </a:cubicBezTo>
                  <a:cubicBezTo>
                    <a:pt x="10080" y="10154"/>
                    <a:pt x="5040" y="158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8681581" y="97407"/>
              <a:ext cx="95251" cy="391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0"/>
                  </a:moveTo>
                  <a:cubicBezTo>
                    <a:pt x="18240" y="1394"/>
                    <a:pt x="14880" y="2787"/>
                    <a:pt x="11280" y="5400"/>
                  </a:cubicBezTo>
                  <a:cubicBezTo>
                    <a:pt x="7680" y="8013"/>
                    <a:pt x="3840" y="11845"/>
                    <a:pt x="1920" y="14458"/>
                  </a:cubicBezTo>
                  <a:cubicBezTo>
                    <a:pt x="0" y="17071"/>
                    <a:pt x="0" y="18465"/>
                    <a:pt x="0" y="19452"/>
                  </a:cubicBezTo>
                  <a:cubicBezTo>
                    <a:pt x="0" y="20439"/>
                    <a:pt x="0" y="21019"/>
                    <a:pt x="1200" y="21310"/>
                  </a:cubicBezTo>
                  <a:cubicBezTo>
                    <a:pt x="2400" y="21600"/>
                    <a:pt x="4800" y="21600"/>
                    <a:pt x="7440" y="20903"/>
                  </a:cubicBezTo>
                  <a:cubicBezTo>
                    <a:pt x="10080" y="20206"/>
                    <a:pt x="12960" y="18813"/>
                    <a:pt x="15840" y="17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8656181" y="281557"/>
              <a:ext cx="209551" cy="152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0"/>
                  </a:moveTo>
                  <a:cubicBezTo>
                    <a:pt x="4582" y="2071"/>
                    <a:pt x="9164" y="4142"/>
                    <a:pt x="11891" y="6658"/>
                  </a:cubicBezTo>
                  <a:cubicBezTo>
                    <a:pt x="14618" y="9173"/>
                    <a:pt x="15491" y="12132"/>
                    <a:pt x="15709" y="14499"/>
                  </a:cubicBezTo>
                  <a:cubicBezTo>
                    <a:pt x="15927" y="16866"/>
                    <a:pt x="15491" y="18641"/>
                    <a:pt x="14509" y="19825"/>
                  </a:cubicBezTo>
                  <a:cubicBezTo>
                    <a:pt x="13527" y="21008"/>
                    <a:pt x="12000" y="21600"/>
                    <a:pt x="11236" y="21156"/>
                  </a:cubicBezTo>
                  <a:cubicBezTo>
                    <a:pt x="10473" y="20712"/>
                    <a:pt x="10473" y="19233"/>
                    <a:pt x="12327" y="15830"/>
                  </a:cubicBezTo>
                  <a:cubicBezTo>
                    <a:pt x="14182" y="12427"/>
                    <a:pt x="17891" y="7101"/>
                    <a:pt x="21600" y="1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8855148" y="275265"/>
              <a:ext cx="442384" cy="17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207" y="4567"/>
                  </a:moveTo>
                  <a:cubicBezTo>
                    <a:pt x="517" y="5584"/>
                    <a:pt x="827" y="6600"/>
                    <a:pt x="1240" y="6854"/>
                  </a:cubicBezTo>
                  <a:cubicBezTo>
                    <a:pt x="1654" y="7108"/>
                    <a:pt x="2170" y="6600"/>
                    <a:pt x="2584" y="5838"/>
                  </a:cubicBezTo>
                  <a:cubicBezTo>
                    <a:pt x="2997" y="5075"/>
                    <a:pt x="3307" y="4059"/>
                    <a:pt x="3566" y="2915"/>
                  </a:cubicBezTo>
                  <a:cubicBezTo>
                    <a:pt x="3824" y="1772"/>
                    <a:pt x="4031" y="501"/>
                    <a:pt x="3876" y="120"/>
                  </a:cubicBezTo>
                  <a:cubicBezTo>
                    <a:pt x="3721" y="-261"/>
                    <a:pt x="3204" y="247"/>
                    <a:pt x="2532" y="2661"/>
                  </a:cubicBezTo>
                  <a:cubicBezTo>
                    <a:pt x="1860" y="5075"/>
                    <a:pt x="1033" y="9395"/>
                    <a:pt x="568" y="12191"/>
                  </a:cubicBezTo>
                  <a:cubicBezTo>
                    <a:pt x="103" y="14986"/>
                    <a:pt x="0" y="16257"/>
                    <a:pt x="0" y="17527"/>
                  </a:cubicBezTo>
                  <a:cubicBezTo>
                    <a:pt x="0" y="18798"/>
                    <a:pt x="103" y="20068"/>
                    <a:pt x="465" y="20704"/>
                  </a:cubicBezTo>
                  <a:cubicBezTo>
                    <a:pt x="827" y="21339"/>
                    <a:pt x="1447" y="21339"/>
                    <a:pt x="2429" y="19433"/>
                  </a:cubicBezTo>
                  <a:cubicBezTo>
                    <a:pt x="3411" y="17527"/>
                    <a:pt x="4754" y="13715"/>
                    <a:pt x="5581" y="11047"/>
                  </a:cubicBezTo>
                  <a:cubicBezTo>
                    <a:pt x="6408" y="8379"/>
                    <a:pt x="6718" y="6854"/>
                    <a:pt x="6718" y="6600"/>
                  </a:cubicBezTo>
                  <a:cubicBezTo>
                    <a:pt x="6718" y="6346"/>
                    <a:pt x="6408" y="7363"/>
                    <a:pt x="6098" y="8760"/>
                  </a:cubicBezTo>
                  <a:cubicBezTo>
                    <a:pt x="5788" y="10158"/>
                    <a:pt x="5478" y="11937"/>
                    <a:pt x="5219" y="13588"/>
                  </a:cubicBezTo>
                  <a:cubicBezTo>
                    <a:pt x="4961" y="15240"/>
                    <a:pt x="4754" y="16765"/>
                    <a:pt x="4702" y="16892"/>
                  </a:cubicBezTo>
                  <a:cubicBezTo>
                    <a:pt x="4651" y="17019"/>
                    <a:pt x="4754" y="15748"/>
                    <a:pt x="5116" y="13715"/>
                  </a:cubicBezTo>
                  <a:cubicBezTo>
                    <a:pt x="5478" y="11683"/>
                    <a:pt x="6098" y="8887"/>
                    <a:pt x="6614" y="6981"/>
                  </a:cubicBezTo>
                  <a:cubicBezTo>
                    <a:pt x="7131" y="5075"/>
                    <a:pt x="7544" y="4059"/>
                    <a:pt x="7958" y="3932"/>
                  </a:cubicBezTo>
                  <a:cubicBezTo>
                    <a:pt x="8371" y="3805"/>
                    <a:pt x="8785" y="4567"/>
                    <a:pt x="8991" y="5838"/>
                  </a:cubicBezTo>
                  <a:cubicBezTo>
                    <a:pt x="9198" y="7108"/>
                    <a:pt x="9198" y="8887"/>
                    <a:pt x="9043" y="10793"/>
                  </a:cubicBezTo>
                  <a:cubicBezTo>
                    <a:pt x="8888" y="12699"/>
                    <a:pt x="8578" y="14732"/>
                    <a:pt x="8526" y="15113"/>
                  </a:cubicBezTo>
                  <a:cubicBezTo>
                    <a:pt x="8475" y="15494"/>
                    <a:pt x="8681" y="14224"/>
                    <a:pt x="9095" y="12445"/>
                  </a:cubicBezTo>
                  <a:cubicBezTo>
                    <a:pt x="9508" y="10666"/>
                    <a:pt x="10128" y="8379"/>
                    <a:pt x="10645" y="6854"/>
                  </a:cubicBezTo>
                  <a:cubicBezTo>
                    <a:pt x="11162" y="5330"/>
                    <a:pt x="11575" y="4567"/>
                    <a:pt x="11937" y="4694"/>
                  </a:cubicBezTo>
                  <a:cubicBezTo>
                    <a:pt x="12299" y="4821"/>
                    <a:pt x="12609" y="5838"/>
                    <a:pt x="12660" y="7490"/>
                  </a:cubicBezTo>
                  <a:cubicBezTo>
                    <a:pt x="12712" y="9141"/>
                    <a:pt x="12505" y="11428"/>
                    <a:pt x="12350" y="13207"/>
                  </a:cubicBezTo>
                  <a:cubicBezTo>
                    <a:pt x="12195" y="14986"/>
                    <a:pt x="12092" y="16257"/>
                    <a:pt x="12350" y="16638"/>
                  </a:cubicBezTo>
                  <a:cubicBezTo>
                    <a:pt x="12609" y="17019"/>
                    <a:pt x="13229" y="16511"/>
                    <a:pt x="14004" y="14732"/>
                  </a:cubicBezTo>
                  <a:cubicBezTo>
                    <a:pt x="14779" y="12953"/>
                    <a:pt x="15709" y="9904"/>
                    <a:pt x="16329" y="7744"/>
                  </a:cubicBezTo>
                  <a:cubicBezTo>
                    <a:pt x="16949" y="5584"/>
                    <a:pt x="17259" y="4313"/>
                    <a:pt x="17466" y="3043"/>
                  </a:cubicBezTo>
                  <a:cubicBezTo>
                    <a:pt x="17673" y="1772"/>
                    <a:pt x="17776" y="501"/>
                    <a:pt x="17569" y="120"/>
                  </a:cubicBezTo>
                  <a:cubicBezTo>
                    <a:pt x="17363" y="-261"/>
                    <a:pt x="16846" y="247"/>
                    <a:pt x="16226" y="1899"/>
                  </a:cubicBezTo>
                  <a:cubicBezTo>
                    <a:pt x="15606" y="3551"/>
                    <a:pt x="14882" y="6346"/>
                    <a:pt x="14417" y="8379"/>
                  </a:cubicBezTo>
                  <a:cubicBezTo>
                    <a:pt x="13952" y="10412"/>
                    <a:pt x="13745" y="11683"/>
                    <a:pt x="13952" y="13588"/>
                  </a:cubicBezTo>
                  <a:cubicBezTo>
                    <a:pt x="14159" y="15494"/>
                    <a:pt x="14779" y="18035"/>
                    <a:pt x="16122" y="18417"/>
                  </a:cubicBezTo>
                  <a:cubicBezTo>
                    <a:pt x="17466" y="18798"/>
                    <a:pt x="19533" y="17019"/>
                    <a:pt x="21600" y="15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9703931" y="257293"/>
              <a:ext cx="95251" cy="252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3" fill="norm" stroke="1" extrusionOk="0">
                  <a:moveTo>
                    <a:pt x="21600" y="3092"/>
                  </a:moveTo>
                  <a:cubicBezTo>
                    <a:pt x="21120" y="2207"/>
                    <a:pt x="20640" y="1321"/>
                    <a:pt x="18720" y="702"/>
                  </a:cubicBezTo>
                  <a:cubicBezTo>
                    <a:pt x="16800" y="82"/>
                    <a:pt x="13440" y="-272"/>
                    <a:pt x="10320" y="259"/>
                  </a:cubicBezTo>
                  <a:cubicBezTo>
                    <a:pt x="7200" y="790"/>
                    <a:pt x="4320" y="2207"/>
                    <a:pt x="4080" y="4243"/>
                  </a:cubicBezTo>
                  <a:cubicBezTo>
                    <a:pt x="3840" y="6279"/>
                    <a:pt x="6240" y="8935"/>
                    <a:pt x="8880" y="11325"/>
                  </a:cubicBezTo>
                  <a:cubicBezTo>
                    <a:pt x="11520" y="13715"/>
                    <a:pt x="14400" y="15839"/>
                    <a:pt x="15840" y="17344"/>
                  </a:cubicBezTo>
                  <a:cubicBezTo>
                    <a:pt x="17280" y="18849"/>
                    <a:pt x="17280" y="19735"/>
                    <a:pt x="16080" y="20354"/>
                  </a:cubicBezTo>
                  <a:cubicBezTo>
                    <a:pt x="14880" y="20974"/>
                    <a:pt x="12480" y="21328"/>
                    <a:pt x="9600" y="20885"/>
                  </a:cubicBezTo>
                  <a:cubicBezTo>
                    <a:pt x="6720" y="20443"/>
                    <a:pt x="3360" y="19203"/>
                    <a:pt x="1680" y="18407"/>
                  </a:cubicBezTo>
                  <a:cubicBezTo>
                    <a:pt x="0" y="17610"/>
                    <a:pt x="0" y="17256"/>
                    <a:pt x="0" y="16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9870211" y="122807"/>
              <a:ext cx="68671" cy="411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11" fill="norm" stroke="1" extrusionOk="0">
                  <a:moveTo>
                    <a:pt x="21235" y="0"/>
                  </a:moveTo>
                  <a:cubicBezTo>
                    <a:pt x="19271" y="992"/>
                    <a:pt x="17308" y="1984"/>
                    <a:pt x="15017" y="3967"/>
                  </a:cubicBezTo>
                  <a:cubicBezTo>
                    <a:pt x="12726" y="5951"/>
                    <a:pt x="10108" y="8927"/>
                    <a:pt x="7490" y="11571"/>
                  </a:cubicBezTo>
                  <a:cubicBezTo>
                    <a:pt x="4871" y="14216"/>
                    <a:pt x="2253" y="16531"/>
                    <a:pt x="944" y="18184"/>
                  </a:cubicBezTo>
                  <a:cubicBezTo>
                    <a:pt x="-365" y="19837"/>
                    <a:pt x="-365" y="20829"/>
                    <a:pt x="1271" y="21214"/>
                  </a:cubicBezTo>
                  <a:cubicBezTo>
                    <a:pt x="2908" y="21600"/>
                    <a:pt x="6180" y="21380"/>
                    <a:pt x="9453" y="20884"/>
                  </a:cubicBezTo>
                  <a:cubicBezTo>
                    <a:pt x="12726" y="20388"/>
                    <a:pt x="15999" y="19616"/>
                    <a:pt x="19271" y="18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9861549" y="326733"/>
              <a:ext cx="153533" cy="2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982" fill="norm" stroke="1" extrusionOk="0">
                  <a:moveTo>
                    <a:pt x="2821" y="20982"/>
                  </a:moveTo>
                  <a:cubicBezTo>
                    <a:pt x="1341" y="13782"/>
                    <a:pt x="-138" y="6582"/>
                    <a:pt x="10" y="2982"/>
                  </a:cubicBezTo>
                  <a:cubicBezTo>
                    <a:pt x="158" y="-618"/>
                    <a:pt x="1933" y="-618"/>
                    <a:pt x="5780" y="1182"/>
                  </a:cubicBezTo>
                  <a:cubicBezTo>
                    <a:pt x="9626" y="2982"/>
                    <a:pt x="15544" y="6582"/>
                    <a:pt x="21462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9948151" y="131043"/>
              <a:ext cx="245282" cy="36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50" fill="norm" stroke="1" extrusionOk="0">
                  <a:moveTo>
                    <a:pt x="8607" y="12551"/>
                  </a:moveTo>
                  <a:cubicBezTo>
                    <a:pt x="8053" y="12055"/>
                    <a:pt x="7499" y="11558"/>
                    <a:pt x="6668" y="11558"/>
                  </a:cubicBezTo>
                  <a:cubicBezTo>
                    <a:pt x="5838" y="11558"/>
                    <a:pt x="4730" y="12055"/>
                    <a:pt x="3622" y="13048"/>
                  </a:cubicBezTo>
                  <a:cubicBezTo>
                    <a:pt x="2515" y="14041"/>
                    <a:pt x="1407" y="15530"/>
                    <a:pt x="761" y="16710"/>
                  </a:cubicBezTo>
                  <a:cubicBezTo>
                    <a:pt x="115" y="17889"/>
                    <a:pt x="-70" y="18758"/>
                    <a:pt x="22" y="19565"/>
                  </a:cubicBezTo>
                  <a:cubicBezTo>
                    <a:pt x="115" y="20372"/>
                    <a:pt x="484" y="21117"/>
                    <a:pt x="1130" y="21303"/>
                  </a:cubicBezTo>
                  <a:cubicBezTo>
                    <a:pt x="1776" y="21489"/>
                    <a:pt x="2699" y="21117"/>
                    <a:pt x="3622" y="20248"/>
                  </a:cubicBezTo>
                  <a:cubicBezTo>
                    <a:pt x="4545" y="19379"/>
                    <a:pt x="5468" y="18013"/>
                    <a:pt x="6115" y="17020"/>
                  </a:cubicBezTo>
                  <a:cubicBezTo>
                    <a:pt x="6761" y="16027"/>
                    <a:pt x="7130" y="15406"/>
                    <a:pt x="7130" y="15468"/>
                  </a:cubicBezTo>
                  <a:cubicBezTo>
                    <a:pt x="7130" y="15530"/>
                    <a:pt x="6761" y="16275"/>
                    <a:pt x="6576" y="16958"/>
                  </a:cubicBezTo>
                  <a:cubicBezTo>
                    <a:pt x="6392" y="17641"/>
                    <a:pt x="6392" y="18261"/>
                    <a:pt x="6853" y="18572"/>
                  </a:cubicBezTo>
                  <a:cubicBezTo>
                    <a:pt x="7315" y="18882"/>
                    <a:pt x="8238" y="18882"/>
                    <a:pt x="9345" y="18323"/>
                  </a:cubicBezTo>
                  <a:cubicBezTo>
                    <a:pt x="10453" y="17765"/>
                    <a:pt x="11745" y="16648"/>
                    <a:pt x="13499" y="14413"/>
                  </a:cubicBezTo>
                  <a:cubicBezTo>
                    <a:pt x="15253" y="12179"/>
                    <a:pt x="17468" y="8827"/>
                    <a:pt x="18945" y="6468"/>
                  </a:cubicBezTo>
                  <a:cubicBezTo>
                    <a:pt x="20422" y="4110"/>
                    <a:pt x="21161" y="2744"/>
                    <a:pt x="21345" y="1689"/>
                  </a:cubicBezTo>
                  <a:cubicBezTo>
                    <a:pt x="21530" y="634"/>
                    <a:pt x="21161" y="-111"/>
                    <a:pt x="20607" y="13"/>
                  </a:cubicBezTo>
                  <a:cubicBezTo>
                    <a:pt x="20053" y="137"/>
                    <a:pt x="19315" y="1130"/>
                    <a:pt x="18299" y="3365"/>
                  </a:cubicBezTo>
                  <a:cubicBezTo>
                    <a:pt x="17284" y="5599"/>
                    <a:pt x="15992" y="9075"/>
                    <a:pt x="15161" y="11682"/>
                  </a:cubicBezTo>
                  <a:cubicBezTo>
                    <a:pt x="14330" y="14289"/>
                    <a:pt x="13961" y="16027"/>
                    <a:pt x="13776" y="17455"/>
                  </a:cubicBezTo>
                  <a:cubicBezTo>
                    <a:pt x="13592" y="18882"/>
                    <a:pt x="13592" y="19999"/>
                    <a:pt x="14053" y="20620"/>
                  </a:cubicBezTo>
                  <a:cubicBezTo>
                    <a:pt x="14515" y="21241"/>
                    <a:pt x="15438" y="21365"/>
                    <a:pt x="16268" y="21179"/>
                  </a:cubicBezTo>
                  <a:cubicBezTo>
                    <a:pt x="17099" y="20992"/>
                    <a:pt x="17838" y="20496"/>
                    <a:pt x="18484" y="19813"/>
                  </a:cubicBezTo>
                  <a:cubicBezTo>
                    <a:pt x="19130" y="19130"/>
                    <a:pt x="19684" y="18261"/>
                    <a:pt x="20238" y="17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0092442" y="306957"/>
              <a:ext cx="8774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600" fill="norm" stroke="1" extrusionOk="0">
                  <a:moveTo>
                    <a:pt x="4245" y="21600"/>
                  </a:moveTo>
                  <a:cubicBezTo>
                    <a:pt x="1734" y="18720"/>
                    <a:pt x="-778" y="15840"/>
                    <a:pt x="227" y="13680"/>
                  </a:cubicBezTo>
                  <a:cubicBezTo>
                    <a:pt x="1231" y="11520"/>
                    <a:pt x="5752" y="10080"/>
                    <a:pt x="9771" y="7920"/>
                  </a:cubicBezTo>
                  <a:cubicBezTo>
                    <a:pt x="13789" y="5760"/>
                    <a:pt x="17306" y="2880"/>
                    <a:pt x="208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0225543" y="230757"/>
              <a:ext cx="43539" cy="199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234" fill="norm" stroke="1" extrusionOk="0">
                  <a:moveTo>
                    <a:pt x="11900" y="8775"/>
                  </a:moveTo>
                  <a:cubicBezTo>
                    <a:pt x="10871" y="11250"/>
                    <a:pt x="9843" y="13725"/>
                    <a:pt x="7786" y="16088"/>
                  </a:cubicBezTo>
                  <a:cubicBezTo>
                    <a:pt x="5728" y="18450"/>
                    <a:pt x="2643" y="20700"/>
                    <a:pt x="1100" y="21150"/>
                  </a:cubicBezTo>
                  <a:cubicBezTo>
                    <a:pt x="-443" y="21600"/>
                    <a:pt x="-443" y="20250"/>
                    <a:pt x="1614" y="16875"/>
                  </a:cubicBezTo>
                  <a:cubicBezTo>
                    <a:pt x="3671" y="13500"/>
                    <a:pt x="7786" y="8100"/>
                    <a:pt x="11386" y="4950"/>
                  </a:cubicBezTo>
                  <a:cubicBezTo>
                    <a:pt x="14986" y="1800"/>
                    <a:pt x="18071" y="900"/>
                    <a:pt x="21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0299318" y="285600"/>
              <a:ext cx="77714" cy="159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191" fill="norm" stroke="1" extrusionOk="0">
                  <a:moveTo>
                    <a:pt x="20869" y="2831"/>
                  </a:moveTo>
                  <a:cubicBezTo>
                    <a:pt x="18595" y="1989"/>
                    <a:pt x="16322" y="1148"/>
                    <a:pt x="12911" y="587"/>
                  </a:cubicBezTo>
                  <a:cubicBezTo>
                    <a:pt x="9501" y="26"/>
                    <a:pt x="4953" y="-255"/>
                    <a:pt x="2395" y="306"/>
                  </a:cubicBezTo>
                  <a:cubicBezTo>
                    <a:pt x="-163" y="867"/>
                    <a:pt x="-731" y="2270"/>
                    <a:pt x="974" y="4093"/>
                  </a:cubicBezTo>
                  <a:cubicBezTo>
                    <a:pt x="2680" y="5916"/>
                    <a:pt x="6658" y="8161"/>
                    <a:pt x="9785" y="9844"/>
                  </a:cubicBezTo>
                  <a:cubicBezTo>
                    <a:pt x="12911" y="11527"/>
                    <a:pt x="15185" y="12649"/>
                    <a:pt x="16890" y="14051"/>
                  </a:cubicBezTo>
                  <a:cubicBezTo>
                    <a:pt x="18595" y="15454"/>
                    <a:pt x="19732" y="17137"/>
                    <a:pt x="19164" y="18400"/>
                  </a:cubicBezTo>
                  <a:cubicBezTo>
                    <a:pt x="18595" y="19662"/>
                    <a:pt x="16322" y="20503"/>
                    <a:pt x="13480" y="20924"/>
                  </a:cubicBezTo>
                  <a:cubicBezTo>
                    <a:pt x="10637" y="21345"/>
                    <a:pt x="7227" y="21345"/>
                    <a:pt x="5806" y="20363"/>
                  </a:cubicBezTo>
                  <a:cubicBezTo>
                    <a:pt x="4385" y="19381"/>
                    <a:pt x="4953" y="17418"/>
                    <a:pt x="5522" y="15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0454554" y="116457"/>
              <a:ext cx="112978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21350" y="0"/>
                  </a:moveTo>
                  <a:cubicBezTo>
                    <a:pt x="16150" y="2700"/>
                    <a:pt x="10950" y="5400"/>
                    <a:pt x="7350" y="8775"/>
                  </a:cubicBezTo>
                  <a:cubicBezTo>
                    <a:pt x="3750" y="12150"/>
                    <a:pt x="1750" y="16200"/>
                    <a:pt x="750" y="18562"/>
                  </a:cubicBezTo>
                  <a:cubicBezTo>
                    <a:pt x="-250" y="20925"/>
                    <a:pt x="-250" y="21600"/>
                    <a:pt x="750" y="21600"/>
                  </a:cubicBezTo>
                  <a:cubicBezTo>
                    <a:pt x="1750" y="21600"/>
                    <a:pt x="3750" y="20925"/>
                    <a:pt x="5350" y="20048"/>
                  </a:cubicBezTo>
                  <a:cubicBezTo>
                    <a:pt x="6950" y="19170"/>
                    <a:pt x="8150" y="18090"/>
                    <a:pt x="9350" y="17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0425714" y="237107"/>
              <a:ext cx="17991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41" y="8775"/>
                  </a:moveTo>
                  <a:cubicBezTo>
                    <a:pt x="1271" y="8550"/>
                    <a:pt x="0" y="8325"/>
                    <a:pt x="0" y="8100"/>
                  </a:cubicBezTo>
                  <a:cubicBezTo>
                    <a:pt x="0" y="7875"/>
                    <a:pt x="1271" y="7650"/>
                    <a:pt x="3939" y="7425"/>
                  </a:cubicBezTo>
                  <a:cubicBezTo>
                    <a:pt x="6607" y="7200"/>
                    <a:pt x="10673" y="6975"/>
                    <a:pt x="13214" y="7200"/>
                  </a:cubicBezTo>
                  <a:cubicBezTo>
                    <a:pt x="15755" y="7425"/>
                    <a:pt x="16772" y="8100"/>
                    <a:pt x="16899" y="10125"/>
                  </a:cubicBezTo>
                  <a:cubicBezTo>
                    <a:pt x="17026" y="12150"/>
                    <a:pt x="16264" y="15525"/>
                    <a:pt x="15501" y="17888"/>
                  </a:cubicBezTo>
                  <a:cubicBezTo>
                    <a:pt x="14739" y="20250"/>
                    <a:pt x="13976" y="21600"/>
                    <a:pt x="13722" y="21600"/>
                  </a:cubicBezTo>
                  <a:cubicBezTo>
                    <a:pt x="13468" y="21600"/>
                    <a:pt x="13722" y="20250"/>
                    <a:pt x="14612" y="17100"/>
                  </a:cubicBezTo>
                  <a:cubicBezTo>
                    <a:pt x="15501" y="13950"/>
                    <a:pt x="17026" y="9000"/>
                    <a:pt x="18296" y="5850"/>
                  </a:cubicBezTo>
                  <a:cubicBezTo>
                    <a:pt x="19567" y="2700"/>
                    <a:pt x="20584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0587076" y="315044"/>
              <a:ext cx="113806" cy="150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049" fill="norm" stroke="1" extrusionOk="0">
                  <a:moveTo>
                    <a:pt x="18760" y="4195"/>
                  </a:moveTo>
                  <a:cubicBezTo>
                    <a:pt x="17974" y="2716"/>
                    <a:pt x="17189" y="1236"/>
                    <a:pt x="15814" y="497"/>
                  </a:cubicBezTo>
                  <a:cubicBezTo>
                    <a:pt x="14440" y="-243"/>
                    <a:pt x="12476" y="-243"/>
                    <a:pt x="9923" y="1089"/>
                  </a:cubicBezTo>
                  <a:cubicBezTo>
                    <a:pt x="7371" y="2420"/>
                    <a:pt x="4229" y="5083"/>
                    <a:pt x="2265" y="8486"/>
                  </a:cubicBezTo>
                  <a:cubicBezTo>
                    <a:pt x="301" y="11889"/>
                    <a:pt x="-484" y="16031"/>
                    <a:pt x="301" y="18398"/>
                  </a:cubicBezTo>
                  <a:cubicBezTo>
                    <a:pt x="1087" y="20765"/>
                    <a:pt x="3443" y="21357"/>
                    <a:pt x="7174" y="20913"/>
                  </a:cubicBezTo>
                  <a:cubicBezTo>
                    <a:pt x="10905" y="20469"/>
                    <a:pt x="16011" y="18990"/>
                    <a:pt x="21116" y="17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1196181" y="287907"/>
              <a:ext cx="165101" cy="17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0"/>
                  </a:moveTo>
                  <a:cubicBezTo>
                    <a:pt x="1385" y="3558"/>
                    <a:pt x="2769" y="7115"/>
                    <a:pt x="3600" y="10165"/>
                  </a:cubicBezTo>
                  <a:cubicBezTo>
                    <a:pt x="4431" y="13214"/>
                    <a:pt x="4708" y="15755"/>
                    <a:pt x="5123" y="17788"/>
                  </a:cubicBezTo>
                  <a:cubicBezTo>
                    <a:pt x="5538" y="19821"/>
                    <a:pt x="6092" y="21346"/>
                    <a:pt x="6923" y="21473"/>
                  </a:cubicBezTo>
                  <a:cubicBezTo>
                    <a:pt x="7754" y="21600"/>
                    <a:pt x="8862" y="20329"/>
                    <a:pt x="10108" y="17661"/>
                  </a:cubicBezTo>
                  <a:cubicBezTo>
                    <a:pt x="11354" y="14993"/>
                    <a:pt x="12738" y="10927"/>
                    <a:pt x="13846" y="7751"/>
                  </a:cubicBezTo>
                  <a:cubicBezTo>
                    <a:pt x="14954" y="4574"/>
                    <a:pt x="15785" y="2287"/>
                    <a:pt x="17031" y="1271"/>
                  </a:cubicBezTo>
                  <a:cubicBezTo>
                    <a:pt x="18277" y="254"/>
                    <a:pt x="19938" y="508"/>
                    <a:pt x="21600" y="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1341034" y="99149"/>
              <a:ext cx="610798" cy="362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58" fill="norm" stroke="1" extrusionOk="0">
                  <a:moveTo>
                    <a:pt x="4064" y="14880"/>
                  </a:moveTo>
                  <a:cubicBezTo>
                    <a:pt x="3990" y="14255"/>
                    <a:pt x="3915" y="13631"/>
                    <a:pt x="3580" y="13194"/>
                  </a:cubicBezTo>
                  <a:cubicBezTo>
                    <a:pt x="3245" y="12757"/>
                    <a:pt x="2649" y="12507"/>
                    <a:pt x="1979" y="13381"/>
                  </a:cubicBezTo>
                  <a:cubicBezTo>
                    <a:pt x="1308" y="14255"/>
                    <a:pt x="563" y="16253"/>
                    <a:pt x="228" y="17564"/>
                  </a:cubicBezTo>
                  <a:cubicBezTo>
                    <a:pt x="-107" y="18875"/>
                    <a:pt x="-33" y="19499"/>
                    <a:pt x="191" y="19811"/>
                  </a:cubicBezTo>
                  <a:cubicBezTo>
                    <a:pt x="414" y="20124"/>
                    <a:pt x="787" y="20124"/>
                    <a:pt x="1308" y="19687"/>
                  </a:cubicBezTo>
                  <a:cubicBezTo>
                    <a:pt x="1830" y="19250"/>
                    <a:pt x="2500" y="18376"/>
                    <a:pt x="2947" y="17689"/>
                  </a:cubicBezTo>
                  <a:cubicBezTo>
                    <a:pt x="3394" y="17002"/>
                    <a:pt x="3617" y="16503"/>
                    <a:pt x="3729" y="16752"/>
                  </a:cubicBezTo>
                  <a:cubicBezTo>
                    <a:pt x="3841" y="17002"/>
                    <a:pt x="3841" y="18001"/>
                    <a:pt x="4027" y="18563"/>
                  </a:cubicBezTo>
                  <a:cubicBezTo>
                    <a:pt x="4213" y="19125"/>
                    <a:pt x="4585" y="19250"/>
                    <a:pt x="5107" y="18376"/>
                  </a:cubicBezTo>
                  <a:cubicBezTo>
                    <a:pt x="5628" y="17502"/>
                    <a:pt x="6299" y="15629"/>
                    <a:pt x="7230" y="12632"/>
                  </a:cubicBezTo>
                  <a:cubicBezTo>
                    <a:pt x="8161" y="9636"/>
                    <a:pt x="9352" y="5515"/>
                    <a:pt x="9985" y="3143"/>
                  </a:cubicBezTo>
                  <a:cubicBezTo>
                    <a:pt x="10619" y="771"/>
                    <a:pt x="10693" y="147"/>
                    <a:pt x="10581" y="22"/>
                  </a:cubicBezTo>
                  <a:cubicBezTo>
                    <a:pt x="10470" y="-103"/>
                    <a:pt x="10172" y="272"/>
                    <a:pt x="9687" y="1895"/>
                  </a:cubicBezTo>
                  <a:cubicBezTo>
                    <a:pt x="9203" y="3518"/>
                    <a:pt x="8533" y="6389"/>
                    <a:pt x="8012" y="9573"/>
                  </a:cubicBezTo>
                  <a:cubicBezTo>
                    <a:pt x="7490" y="12757"/>
                    <a:pt x="7118" y="16253"/>
                    <a:pt x="6932" y="18313"/>
                  </a:cubicBezTo>
                  <a:cubicBezTo>
                    <a:pt x="6745" y="20373"/>
                    <a:pt x="6745" y="20998"/>
                    <a:pt x="6969" y="21247"/>
                  </a:cubicBezTo>
                  <a:cubicBezTo>
                    <a:pt x="7192" y="21497"/>
                    <a:pt x="7639" y="21372"/>
                    <a:pt x="8235" y="20373"/>
                  </a:cubicBezTo>
                  <a:cubicBezTo>
                    <a:pt x="8831" y="19374"/>
                    <a:pt x="9576" y="17502"/>
                    <a:pt x="10060" y="16253"/>
                  </a:cubicBezTo>
                  <a:cubicBezTo>
                    <a:pt x="10544" y="15005"/>
                    <a:pt x="10767" y="14380"/>
                    <a:pt x="10730" y="14630"/>
                  </a:cubicBezTo>
                  <a:cubicBezTo>
                    <a:pt x="10693" y="14880"/>
                    <a:pt x="10395" y="16003"/>
                    <a:pt x="10209" y="16877"/>
                  </a:cubicBezTo>
                  <a:cubicBezTo>
                    <a:pt x="10023" y="17751"/>
                    <a:pt x="9948" y="18376"/>
                    <a:pt x="9948" y="19000"/>
                  </a:cubicBezTo>
                  <a:cubicBezTo>
                    <a:pt x="9948" y="19624"/>
                    <a:pt x="10023" y="20248"/>
                    <a:pt x="10246" y="20498"/>
                  </a:cubicBezTo>
                  <a:cubicBezTo>
                    <a:pt x="10470" y="20748"/>
                    <a:pt x="10842" y="20623"/>
                    <a:pt x="11401" y="19811"/>
                  </a:cubicBezTo>
                  <a:cubicBezTo>
                    <a:pt x="11959" y="19000"/>
                    <a:pt x="12704" y="17502"/>
                    <a:pt x="13151" y="16440"/>
                  </a:cubicBezTo>
                  <a:cubicBezTo>
                    <a:pt x="13598" y="15379"/>
                    <a:pt x="13747" y="14755"/>
                    <a:pt x="13784" y="14131"/>
                  </a:cubicBezTo>
                  <a:cubicBezTo>
                    <a:pt x="13821" y="13506"/>
                    <a:pt x="13747" y="12882"/>
                    <a:pt x="13635" y="12944"/>
                  </a:cubicBezTo>
                  <a:cubicBezTo>
                    <a:pt x="13523" y="13007"/>
                    <a:pt x="13374" y="13756"/>
                    <a:pt x="13263" y="15067"/>
                  </a:cubicBezTo>
                  <a:cubicBezTo>
                    <a:pt x="13151" y="16378"/>
                    <a:pt x="13076" y="18251"/>
                    <a:pt x="13225" y="19312"/>
                  </a:cubicBezTo>
                  <a:cubicBezTo>
                    <a:pt x="13374" y="20373"/>
                    <a:pt x="13747" y="20623"/>
                    <a:pt x="14343" y="20311"/>
                  </a:cubicBezTo>
                  <a:cubicBezTo>
                    <a:pt x="14939" y="19999"/>
                    <a:pt x="15758" y="19125"/>
                    <a:pt x="16465" y="18063"/>
                  </a:cubicBezTo>
                  <a:cubicBezTo>
                    <a:pt x="17173" y="17002"/>
                    <a:pt x="17769" y="15754"/>
                    <a:pt x="18141" y="14630"/>
                  </a:cubicBezTo>
                  <a:cubicBezTo>
                    <a:pt x="18514" y="13506"/>
                    <a:pt x="18663" y="12507"/>
                    <a:pt x="18514" y="12258"/>
                  </a:cubicBezTo>
                  <a:cubicBezTo>
                    <a:pt x="18365" y="12008"/>
                    <a:pt x="17918" y="12507"/>
                    <a:pt x="17471" y="13257"/>
                  </a:cubicBezTo>
                  <a:cubicBezTo>
                    <a:pt x="17024" y="14006"/>
                    <a:pt x="16577" y="15005"/>
                    <a:pt x="16316" y="15879"/>
                  </a:cubicBezTo>
                  <a:cubicBezTo>
                    <a:pt x="16056" y="16752"/>
                    <a:pt x="15981" y="17502"/>
                    <a:pt x="15981" y="18188"/>
                  </a:cubicBezTo>
                  <a:cubicBezTo>
                    <a:pt x="15981" y="18875"/>
                    <a:pt x="16056" y="19499"/>
                    <a:pt x="16279" y="19936"/>
                  </a:cubicBezTo>
                  <a:cubicBezTo>
                    <a:pt x="16503" y="20373"/>
                    <a:pt x="16875" y="20623"/>
                    <a:pt x="17769" y="20436"/>
                  </a:cubicBezTo>
                  <a:cubicBezTo>
                    <a:pt x="18663" y="20248"/>
                    <a:pt x="20078" y="19624"/>
                    <a:pt x="21493" y="1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2423921" y="1037207"/>
              <a:ext cx="155311" cy="22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46" fill="norm" stroke="1" extrusionOk="0">
                  <a:moveTo>
                    <a:pt x="2153" y="0"/>
                  </a:moveTo>
                  <a:cubicBezTo>
                    <a:pt x="1277" y="4687"/>
                    <a:pt x="402" y="9374"/>
                    <a:pt x="110" y="12838"/>
                  </a:cubicBezTo>
                  <a:cubicBezTo>
                    <a:pt x="-182" y="16302"/>
                    <a:pt x="110" y="18543"/>
                    <a:pt x="986" y="19868"/>
                  </a:cubicBezTo>
                  <a:cubicBezTo>
                    <a:pt x="1861" y="21192"/>
                    <a:pt x="3321" y="21600"/>
                    <a:pt x="4634" y="21396"/>
                  </a:cubicBezTo>
                  <a:cubicBezTo>
                    <a:pt x="5948" y="21192"/>
                    <a:pt x="7115" y="20377"/>
                    <a:pt x="8721" y="17626"/>
                  </a:cubicBezTo>
                  <a:cubicBezTo>
                    <a:pt x="10326" y="14875"/>
                    <a:pt x="12369" y="10189"/>
                    <a:pt x="13391" y="9985"/>
                  </a:cubicBezTo>
                  <a:cubicBezTo>
                    <a:pt x="14413" y="9781"/>
                    <a:pt x="14413" y="14060"/>
                    <a:pt x="15580" y="16709"/>
                  </a:cubicBezTo>
                  <a:cubicBezTo>
                    <a:pt x="16748" y="19358"/>
                    <a:pt x="19083" y="20377"/>
                    <a:pt x="21418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2601896" y="1074875"/>
              <a:ext cx="107330" cy="197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0999" fill="norm" stroke="1" extrusionOk="0">
                  <a:moveTo>
                    <a:pt x="1783" y="8146"/>
                  </a:moveTo>
                  <a:cubicBezTo>
                    <a:pt x="1783" y="7021"/>
                    <a:pt x="1783" y="5896"/>
                    <a:pt x="1575" y="6008"/>
                  </a:cubicBezTo>
                  <a:cubicBezTo>
                    <a:pt x="1368" y="6121"/>
                    <a:pt x="952" y="7471"/>
                    <a:pt x="744" y="9608"/>
                  </a:cubicBezTo>
                  <a:cubicBezTo>
                    <a:pt x="537" y="11746"/>
                    <a:pt x="537" y="14671"/>
                    <a:pt x="537" y="16921"/>
                  </a:cubicBezTo>
                  <a:cubicBezTo>
                    <a:pt x="537" y="19171"/>
                    <a:pt x="537" y="20746"/>
                    <a:pt x="329" y="20971"/>
                  </a:cubicBezTo>
                  <a:cubicBezTo>
                    <a:pt x="121" y="21196"/>
                    <a:pt x="-294" y="20071"/>
                    <a:pt x="329" y="16921"/>
                  </a:cubicBezTo>
                  <a:cubicBezTo>
                    <a:pt x="952" y="13771"/>
                    <a:pt x="2614" y="8596"/>
                    <a:pt x="4691" y="5446"/>
                  </a:cubicBezTo>
                  <a:cubicBezTo>
                    <a:pt x="6768" y="2296"/>
                    <a:pt x="9260" y="1171"/>
                    <a:pt x="11544" y="496"/>
                  </a:cubicBezTo>
                  <a:cubicBezTo>
                    <a:pt x="13829" y="-179"/>
                    <a:pt x="15906" y="-404"/>
                    <a:pt x="17568" y="1396"/>
                  </a:cubicBezTo>
                  <a:cubicBezTo>
                    <a:pt x="19229" y="3196"/>
                    <a:pt x="20475" y="7021"/>
                    <a:pt x="20891" y="10171"/>
                  </a:cubicBezTo>
                  <a:cubicBezTo>
                    <a:pt x="21306" y="13321"/>
                    <a:pt x="20891" y="15796"/>
                    <a:pt x="20475" y="18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2745777" y="900597"/>
              <a:ext cx="131905" cy="365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11" fill="norm" stroke="1" extrusionOk="0">
                  <a:moveTo>
                    <a:pt x="15195" y="12109"/>
                  </a:moveTo>
                  <a:cubicBezTo>
                    <a:pt x="12109" y="12729"/>
                    <a:pt x="9023" y="13350"/>
                    <a:pt x="6452" y="14653"/>
                  </a:cubicBezTo>
                  <a:cubicBezTo>
                    <a:pt x="3880" y="15957"/>
                    <a:pt x="1823" y="17943"/>
                    <a:pt x="795" y="19246"/>
                  </a:cubicBezTo>
                  <a:cubicBezTo>
                    <a:pt x="-234" y="20550"/>
                    <a:pt x="-234" y="21171"/>
                    <a:pt x="623" y="21357"/>
                  </a:cubicBezTo>
                  <a:cubicBezTo>
                    <a:pt x="1480" y="21543"/>
                    <a:pt x="3195" y="21295"/>
                    <a:pt x="5595" y="19867"/>
                  </a:cubicBezTo>
                  <a:cubicBezTo>
                    <a:pt x="7995" y="18440"/>
                    <a:pt x="11080" y="15833"/>
                    <a:pt x="13652" y="12543"/>
                  </a:cubicBezTo>
                  <a:cubicBezTo>
                    <a:pt x="16223" y="9253"/>
                    <a:pt x="18280" y="5281"/>
                    <a:pt x="19309" y="2984"/>
                  </a:cubicBezTo>
                  <a:cubicBezTo>
                    <a:pt x="20337" y="688"/>
                    <a:pt x="20337" y="67"/>
                    <a:pt x="19823" y="5"/>
                  </a:cubicBezTo>
                  <a:cubicBezTo>
                    <a:pt x="19309" y="-57"/>
                    <a:pt x="18280" y="440"/>
                    <a:pt x="17252" y="2612"/>
                  </a:cubicBezTo>
                  <a:cubicBezTo>
                    <a:pt x="16223" y="4784"/>
                    <a:pt x="15195" y="8633"/>
                    <a:pt x="14680" y="11240"/>
                  </a:cubicBezTo>
                  <a:cubicBezTo>
                    <a:pt x="14166" y="13846"/>
                    <a:pt x="14166" y="15212"/>
                    <a:pt x="14509" y="16205"/>
                  </a:cubicBezTo>
                  <a:cubicBezTo>
                    <a:pt x="14852" y="17198"/>
                    <a:pt x="15537" y="17819"/>
                    <a:pt x="16737" y="18005"/>
                  </a:cubicBezTo>
                  <a:cubicBezTo>
                    <a:pt x="17937" y="18191"/>
                    <a:pt x="19652" y="17943"/>
                    <a:pt x="21366" y="17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2890381" y="1043557"/>
              <a:ext cx="254001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361"/>
                  </a:moveTo>
                  <a:cubicBezTo>
                    <a:pt x="1620" y="11802"/>
                    <a:pt x="3240" y="10243"/>
                    <a:pt x="4230" y="8907"/>
                  </a:cubicBezTo>
                  <a:cubicBezTo>
                    <a:pt x="5220" y="7571"/>
                    <a:pt x="5580" y="6458"/>
                    <a:pt x="5670" y="5344"/>
                  </a:cubicBezTo>
                  <a:cubicBezTo>
                    <a:pt x="5760" y="4231"/>
                    <a:pt x="5580" y="3118"/>
                    <a:pt x="5130" y="3006"/>
                  </a:cubicBezTo>
                  <a:cubicBezTo>
                    <a:pt x="4680" y="2895"/>
                    <a:pt x="3960" y="3786"/>
                    <a:pt x="3240" y="6012"/>
                  </a:cubicBezTo>
                  <a:cubicBezTo>
                    <a:pt x="2520" y="8239"/>
                    <a:pt x="1800" y="11802"/>
                    <a:pt x="1440" y="14363"/>
                  </a:cubicBezTo>
                  <a:cubicBezTo>
                    <a:pt x="1080" y="16924"/>
                    <a:pt x="1080" y="18482"/>
                    <a:pt x="1620" y="19373"/>
                  </a:cubicBezTo>
                  <a:cubicBezTo>
                    <a:pt x="2160" y="20264"/>
                    <a:pt x="3240" y="20487"/>
                    <a:pt x="4320" y="19596"/>
                  </a:cubicBezTo>
                  <a:cubicBezTo>
                    <a:pt x="5400" y="18705"/>
                    <a:pt x="6480" y="16701"/>
                    <a:pt x="7290" y="14586"/>
                  </a:cubicBezTo>
                  <a:cubicBezTo>
                    <a:pt x="8100" y="12470"/>
                    <a:pt x="8640" y="10243"/>
                    <a:pt x="9000" y="8573"/>
                  </a:cubicBezTo>
                  <a:cubicBezTo>
                    <a:pt x="9360" y="6903"/>
                    <a:pt x="9540" y="5790"/>
                    <a:pt x="9900" y="5678"/>
                  </a:cubicBezTo>
                  <a:cubicBezTo>
                    <a:pt x="10260" y="5567"/>
                    <a:pt x="10800" y="6458"/>
                    <a:pt x="11430" y="8907"/>
                  </a:cubicBezTo>
                  <a:cubicBezTo>
                    <a:pt x="12060" y="11357"/>
                    <a:pt x="12780" y="15365"/>
                    <a:pt x="12960" y="17926"/>
                  </a:cubicBezTo>
                  <a:cubicBezTo>
                    <a:pt x="13140" y="20487"/>
                    <a:pt x="12780" y="21600"/>
                    <a:pt x="12420" y="21600"/>
                  </a:cubicBezTo>
                  <a:cubicBezTo>
                    <a:pt x="12060" y="21600"/>
                    <a:pt x="11700" y="20487"/>
                    <a:pt x="11970" y="18037"/>
                  </a:cubicBezTo>
                  <a:cubicBezTo>
                    <a:pt x="12240" y="15588"/>
                    <a:pt x="13140" y="11802"/>
                    <a:pt x="14850" y="8573"/>
                  </a:cubicBezTo>
                  <a:cubicBezTo>
                    <a:pt x="16560" y="5344"/>
                    <a:pt x="19080" y="26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677171" y="941957"/>
              <a:ext cx="153011" cy="338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61" fill="norm" stroke="1" extrusionOk="0">
                  <a:moveTo>
                    <a:pt x="7965" y="0"/>
                  </a:moveTo>
                  <a:cubicBezTo>
                    <a:pt x="6797" y="4427"/>
                    <a:pt x="5630" y="8855"/>
                    <a:pt x="5046" y="12142"/>
                  </a:cubicBezTo>
                  <a:cubicBezTo>
                    <a:pt x="4462" y="15429"/>
                    <a:pt x="4462" y="17575"/>
                    <a:pt x="4462" y="18984"/>
                  </a:cubicBezTo>
                  <a:cubicBezTo>
                    <a:pt x="4462" y="20393"/>
                    <a:pt x="4462" y="21063"/>
                    <a:pt x="3732" y="21332"/>
                  </a:cubicBezTo>
                  <a:cubicBezTo>
                    <a:pt x="3003" y="21600"/>
                    <a:pt x="1543" y="21466"/>
                    <a:pt x="668" y="20795"/>
                  </a:cubicBezTo>
                  <a:cubicBezTo>
                    <a:pt x="-208" y="20124"/>
                    <a:pt x="-500" y="18917"/>
                    <a:pt x="1543" y="17575"/>
                  </a:cubicBezTo>
                  <a:cubicBezTo>
                    <a:pt x="3586" y="16234"/>
                    <a:pt x="7965" y="14758"/>
                    <a:pt x="11614" y="12477"/>
                  </a:cubicBezTo>
                  <a:cubicBezTo>
                    <a:pt x="15262" y="10196"/>
                    <a:pt x="18181" y="7111"/>
                    <a:pt x="19641" y="6708"/>
                  </a:cubicBezTo>
                  <a:cubicBezTo>
                    <a:pt x="21100" y="6306"/>
                    <a:pt x="21100" y="8586"/>
                    <a:pt x="21100" y="11270"/>
                  </a:cubicBezTo>
                  <a:cubicBezTo>
                    <a:pt x="21100" y="13953"/>
                    <a:pt x="21100" y="17039"/>
                    <a:pt x="21100" y="20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Shape"/>
            <p:cNvSpPr/>
            <p:nvPr/>
          </p:nvSpPr>
          <p:spPr>
            <a:xfrm>
              <a:off x="3864865" y="1206764"/>
              <a:ext cx="75384" cy="96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556" fill="norm" stroke="1" extrusionOk="0">
                  <a:moveTo>
                    <a:pt x="9968" y="402"/>
                  </a:moveTo>
                  <a:cubicBezTo>
                    <a:pt x="7568" y="1752"/>
                    <a:pt x="5168" y="3102"/>
                    <a:pt x="3368" y="5352"/>
                  </a:cubicBezTo>
                  <a:cubicBezTo>
                    <a:pt x="1568" y="7602"/>
                    <a:pt x="368" y="10752"/>
                    <a:pt x="68" y="13677"/>
                  </a:cubicBezTo>
                  <a:cubicBezTo>
                    <a:pt x="-232" y="16602"/>
                    <a:pt x="368" y="19302"/>
                    <a:pt x="3668" y="20202"/>
                  </a:cubicBezTo>
                  <a:cubicBezTo>
                    <a:pt x="6968" y="21102"/>
                    <a:pt x="12968" y="20202"/>
                    <a:pt x="16568" y="18402"/>
                  </a:cubicBezTo>
                  <a:cubicBezTo>
                    <a:pt x="20168" y="16602"/>
                    <a:pt x="21368" y="13902"/>
                    <a:pt x="21368" y="10527"/>
                  </a:cubicBezTo>
                  <a:cubicBezTo>
                    <a:pt x="21368" y="7152"/>
                    <a:pt x="20168" y="3102"/>
                    <a:pt x="18068" y="1302"/>
                  </a:cubicBezTo>
                  <a:cubicBezTo>
                    <a:pt x="15968" y="-498"/>
                    <a:pt x="12968" y="-48"/>
                    <a:pt x="9968" y="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4440728" y="897507"/>
              <a:ext cx="259404" cy="386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52" fill="norm" stroke="1" extrusionOk="0">
                  <a:moveTo>
                    <a:pt x="7297" y="0"/>
                  </a:moveTo>
                  <a:cubicBezTo>
                    <a:pt x="6419" y="2113"/>
                    <a:pt x="5541" y="4226"/>
                    <a:pt x="5014" y="7043"/>
                  </a:cubicBezTo>
                  <a:cubicBezTo>
                    <a:pt x="4487" y="9861"/>
                    <a:pt x="4311" y="13383"/>
                    <a:pt x="4662" y="15848"/>
                  </a:cubicBezTo>
                  <a:cubicBezTo>
                    <a:pt x="5014" y="18313"/>
                    <a:pt x="5892" y="19722"/>
                    <a:pt x="6770" y="20543"/>
                  </a:cubicBezTo>
                  <a:cubicBezTo>
                    <a:pt x="7648" y="21365"/>
                    <a:pt x="8526" y="21600"/>
                    <a:pt x="9141" y="21365"/>
                  </a:cubicBezTo>
                  <a:cubicBezTo>
                    <a:pt x="9755" y="21130"/>
                    <a:pt x="10106" y="20426"/>
                    <a:pt x="10019" y="19546"/>
                  </a:cubicBezTo>
                  <a:cubicBezTo>
                    <a:pt x="9931" y="18665"/>
                    <a:pt x="9404" y="17609"/>
                    <a:pt x="7823" y="16611"/>
                  </a:cubicBezTo>
                  <a:cubicBezTo>
                    <a:pt x="6243" y="15613"/>
                    <a:pt x="3609" y="14674"/>
                    <a:pt x="2028" y="13970"/>
                  </a:cubicBezTo>
                  <a:cubicBezTo>
                    <a:pt x="448" y="13265"/>
                    <a:pt x="-79" y="12796"/>
                    <a:pt x="9" y="12385"/>
                  </a:cubicBezTo>
                  <a:cubicBezTo>
                    <a:pt x="97" y="11974"/>
                    <a:pt x="799" y="11622"/>
                    <a:pt x="2380" y="11328"/>
                  </a:cubicBezTo>
                  <a:cubicBezTo>
                    <a:pt x="3960" y="11035"/>
                    <a:pt x="6419" y="10800"/>
                    <a:pt x="9053" y="11211"/>
                  </a:cubicBezTo>
                  <a:cubicBezTo>
                    <a:pt x="11687" y="11622"/>
                    <a:pt x="14497" y="12678"/>
                    <a:pt x="16341" y="13793"/>
                  </a:cubicBezTo>
                  <a:cubicBezTo>
                    <a:pt x="18184" y="14909"/>
                    <a:pt x="19062" y="16083"/>
                    <a:pt x="19326" y="16963"/>
                  </a:cubicBezTo>
                  <a:cubicBezTo>
                    <a:pt x="19589" y="17843"/>
                    <a:pt x="19238" y="18430"/>
                    <a:pt x="18536" y="18783"/>
                  </a:cubicBezTo>
                  <a:cubicBezTo>
                    <a:pt x="17833" y="19135"/>
                    <a:pt x="16780" y="19252"/>
                    <a:pt x="15989" y="19076"/>
                  </a:cubicBezTo>
                  <a:cubicBezTo>
                    <a:pt x="15199" y="18900"/>
                    <a:pt x="14672" y="18430"/>
                    <a:pt x="14409" y="17902"/>
                  </a:cubicBezTo>
                  <a:cubicBezTo>
                    <a:pt x="14145" y="17374"/>
                    <a:pt x="14145" y="16787"/>
                    <a:pt x="15375" y="15965"/>
                  </a:cubicBezTo>
                  <a:cubicBezTo>
                    <a:pt x="16604" y="15143"/>
                    <a:pt x="19062" y="14087"/>
                    <a:pt x="21521" y="13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4728425" y="1098590"/>
              <a:ext cx="238407" cy="118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245" fill="norm" stroke="1" extrusionOk="0">
                  <a:moveTo>
                    <a:pt x="312" y="1516"/>
                  </a:moveTo>
                  <a:cubicBezTo>
                    <a:pt x="121" y="6442"/>
                    <a:pt x="-70" y="11368"/>
                    <a:pt x="26" y="14779"/>
                  </a:cubicBezTo>
                  <a:cubicBezTo>
                    <a:pt x="121" y="18189"/>
                    <a:pt x="503" y="20084"/>
                    <a:pt x="1172" y="20842"/>
                  </a:cubicBezTo>
                  <a:cubicBezTo>
                    <a:pt x="1842" y="21600"/>
                    <a:pt x="2797" y="21221"/>
                    <a:pt x="3562" y="20274"/>
                  </a:cubicBezTo>
                  <a:cubicBezTo>
                    <a:pt x="4326" y="19326"/>
                    <a:pt x="4900" y="17811"/>
                    <a:pt x="5473" y="15916"/>
                  </a:cubicBezTo>
                  <a:cubicBezTo>
                    <a:pt x="6047" y="14021"/>
                    <a:pt x="6620" y="11747"/>
                    <a:pt x="6811" y="11558"/>
                  </a:cubicBezTo>
                  <a:cubicBezTo>
                    <a:pt x="7003" y="11368"/>
                    <a:pt x="6811" y="13263"/>
                    <a:pt x="7003" y="15158"/>
                  </a:cubicBezTo>
                  <a:cubicBezTo>
                    <a:pt x="7194" y="17053"/>
                    <a:pt x="7767" y="18947"/>
                    <a:pt x="8627" y="19895"/>
                  </a:cubicBezTo>
                  <a:cubicBezTo>
                    <a:pt x="9488" y="20842"/>
                    <a:pt x="10634" y="20842"/>
                    <a:pt x="12164" y="18000"/>
                  </a:cubicBezTo>
                  <a:cubicBezTo>
                    <a:pt x="13693" y="15158"/>
                    <a:pt x="15604" y="9474"/>
                    <a:pt x="16465" y="5684"/>
                  </a:cubicBezTo>
                  <a:cubicBezTo>
                    <a:pt x="17325" y="1895"/>
                    <a:pt x="17134" y="0"/>
                    <a:pt x="16751" y="0"/>
                  </a:cubicBezTo>
                  <a:cubicBezTo>
                    <a:pt x="16369" y="0"/>
                    <a:pt x="15795" y="1895"/>
                    <a:pt x="15413" y="3789"/>
                  </a:cubicBezTo>
                  <a:cubicBezTo>
                    <a:pt x="15031" y="5684"/>
                    <a:pt x="14840" y="7579"/>
                    <a:pt x="14744" y="9663"/>
                  </a:cubicBezTo>
                  <a:cubicBezTo>
                    <a:pt x="14649" y="11747"/>
                    <a:pt x="14649" y="14021"/>
                    <a:pt x="15795" y="15347"/>
                  </a:cubicBezTo>
                  <a:cubicBezTo>
                    <a:pt x="16942" y="16674"/>
                    <a:pt x="19236" y="17053"/>
                    <a:pt x="21530" y="17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11926431" y="459357"/>
              <a:ext cx="889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5011281" y="1253107"/>
              <a:ext cx="63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5552452" y="1096766"/>
              <a:ext cx="138280" cy="196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063" fill="norm" stroke="1" extrusionOk="0">
                  <a:moveTo>
                    <a:pt x="14291" y="3152"/>
                  </a:moveTo>
                  <a:cubicBezTo>
                    <a:pt x="13324" y="1787"/>
                    <a:pt x="12357" y="423"/>
                    <a:pt x="11228" y="82"/>
                  </a:cubicBezTo>
                  <a:cubicBezTo>
                    <a:pt x="10100" y="-259"/>
                    <a:pt x="8810" y="423"/>
                    <a:pt x="6715" y="2810"/>
                  </a:cubicBezTo>
                  <a:cubicBezTo>
                    <a:pt x="4619" y="5198"/>
                    <a:pt x="1718" y="9290"/>
                    <a:pt x="589" y="12587"/>
                  </a:cubicBezTo>
                  <a:cubicBezTo>
                    <a:pt x="-539" y="15884"/>
                    <a:pt x="106" y="18385"/>
                    <a:pt x="1234" y="19749"/>
                  </a:cubicBezTo>
                  <a:cubicBezTo>
                    <a:pt x="2362" y="21114"/>
                    <a:pt x="3974" y="21341"/>
                    <a:pt x="7360" y="20773"/>
                  </a:cubicBezTo>
                  <a:cubicBezTo>
                    <a:pt x="10745" y="20204"/>
                    <a:pt x="15903" y="18840"/>
                    <a:pt x="21061" y="17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5685905" y="1139755"/>
              <a:ext cx="111040" cy="15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0654" fill="norm" stroke="1" extrusionOk="0">
                  <a:moveTo>
                    <a:pt x="12912" y="6522"/>
                  </a:moveTo>
                  <a:cubicBezTo>
                    <a:pt x="13712" y="5138"/>
                    <a:pt x="14512" y="3753"/>
                    <a:pt x="13912" y="2507"/>
                  </a:cubicBezTo>
                  <a:cubicBezTo>
                    <a:pt x="13312" y="1261"/>
                    <a:pt x="11312" y="153"/>
                    <a:pt x="9512" y="14"/>
                  </a:cubicBezTo>
                  <a:cubicBezTo>
                    <a:pt x="7712" y="-124"/>
                    <a:pt x="6112" y="707"/>
                    <a:pt x="4512" y="3476"/>
                  </a:cubicBezTo>
                  <a:cubicBezTo>
                    <a:pt x="2912" y="6245"/>
                    <a:pt x="1312" y="10953"/>
                    <a:pt x="512" y="13999"/>
                  </a:cubicBezTo>
                  <a:cubicBezTo>
                    <a:pt x="-288" y="17045"/>
                    <a:pt x="-288" y="18430"/>
                    <a:pt x="1512" y="19538"/>
                  </a:cubicBezTo>
                  <a:cubicBezTo>
                    <a:pt x="3312" y="20645"/>
                    <a:pt x="6912" y="21476"/>
                    <a:pt x="10512" y="19261"/>
                  </a:cubicBezTo>
                  <a:cubicBezTo>
                    <a:pt x="14112" y="17045"/>
                    <a:pt x="17712" y="11784"/>
                    <a:pt x="19512" y="8461"/>
                  </a:cubicBezTo>
                  <a:cubicBezTo>
                    <a:pt x="21312" y="5138"/>
                    <a:pt x="21312" y="3753"/>
                    <a:pt x="20312" y="2784"/>
                  </a:cubicBezTo>
                  <a:cubicBezTo>
                    <a:pt x="19312" y="1814"/>
                    <a:pt x="17312" y="1261"/>
                    <a:pt x="16312" y="1122"/>
                  </a:cubicBezTo>
                  <a:cubicBezTo>
                    <a:pt x="15312" y="984"/>
                    <a:pt x="15312" y="1261"/>
                    <a:pt x="15312" y="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5850275" y="1131819"/>
              <a:ext cx="163837" cy="178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962" fill="norm" stroke="1" extrusionOk="0">
                  <a:moveTo>
                    <a:pt x="1558" y="2309"/>
                  </a:moveTo>
                  <a:cubicBezTo>
                    <a:pt x="1834" y="6281"/>
                    <a:pt x="2111" y="10254"/>
                    <a:pt x="2250" y="12985"/>
                  </a:cubicBezTo>
                  <a:cubicBezTo>
                    <a:pt x="2388" y="15716"/>
                    <a:pt x="2388" y="17206"/>
                    <a:pt x="1973" y="18571"/>
                  </a:cubicBezTo>
                  <a:cubicBezTo>
                    <a:pt x="1558" y="19937"/>
                    <a:pt x="727" y="21178"/>
                    <a:pt x="311" y="20930"/>
                  </a:cubicBezTo>
                  <a:cubicBezTo>
                    <a:pt x="-104" y="20681"/>
                    <a:pt x="-104" y="18944"/>
                    <a:pt x="311" y="15716"/>
                  </a:cubicBezTo>
                  <a:cubicBezTo>
                    <a:pt x="727" y="12488"/>
                    <a:pt x="1558" y="7771"/>
                    <a:pt x="2388" y="4916"/>
                  </a:cubicBezTo>
                  <a:cubicBezTo>
                    <a:pt x="3219" y="2061"/>
                    <a:pt x="4050" y="1068"/>
                    <a:pt x="5158" y="447"/>
                  </a:cubicBezTo>
                  <a:cubicBezTo>
                    <a:pt x="6265" y="-174"/>
                    <a:pt x="7650" y="-422"/>
                    <a:pt x="8896" y="1564"/>
                  </a:cubicBezTo>
                  <a:cubicBezTo>
                    <a:pt x="10142" y="3550"/>
                    <a:pt x="11250" y="7771"/>
                    <a:pt x="11804" y="10502"/>
                  </a:cubicBezTo>
                  <a:cubicBezTo>
                    <a:pt x="12358" y="13233"/>
                    <a:pt x="12358" y="14475"/>
                    <a:pt x="12496" y="14350"/>
                  </a:cubicBezTo>
                  <a:cubicBezTo>
                    <a:pt x="12634" y="14226"/>
                    <a:pt x="12911" y="12737"/>
                    <a:pt x="13881" y="10502"/>
                  </a:cubicBezTo>
                  <a:cubicBezTo>
                    <a:pt x="14850" y="8268"/>
                    <a:pt x="16511" y="5288"/>
                    <a:pt x="17896" y="3302"/>
                  </a:cubicBezTo>
                  <a:cubicBezTo>
                    <a:pt x="19281" y="1316"/>
                    <a:pt x="20388" y="323"/>
                    <a:pt x="20942" y="571"/>
                  </a:cubicBezTo>
                  <a:cubicBezTo>
                    <a:pt x="21496" y="819"/>
                    <a:pt x="21496" y="2309"/>
                    <a:pt x="21358" y="5909"/>
                  </a:cubicBezTo>
                  <a:cubicBezTo>
                    <a:pt x="21219" y="9509"/>
                    <a:pt x="20942" y="15219"/>
                    <a:pt x="20665" y="20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6052681" y="1064571"/>
              <a:ext cx="117566" cy="481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75" fill="norm" stroke="1" extrusionOk="0">
                  <a:moveTo>
                    <a:pt x="6943" y="4139"/>
                  </a:moveTo>
                  <a:cubicBezTo>
                    <a:pt x="6171" y="6862"/>
                    <a:pt x="5400" y="9586"/>
                    <a:pt x="4629" y="12262"/>
                  </a:cubicBezTo>
                  <a:cubicBezTo>
                    <a:pt x="3857" y="14939"/>
                    <a:pt x="3086" y="17569"/>
                    <a:pt x="2314" y="19165"/>
                  </a:cubicBezTo>
                  <a:cubicBezTo>
                    <a:pt x="1543" y="20762"/>
                    <a:pt x="771" y="21325"/>
                    <a:pt x="386" y="21372"/>
                  </a:cubicBezTo>
                  <a:cubicBezTo>
                    <a:pt x="0" y="21419"/>
                    <a:pt x="0" y="20949"/>
                    <a:pt x="0" y="18977"/>
                  </a:cubicBezTo>
                  <a:cubicBezTo>
                    <a:pt x="0" y="17005"/>
                    <a:pt x="0" y="13530"/>
                    <a:pt x="1157" y="10478"/>
                  </a:cubicBezTo>
                  <a:cubicBezTo>
                    <a:pt x="2314" y="7426"/>
                    <a:pt x="4629" y="4796"/>
                    <a:pt x="6750" y="3059"/>
                  </a:cubicBezTo>
                  <a:cubicBezTo>
                    <a:pt x="8871" y="1322"/>
                    <a:pt x="10800" y="476"/>
                    <a:pt x="12729" y="148"/>
                  </a:cubicBezTo>
                  <a:cubicBezTo>
                    <a:pt x="14657" y="-181"/>
                    <a:pt x="16586" y="7"/>
                    <a:pt x="18321" y="1040"/>
                  </a:cubicBezTo>
                  <a:cubicBezTo>
                    <a:pt x="20057" y="2073"/>
                    <a:pt x="21600" y="3951"/>
                    <a:pt x="21407" y="5313"/>
                  </a:cubicBezTo>
                  <a:cubicBezTo>
                    <a:pt x="21214" y="6675"/>
                    <a:pt x="19286" y="7520"/>
                    <a:pt x="16007" y="8036"/>
                  </a:cubicBezTo>
                  <a:cubicBezTo>
                    <a:pt x="12729" y="8553"/>
                    <a:pt x="8100" y="8741"/>
                    <a:pt x="3471" y="8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6211458" y="1108959"/>
              <a:ext cx="133324" cy="156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060" fill="norm" stroke="1" extrusionOk="0">
                  <a:moveTo>
                    <a:pt x="17208" y="4860"/>
                  </a:moveTo>
                  <a:cubicBezTo>
                    <a:pt x="16196" y="3439"/>
                    <a:pt x="15183" y="2018"/>
                    <a:pt x="13833" y="1023"/>
                  </a:cubicBezTo>
                  <a:cubicBezTo>
                    <a:pt x="12483" y="28"/>
                    <a:pt x="10795" y="-540"/>
                    <a:pt x="8602" y="739"/>
                  </a:cubicBezTo>
                  <a:cubicBezTo>
                    <a:pt x="6408" y="2018"/>
                    <a:pt x="3708" y="5144"/>
                    <a:pt x="2020" y="8413"/>
                  </a:cubicBezTo>
                  <a:cubicBezTo>
                    <a:pt x="333" y="11681"/>
                    <a:pt x="-342" y="15092"/>
                    <a:pt x="164" y="17081"/>
                  </a:cubicBezTo>
                  <a:cubicBezTo>
                    <a:pt x="670" y="19071"/>
                    <a:pt x="2358" y="19639"/>
                    <a:pt x="3877" y="19355"/>
                  </a:cubicBezTo>
                  <a:cubicBezTo>
                    <a:pt x="5395" y="19071"/>
                    <a:pt x="6746" y="17934"/>
                    <a:pt x="8264" y="15802"/>
                  </a:cubicBezTo>
                  <a:cubicBezTo>
                    <a:pt x="9783" y="13671"/>
                    <a:pt x="11471" y="10544"/>
                    <a:pt x="12483" y="8271"/>
                  </a:cubicBezTo>
                  <a:cubicBezTo>
                    <a:pt x="13496" y="5997"/>
                    <a:pt x="13833" y="4576"/>
                    <a:pt x="14002" y="4576"/>
                  </a:cubicBezTo>
                  <a:cubicBezTo>
                    <a:pt x="14171" y="4576"/>
                    <a:pt x="14171" y="5997"/>
                    <a:pt x="15352" y="8981"/>
                  </a:cubicBezTo>
                  <a:cubicBezTo>
                    <a:pt x="16533" y="11965"/>
                    <a:pt x="18896" y="16513"/>
                    <a:pt x="21258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6370181" y="907838"/>
              <a:ext cx="389304" cy="363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41" fill="norm" stroke="1" extrusionOk="0">
                  <a:moveTo>
                    <a:pt x="0" y="12429"/>
                  </a:moveTo>
                  <a:cubicBezTo>
                    <a:pt x="1168" y="13919"/>
                    <a:pt x="2335" y="15408"/>
                    <a:pt x="2977" y="16525"/>
                  </a:cubicBezTo>
                  <a:cubicBezTo>
                    <a:pt x="3619" y="17643"/>
                    <a:pt x="3736" y="18388"/>
                    <a:pt x="3736" y="19070"/>
                  </a:cubicBezTo>
                  <a:cubicBezTo>
                    <a:pt x="3736" y="19753"/>
                    <a:pt x="3619" y="20374"/>
                    <a:pt x="3269" y="20808"/>
                  </a:cubicBezTo>
                  <a:cubicBezTo>
                    <a:pt x="2919" y="21243"/>
                    <a:pt x="2335" y="21491"/>
                    <a:pt x="2043" y="21243"/>
                  </a:cubicBezTo>
                  <a:cubicBezTo>
                    <a:pt x="1751" y="20994"/>
                    <a:pt x="1751" y="20250"/>
                    <a:pt x="2102" y="18822"/>
                  </a:cubicBezTo>
                  <a:cubicBezTo>
                    <a:pt x="2452" y="17394"/>
                    <a:pt x="3152" y="15284"/>
                    <a:pt x="3736" y="13981"/>
                  </a:cubicBezTo>
                  <a:cubicBezTo>
                    <a:pt x="4320" y="12677"/>
                    <a:pt x="4787" y="12181"/>
                    <a:pt x="5312" y="11994"/>
                  </a:cubicBezTo>
                  <a:cubicBezTo>
                    <a:pt x="5838" y="11808"/>
                    <a:pt x="6422" y="11932"/>
                    <a:pt x="6772" y="12367"/>
                  </a:cubicBezTo>
                  <a:cubicBezTo>
                    <a:pt x="7122" y="12801"/>
                    <a:pt x="7239" y="13546"/>
                    <a:pt x="7589" y="13919"/>
                  </a:cubicBezTo>
                  <a:cubicBezTo>
                    <a:pt x="7939" y="14291"/>
                    <a:pt x="8523" y="14291"/>
                    <a:pt x="8932" y="13981"/>
                  </a:cubicBezTo>
                  <a:cubicBezTo>
                    <a:pt x="9341" y="13670"/>
                    <a:pt x="9574" y="13050"/>
                    <a:pt x="9399" y="12739"/>
                  </a:cubicBezTo>
                  <a:cubicBezTo>
                    <a:pt x="9224" y="12429"/>
                    <a:pt x="8640" y="12429"/>
                    <a:pt x="8173" y="12739"/>
                  </a:cubicBezTo>
                  <a:cubicBezTo>
                    <a:pt x="7706" y="13050"/>
                    <a:pt x="7356" y="13670"/>
                    <a:pt x="7122" y="14601"/>
                  </a:cubicBezTo>
                  <a:cubicBezTo>
                    <a:pt x="6889" y="15532"/>
                    <a:pt x="6772" y="16774"/>
                    <a:pt x="6772" y="17705"/>
                  </a:cubicBezTo>
                  <a:cubicBezTo>
                    <a:pt x="6772" y="18636"/>
                    <a:pt x="6889" y="19257"/>
                    <a:pt x="7239" y="19691"/>
                  </a:cubicBezTo>
                  <a:cubicBezTo>
                    <a:pt x="7589" y="20125"/>
                    <a:pt x="8173" y="20374"/>
                    <a:pt x="9107" y="20436"/>
                  </a:cubicBezTo>
                  <a:cubicBezTo>
                    <a:pt x="10041" y="20498"/>
                    <a:pt x="11325" y="20374"/>
                    <a:pt x="12493" y="19629"/>
                  </a:cubicBezTo>
                  <a:cubicBezTo>
                    <a:pt x="13661" y="18884"/>
                    <a:pt x="14711" y="17519"/>
                    <a:pt x="15295" y="16463"/>
                  </a:cubicBezTo>
                  <a:cubicBezTo>
                    <a:pt x="15879" y="15408"/>
                    <a:pt x="15996" y="14663"/>
                    <a:pt x="15762" y="14291"/>
                  </a:cubicBezTo>
                  <a:cubicBezTo>
                    <a:pt x="15529" y="13919"/>
                    <a:pt x="14945" y="13919"/>
                    <a:pt x="14419" y="14105"/>
                  </a:cubicBezTo>
                  <a:cubicBezTo>
                    <a:pt x="13894" y="14291"/>
                    <a:pt x="13427" y="14663"/>
                    <a:pt x="13018" y="15594"/>
                  </a:cubicBezTo>
                  <a:cubicBezTo>
                    <a:pt x="12610" y="16525"/>
                    <a:pt x="12259" y="18015"/>
                    <a:pt x="12201" y="19070"/>
                  </a:cubicBezTo>
                  <a:cubicBezTo>
                    <a:pt x="12143" y="20125"/>
                    <a:pt x="12376" y="20746"/>
                    <a:pt x="12785" y="21057"/>
                  </a:cubicBezTo>
                  <a:cubicBezTo>
                    <a:pt x="13194" y="21367"/>
                    <a:pt x="13777" y="21367"/>
                    <a:pt x="14536" y="20622"/>
                  </a:cubicBezTo>
                  <a:cubicBezTo>
                    <a:pt x="15295" y="19877"/>
                    <a:pt x="16229" y="18388"/>
                    <a:pt x="17397" y="15532"/>
                  </a:cubicBezTo>
                  <a:cubicBezTo>
                    <a:pt x="18564" y="12677"/>
                    <a:pt x="19965" y="8457"/>
                    <a:pt x="20724" y="5663"/>
                  </a:cubicBezTo>
                  <a:cubicBezTo>
                    <a:pt x="21483" y="2870"/>
                    <a:pt x="21600" y="1505"/>
                    <a:pt x="21366" y="760"/>
                  </a:cubicBezTo>
                  <a:cubicBezTo>
                    <a:pt x="21133" y="15"/>
                    <a:pt x="20549" y="-109"/>
                    <a:pt x="20082" y="77"/>
                  </a:cubicBezTo>
                  <a:cubicBezTo>
                    <a:pt x="19615" y="263"/>
                    <a:pt x="19265" y="760"/>
                    <a:pt x="18681" y="3181"/>
                  </a:cubicBezTo>
                  <a:cubicBezTo>
                    <a:pt x="18097" y="5601"/>
                    <a:pt x="17280" y="9946"/>
                    <a:pt x="16988" y="12925"/>
                  </a:cubicBezTo>
                  <a:cubicBezTo>
                    <a:pt x="16696" y="15905"/>
                    <a:pt x="16930" y="17519"/>
                    <a:pt x="17163" y="19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7181876" y="865757"/>
              <a:ext cx="241083" cy="392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48" fill="norm" stroke="1" extrusionOk="0">
                  <a:moveTo>
                    <a:pt x="12494" y="0"/>
                  </a:moveTo>
                  <a:cubicBezTo>
                    <a:pt x="10992" y="1510"/>
                    <a:pt x="9489" y="3019"/>
                    <a:pt x="8456" y="5690"/>
                  </a:cubicBezTo>
                  <a:cubicBezTo>
                    <a:pt x="7423" y="8361"/>
                    <a:pt x="6860" y="12194"/>
                    <a:pt x="6578" y="14923"/>
                  </a:cubicBezTo>
                  <a:cubicBezTo>
                    <a:pt x="6296" y="17652"/>
                    <a:pt x="6296" y="19277"/>
                    <a:pt x="6672" y="20265"/>
                  </a:cubicBezTo>
                  <a:cubicBezTo>
                    <a:pt x="7047" y="21252"/>
                    <a:pt x="7799" y="21600"/>
                    <a:pt x="8456" y="21542"/>
                  </a:cubicBezTo>
                  <a:cubicBezTo>
                    <a:pt x="9113" y="21484"/>
                    <a:pt x="9677" y="21019"/>
                    <a:pt x="9865" y="20148"/>
                  </a:cubicBezTo>
                  <a:cubicBezTo>
                    <a:pt x="10053" y="19277"/>
                    <a:pt x="9865" y="18000"/>
                    <a:pt x="8738" y="16723"/>
                  </a:cubicBezTo>
                  <a:cubicBezTo>
                    <a:pt x="7611" y="15445"/>
                    <a:pt x="5545" y="14168"/>
                    <a:pt x="3667" y="13471"/>
                  </a:cubicBezTo>
                  <a:cubicBezTo>
                    <a:pt x="1788" y="12774"/>
                    <a:pt x="98" y="12658"/>
                    <a:pt x="4" y="12542"/>
                  </a:cubicBezTo>
                  <a:cubicBezTo>
                    <a:pt x="-90" y="12426"/>
                    <a:pt x="1413" y="12310"/>
                    <a:pt x="3854" y="11961"/>
                  </a:cubicBezTo>
                  <a:cubicBezTo>
                    <a:pt x="6296" y="11613"/>
                    <a:pt x="9677" y="11032"/>
                    <a:pt x="12025" y="10626"/>
                  </a:cubicBezTo>
                  <a:cubicBezTo>
                    <a:pt x="14373" y="10219"/>
                    <a:pt x="15687" y="9987"/>
                    <a:pt x="16251" y="10161"/>
                  </a:cubicBezTo>
                  <a:cubicBezTo>
                    <a:pt x="16814" y="10335"/>
                    <a:pt x="16627" y="10916"/>
                    <a:pt x="15781" y="11845"/>
                  </a:cubicBezTo>
                  <a:cubicBezTo>
                    <a:pt x="14936" y="12774"/>
                    <a:pt x="13433" y="14052"/>
                    <a:pt x="12588" y="15039"/>
                  </a:cubicBezTo>
                  <a:cubicBezTo>
                    <a:pt x="11743" y="16026"/>
                    <a:pt x="11555" y="16723"/>
                    <a:pt x="11555" y="17361"/>
                  </a:cubicBezTo>
                  <a:cubicBezTo>
                    <a:pt x="11555" y="18000"/>
                    <a:pt x="11743" y="18581"/>
                    <a:pt x="12588" y="18929"/>
                  </a:cubicBezTo>
                  <a:cubicBezTo>
                    <a:pt x="13433" y="19277"/>
                    <a:pt x="14936" y="19394"/>
                    <a:pt x="16063" y="19277"/>
                  </a:cubicBezTo>
                  <a:cubicBezTo>
                    <a:pt x="17190" y="19161"/>
                    <a:pt x="17941" y="18813"/>
                    <a:pt x="18787" y="17594"/>
                  </a:cubicBezTo>
                  <a:cubicBezTo>
                    <a:pt x="19632" y="16374"/>
                    <a:pt x="20571" y="14284"/>
                    <a:pt x="21040" y="12948"/>
                  </a:cubicBezTo>
                  <a:cubicBezTo>
                    <a:pt x="21510" y="11613"/>
                    <a:pt x="21510" y="11032"/>
                    <a:pt x="21040" y="10684"/>
                  </a:cubicBezTo>
                  <a:cubicBezTo>
                    <a:pt x="20571" y="10335"/>
                    <a:pt x="19632" y="10219"/>
                    <a:pt x="18693" y="10335"/>
                  </a:cubicBezTo>
                  <a:cubicBezTo>
                    <a:pt x="17753" y="10452"/>
                    <a:pt x="16814" y="10800"/>
                    <a:pt x="15875" y="1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7905846" y="834007"/>
              <a:ext cx="445536" cy="400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01" fill="norm" stroke="1" extrusionOk="0">
                  <a:moveTo>
                    <a:pt x="5552" y="0"/>
                  </a:moveTo>
                  <a:cubicBezTo>
                    <a:pt x="4940" y="2387"/>
                    <a:pt x="4329" y="4775"/>
                    <a:pt x="3972" y="7787"/>
                  </a:cubicBezTo>
                  <a:cubicBezTo>
                    <a:pt x="3616" y="10800"/>
                    <a:pt x="3514" y="14438"/>
                    <a:pt x="3514" y="16655"/>
                  </a:cubicBezTo>
                  <a:cubicBezTo>
                    <a:pt x="3514" y="18872"/>
                    <a:pt x="3616" y="19667"/>
                    <a:pt x="3820" y="20349"/>
                  </a:cubicBezTo>
                  <a:cubicBezTo>
                    <a:pt x="4023" y="21032"/>
                    <a:pt x="4329" y="21600"/>
                    <a:pt x="4533" y="21486"/>
                  </a:cubicBezTo>
                  <a:cubicBezTo>
                    <a:pt x="4737" y="21373"/>
                    <a:pt x="4838" y="20577"/>
                    <a:pt x="4380" y="19383"/>
                  </a:cubicBezTo>
                  <a:cubicBezTo>
                    <a:pt x="3921" y="18189"/>
                    <a:pt x="2903" y="16598"/>
                    <a:pt x="1986" y="15575"/>
                  </a:cubicBezTo>
                  <a:cubicBezTo>
                    <a:pt x="1069" y="14552"/>
                    <a:pt x="254" y="14097"/>
                    <a:pt x="50" y="13699"/>
                  </a:cubicBezTo>
                  <a:cubicBezTo>
                    <a:pt x="-154" y="13301"/>
                    <a:pt x="254" y="12960"/>
                    <a:pt x="1527" y="11539"/>
                  </a:cubicBezTo>
                  <a:cubicBezTo>
                    <a:pt x="2801" y="10118"/>
                    <a:pt x="4940" y="7617"/>
                    <a:pt x="6214" y="5798"/>
                  </a:cubicBezTo>
                  <a:cubicBezTo>
                    <a:pt x="7488" y="3979"/>
                    <a:pt x="7895" y="2842"/>
                    <a:pt x="8150" y="1933"/>
                  </a:cubicBezTo>
                  <a:cubicBezTo>
                    <a:pt x="8404" y="1023"/>
                    <a:pt x="8506" y="341"/>
                    <a:pt x="8557" y="455"/>
                  </a:cubicBezTo>
                  <a:cubicBezTo>
                    <a:pt x="8608" y="568"/>
                    <a:pt x="8608" y="1478"/>
                    <a:pt x="8608" y="3808"/>
                  </a:cubicBezTo>
                  <a:cubicBezTo>
                    <a:pt x="8608" y="6139"/>
                    <a:pt x="8608" y="9891"/>
                    <a:pt x="8404" y="12733"/>
                  </a:cubicBezTo>
                  <a:cubicBezTo>
                    <a:pt x="8201" y="15575"/>
                    <a:pt x="7793" y="17507"/>
                    <a:pt x="7437" y="18758"/>
                  </a:cubicBezTo>
                  <a:cubicBezTo>
                    <a:pt x="7080" y="20008"/>
                    <a:pt x="6774" y="20577"/>
                    <a:pt x="6621" y="20520"/>
                  </a:cubicBezTo>
                  <a:cubicBezTo>
                    <a:pt x="6469" y="20463"/>
                    <a:pt x="6469" y="19781"/>
                    <a:pt x="6621" y="18815"/>
                  </a:cubicBezTo>
                  <a:cubicBezTo>
                    <a:pt x="6774" y="17848"/>
                    <a:pt x="7080" y="16598"/>
                    <a:pt x="7335" y="15688"/>
                  </a:cubicBezTo>
                  <a:cubicBezTo>
                    <a:pt x="7589" y="14779"/>
                    <a:pt x="7793" y="14211"/>
                    <a:pt x="8150" y="13813"/>
                  </a:cubicBezTo>
                  <a:cubicBezTo>
                    <a:pt x="8506" y="13415"/>
                    <a:pt x="9016" y="13187"/>
                    <a:pt x="9423" y="13301"/>
                  </a:cubicBezTo>
                  <a:cubicBezTo>
                    <a:pt x="9831" y="13415"/>
                    <a:pt x="10137" y="13869"/>
                    <a:pt x="10391" y="14438"/>
                  </a:cubicBezTo>
                  <a:cubicBezTo>
                    <a:pt x="10646" y="15006"/>
                    <a:pt x="10850" y="15688"/>
                    <a:pt x="11003" y="16314"/>
                  </a:cubicBezTo>
                  <a:cubicBezTo>
                    <a:pt x="11155" y="16939"/>
                    <a:pt x="11257" y="17507"/>
                    <a:pt x="11563" y="17735"/>
                  </a:cubicBezTo>
                  <a:cubicBezTo>
                    <a:pt x="11869" y="17962"/>
                    <a:pt x="12378" y="17848"/>
                    <a:pt x="12989" y="17337"/>
                  </a:cubicBezTo>
                  <a:cubicBezTo>
                    <a:pt x="13601" y="16825"/>
                    <a:pt x="14314" y="15916"/>
                    <a:pt x="14823" y="15234"/>
                  </a:cubicBezTo>
                  <a:cubicBezTo>
                    <a:pt x="15333" y="14552"/>
                    <a:pt x="15638" y="14097"/>
                    <a:pt x="15842" y="13585"/>
                  </a:cubicBezTo>
                  <a:cubicBezTo>
                    <a:pt x="16046" y="13074"/>
                    <a:pt x="16148" y="12505"/>
                    <a:pt x="15944" y="12278"/>
                  </a:cubicBezTo>
                  <a:cubicBezTo>
                    <a:pt x="15740" y="12051"/>
                    <a:pt x="15231" y="12164"/>
                    <a:pt x="14671" y="12846"/>
                  </a:cubicBezTo>
                  <a:cubicBezTo>
                    <a:pt x="14110" y="13528"/>
                    <a:pt x="13499" y="14779"/>
                    <a:pt x="13142" y="16143"/>
                  </a:cubicBezTo>
                  <a:cubicBezTo>
                    <a:pt x="12786" y="17507"/>
                    <a:pt x="12684" y="18985"/>
                    <a:pt x="13295" y="20008"/>
                  </a:cubicBezTo>
                  <a:cubicBezTo>
                    <a:pt x="13906" y="21032"/>
                    <a:pt x="15231" y="21600"/>
                    <a:pt x="16708" y="21373"/>
                  </a:cubicBezTo>
                  <a:cubicBezTo>
                    <a:pt x="18186" y="21145"/>
                    <a:pt x="19816" y="20122"/>
                    <a:pt x="21446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8803601" y="1072861"/>
              <a:ext cx="130165" cy="15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0917" fill="norm" stroke="1" extrusionOk="0">
                  <a:moveTo>
                    <a:pt x="12121" y="2034"/>
                  </a:moveTo>
                  <a:cubicBezTo>
                    <a:pt x="11092" y="897"/>
                    <a:pt x="10064" y="-240"/>
                    <a:pt x="8521" y="44"/>
                  </a:cubicBezTo>
                  <a:cubicBezTo>
                    <a:pt x="6978" y="328"/>
                    <a:pt x="4921" y="2034"/>
                    <a:pt x="3378" y="4876"/>
                  </a:cubicBezTo>
                  <a:cubicBezTo>
                    <a:pt x="1835" y="7718"/>
                    <a:pt x="807" y="11697"/>
                    <a:pt x="292" y="14539"/>
                  </a:cubicBezTo>
                  <a:cubicBezTo>
                    <a:pt x="-222" y="17381"/>
                    <a:pt x="-222" y="19086"/>
                    <a:pt x="1664" y="20081"/>
                  </a:cubicBezTo>
                  <a:cubicBezTo>
                    <a:pt x="3549" y="21076"/>
                    <a:pt x="7321" y="21360"/>
                    <a:pt x="10921" y="19939"/>
                  </a:cubicBezTo>
                  <a:cubicBezTo>
                    <a:pt x="14521" y="18518"/>
                    <a:pt x="17949" y="15392"/>
                    <a:pt x="19664" y="12834"/>
                  </a:cubicBezTo>
                  <a:cubicBezTo>
                    <a:pt x="21378" y="10276"/>
                    <a:pt x="21378" y="8286"/>
                    <a:pt x="20521" y="7149"/>
                  </a:cubicBezTo>
                  <a:cubicBezTo>
                    <a:pt x="19664" y="6013"/>
                    <a:pt x="17949" y="5728"/>
                    <a:pt x="16235" y="5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8970801" y="1059344"/>
              <a:ext cx="288631" cy="153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188" fill="norm" stroke="1" extrusionOk="0">
                  <a:moveTo>
                    <a:pt x="2579" y="2201"/>
                  </a:moveTo>
                  <a:cubicBezTo>
                    <a:pt x="2106" y="7163"/>
                    <a:pt x="1633" y="12125"/>
                    <a:pt x="1160" y="15190"/>
                  </a:cubicBezTo>
                  <a:cubicBezTo>
                    <a:pt x="687" y="18255"/>
                    <a:pt x="214" y="19423"/>
                    <a:pt x="57" y="19131"/>
                  </a:cubicBezTo>
                  <a:cubicBezTo>
                    <a:pt x="-101" y="18839"/>
                    <a:pt x="57" y="17088"/>
                    <a:pt x="687" y="14023"/>
                  </a:cubicBezTo>
                  <a:cubicBezTo>
                    <a:pt x="1318" y="10958"/>
                    <a:pt x="2422" y="6580"/>
                    <a:pt x="3525" y="3807"/>
                  </a:cubicBezTo>
                  <a:cubicBezTo>
                    <a:pt x="4629" y="1034"/>
                    <a:pt x="5733" y="-134"/>
                    <a:pt x="6363" y="12"/>
                  </a:cubicBezTo>
                  <a:cubicBezTo>
                    <a:pt x="6994" y="158"/>
                    <a:pt x="7152" y="1617"/>
                    <a:pt x="7152" y="4682"/>
                  </a:cubicBezTo>
                  <a:cubicBezTo>
                    <a:pt x="7152" y="7747"/>
                    <a:pt x="6994" y="12417"/>
                    <a:pt x="6915" y="15482"/>
                  </a:cubicBezTo>
                  <a:cubicBezTo>
                    <a:pt x="6836" y="18547"/>
                    <a:pt x="6836" y="20007"/>
                    <a:pt x="7230" y="20736"/>
                  </a:cubicBezTo>
                  <a:cubicBezTo>
                    <a:pt x="7625" y="21466"/>
                    <a:pt x="8413" y="21466"/>
                    <a:pt x="9911" y="19569"/>
                  </a:cubicBezTo>
                  <a:cubicBezTo>
                    <a:pt x="11408" y="17671"/>
                    <a:pt x="13616" y="13877"/>
                    <a:pt x="14877" y="11250"/>
                  </a:cubicBezTo>
                  <a:cubicBezTo>
                    <a:pt x="16138" y="8623"/>
                    <a:pt x="16454" y="7163"/>
                    <a:pt x="16690" y="5704"/>
                  </a:cubicBezTo>
                  <a:cubicBezTo>
                    <a:pt x="16927" y="4244"/>
                    <a:pt x="17084" y="2785"/>
                    <a:pt x="16769" y="1909"/>
                  </a:cubicBezTo>
                  <a:cubicBezTo>
                    <a:pt x="16454" y="1034"/>
                    <a:pt x="15665" y="742"/>
                    <a:pt x="14877" y="1034"/>
                  </a:cubicBezTo>
                  <a:cubicBezTo>
                    <a:pt x="14089" y="1325"/>
                    <a:pt x="13300" y="2201"/>
                    <a:pt x="12670" y="3369"/>
                  </a:cubicBezTo>
                  <a:cubicBezTo>
                    <a:pt x="12039" y="4536"/>
                    <a:pt x="11566" y="5996"/>
                    <a:pt x="11251" y="8039"/>
                  </a:cubicBezTo>
                  <a:cubicBezTo>
                    <a:pt x="10935" y="10082"/>
                    <a:pt x="10778" y="12709"/>
                    <a:pt x="11724" y="14607"/>
                  </a:cubicBezTo>
                  <a:cubicBezTo>
                    <a:pt x="12670" y="16504"/>
                    <a:pt x="14719" y="17671"/>
                    <a:pt x="16533" y="18109"/>
                  </a:cubicBezTo>
                  <a:cubicBezTo>
                    <a:pt x="18346" y="18547"/>
                    <a:pt x="19922" y="18255"/>
                    <a:pt x="21499" y="17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9615031" y="1062335"/>
              <a:ext cx="177801" cy="196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2098"/>
                  </a:moveTo>
                  <a:cubicBezTo>
                    <a:pt x="771" y="949"/>
                    <a:pt x="1543" y="-200"/>
                    <a:pt x="1929" y="30"/>
                  </a:cubicBezTo>
                  <a:cubicBezTo>
                    <a:pt x="2314" y="260"/>
                    <a:pt x="2314" y="1868"/>
                    <a:pt x="1929" y="5315"/>
                  </a:cubicBezTo>
                  <a:cubicBezTo>
                    <a:pt x="1543" y="8762"/>
                    <a:pt x="771" y="14047"/>
                    <a:pt x="771" y="17149"/>
                  </a:cubicBezTo>
                  <a:cubicBezTo>
                    <a:pt x="771" y="20251"/>
                    <a:pt x="1543" y="21170"/>
                    <a:pt x="2443" y="21285"/>
                  </a:cubicBezTo>
                  <a:cubicBezTo>
                    <a:pt x="3343" y="21400"/>
                    <a:pt x="4371" y="20711"/>
                    <a:pt x="5143" y="19677"/>
                  </a:cubicBezTo>
                  <a:cubicBezTo>
                    <a:pt x="5914" y="18643"/>
                    <a:pt x="6429" y="17264"/>
                    <a:pt x="6943" y="16000"/>
                  </a:cubicBezTo>
                  <a:cubicBezTo>
                    <a:pt x="7457" y="14736"/>
                    <a:pt x="7971" y="13587"/>
                    <a:pt x="8357" y="13587"/>
                  </a:cubicBezTo>
                  <a:cubicBezTo>
                    <a:pt x="8743" y="13587"/>
                    <a:pt x="9000" y="14736"/>
                    <a:pt x="9643" y="15770"/>
                  </a:cubicBezTo>
                  <a:cubicBezTo>
                    <a:pt x="10286" y="16804"/>
                    <a:pt x="11314" y="17723"/>
                    <a:pt x="12471" y="18298"/>
                  </a:cubicBezTo>
                  <a:cubicBezTo>
                    <a:pt x="13629" y="18872"/>
                    <a:pt x="14914" y="19102"/>
                    <a:pt x="16457" y="17494"/>
                  </a:cubicBezTo>
                  <a:cubicBezTo>
                    <a:pt x="18000" y="15885"/>
                    <a:pt x="19800" y="12438"/>
                    <a:pt x="20700" y="9796"/>
                  </a:cubicBezTo>
                  <a:cubicBezTo>
                    <a:pt x="21600" y="7153"/>
                    <a:pt x="21600" y="5315"/>
                    <a:pt x="21600" y="3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9822805" y="1067451"/>
              <a:ext cx="166877" cy="159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107" fill="norm" stroke="1" extrusionOk="0">
                  <a:moveTo>
                    <a:pt x="4277" y="13665"/>
                  </a:moveTo>
                  <a:cubicBezTo>
                    <a:pt x="5897" y="10579"/>
                    <a:pt x="7517" y="7494"/>
                    <a:pt x="8597" y="5109"/>
                  </a:cubicBezTo>
                  <a:cubicBezTo>
                    <a:pt x="9677" y="2725"/>
                    <a:pt x="10217" y="1042"/>
                    <a:pt x="9812" y="340"/>
                  </a:cubicBezTo>
                  <a:cubicBezTo>
                    <a:pt x="9407" y="-361"/>
                    <a:pt x="8057" y="-80"/>
                    <a:pt x="6302" y="2164"/>
                  </a:cubicBezTo>
                  <a:cubicBezTo>
                    <a:pt x="4547" y="4408"/>
                    <a:pt x="2387" y="8616"/>
                    <a:pt x="1172" y="11421"/>
                  </a:cubicBezTo>
                  <a:cubicBezTo>
                    <a:pt x="-43" y="14226"/>
                    <a:pt x="-313" y="15629"/>
                    <a:pt x="362" y="17312"/>
                  </a:cubicBezTo>
                  <a:cubicBezTo>
                    <a:pt x="1037" y="18995"/>
                    <a:pt x="2657" y="20958"/>
                    <a:pt x="6302" y="21099"/>
                  </a:cubicBezTo>
                  <a:cubicBezTo>
                    <a:pt x="9947" y="21239"/>
                    <a:pt x="15617" y="19556"/>
                    <a:pt x="21287" y="17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10222368" y="1157857"/>
              <a:ext cx="89047" cy="327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46" fill="norm" stroke="1" extrusionOk="0">
                  <a:moveTo>
                    <a:pt x="20127" y="0"/>
                  </a:moveTo>
                  <a:cubicBezTo>
                    <a:pt x="20630" y="4569"/>
                    <a:pt x="21132" y="9138"/>
                    <a:pt x="21132" y="12185"/>
                  </a:cubicBezTo>
                  <a:cubicBezTo>
                    <a:pt x="21132" y="15231"/>
                    <a:pt x="20630" y="16754"/>
                    <a:pt x="19625" y="18069"/>
                  </a:cubicBezTo>
                  <a:cubicBezTo>
                    <a:pt x="18620" y="19385"/>
                    <a:pt x="17113" y="20492"/>
                    <a:pt x="15104" y="21046"/>
                  </a:cubicBezTo>
                  <a:cubicBezTo>
                    <a:pt x="13095" y="21600"/>
                    <a:pt x="10583" y="21600"/>
                    <a:pt x="7820" y="20908"/>
                  </a:cubicBezTo>
                  <a:cubicBezTo>
                    <a:pt x="5058" y="20215"/>
                    <a:pt x="2044" y="18831"/>
                    <a:pt x="788" y="16823"/>
                  </a:cubicBezTo>
                  <a:cubicBezTo>
                    <a:pt x="-468" y="14815"/>
                    <a:pt x="34" y="12185"/>
                    <a:pt x="537" y="9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10269081" y="104990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10331360" y="1054734"/>
              <a:ext cx="213259" cy="196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125" fill="norm" stroke="1" extrusionOk="0">
                  <a:moveTo>
                    <a:pt x="1392" y="1528"/>
                  </a:moveTo>
                  <a:cubicBezTo>
                    <a:pt x="757" y="3802"/>
                    <a:pt x="122" y="6075"/>
                    <a:pt x="16" y="8690"/>
                  </a:cubicBezTo>
                  <a:cubicBezTo>
                    <a:pt x="-90" y="11305"/>
                    <a:pt x="334" y="14261"/>
                    <a:pt x="863" y="16193"/>
                  </a:cubicBezTo>
                  <a:cubicBezTo>
                    <a:pt x="1392" y="18126"/>
                    <a:pt x="2028" y="19035"/>
                    <a:pt x="3192" y="18808"/>
                  </a:cubicBezTo>
                  <a:cubicBezTo>
                    <a:pt x="4357" y="18581"/>
                    <a:pt x="6051" y="17216"/>
                    <a:pt x="7216" y="15852"/>
                  </a:cubicBezTo>
                  <a:cubicBezTo>
                    <a:pt x="8381" y="14488"/>
                    <a:pt x="9016" y="13124"/>
                    <a:pt x="9545" y="11760"/>
                  </a:cubicBezTo>
                  <a:cubicBezTo>
                    <a:pt x="10075" y="10395"/>
                    <a:pt x="10498" y="9031"/>
                    <a:pt x="10922" y="9372"/>
                  </a:cubicBezTo>
                  <a:cubicBezTo>
                    <a:pt x="11345" y="9713"/>
                    <a:pt x="11769" y="11760"/>
                    <a:pt x="12510" y="12669"/>
                  </a:cubicBezTo>
                  <a:cubicBezTo>
                    <a:pt x="13251" y="13578"/>
                    <a:pt x="14310" y="13351"/>
                    <a:pt x="15475" y="12214"/>
                  </a:cubicBezTo>
                  <a:cubicBezTo>
                    <a:pt x="16639" y="11077"/>
                    <a:pt x="17910" y="9031"/>
                    <a:pt x="18757" y="7440"/>
                  </a:cubicBezTo>
                  <a:cubicBezTo>
                    <a:pt x="19604" y="5848"/>
                    <a:pt x="20028" y="4711"/>
                    <a:pt x="20239" y="3574"/>
                  </a:cubicBezTo>
                  <a:cubicBezTo>
                    <a:pt x="20451" y="2437"/>
                    <a:pt x="20451" y="1301"/>
                    <a:pt x="19922" y="618"/>
                  </a:cubicBezTo>
                  <a:cubicBezTo>
                    <a:pt x="19392" y="-64"/>
                    <a:pt x="18334" y="-291"/>
                    <a:pt x="17804" y="505"/>
                  </a:cubicBezTo>
                  <a:cubicBezTo>
                    <a:pt x="17275" y="1301"/>
                    <a:pt x="17275" y="3120"/>
                    <a:pt x="17910" y="5848"/>
                  </a:cubicBezTo>
                  <a:cubicBezTo>
                    <a:pt x="18545" y="8576"/>
                    <a:pt x="19816" y="12214"/>
                    <a:pt x="20557" y="14715"/>
                  </a:cubicBezTo>
                  <a:cubicBezTo>
                    <a:pt x="21298" y="17216"/>
                    <a:pt x="21510" y="18581"/>
                    <a:pt x="21192" y="19604"/>
                  </a:cubicBezTo>
                  <a:cubicBezTo>
                    <a:pt x="20875" y="20627"/>
                    <a:pt x="20028" y="21309"/>
                    <a:pt x="19286" y="21082"/>
                  </a:cubicBezTo>
                  <a:cubicBezTo>
                    <a:pt x="18545" y="20854"/>
                    <a:pt x="17910" y="19717"/>
                    <a:pt x="17592" y="18467"/>
                  </a:cubicBezTo>
                  <a:cubicBezTo>
                    <a:pt x="17275" y="17216"/>
                    <a:pt x="17275" y="15852"/>
                    <a:pt x="17275" y="14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10626798" y="910207"/>
              <a:ext cx="55034" cy="325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14123" y="0"/>
                  </a:moveTo>
                  <a:cubicBezTo>
                    <a:pt x="12462" y="2787"/>
                    <a:pt x="10800" y="5574"/>
                    <a:pt x="8723" y="8361"/>
                  </a:cubicBezTo>
                  <a:cubicBezTo>
                    <a:pt x="6646" y="11148"/>
                    <a:pt x="4154" y="13935"/>
                    <a:pt x="2492" y="15747"/>
                  </a:cubicBezTo>
                  <a:cubicBezTo>
                    <a:pt x="831" y="17559"/>
                    <a:pt x="0" y="18395"/>
                    <a:pt x="0" y="19231"/>
                  </a:cubicBezTo>
                  <a:cubicBezTo>
                    <a:pt x="0" y="20067"/>
                    <a:pt x="831" y="20903"/>
                    <a:pt x="3323" y="21252"/>
                  </a:cubicBezTo>
                  <a:cubicBezTo>
                    <a:pt x="5815" y="21600"/>
                    <a:pt x="9969" y="21461"/>
                    <a:pt x="13292" y="20903"/>
                  </a:cubicBezTo>
                  <a:cubicBezTo>
                    <a:pt x="16615" y="20346"/>
                    <a:pt x="19108" y="19370"/>
                    <a:pt x="21600" y="18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10611981" y="1062607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1141972" y="1088007"/>
              <a:ext cx="136760" cy="192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23" fill="norm" stroke="1" extrusionOk="0">
                  <a:moveTo>
                    <a:pt x="18480" y="3522"/>
                  </a:moveTo>
                  <a:cubicBezTo>
                    <a:pt x="16486" y="3287"/>
                    <a:pt x="14493" y="3052"/>
                    <a:pt x="11502" y="4696"/>
                  </a:cubicBezTo>
                  <a:cubicBezTo>
                    <a:pt x="8511" y="6339"/>
                    <a:pt x="4523" y="9861"/>
                    <a:pt x="2363" y="12443"/>
                  </a:cubicBezTo>
                  <a:cubicBezTo>
                    <a:pt x="203" y="15026"/>
                    <a:pt x="-129" y="16670"/>
                    <a:pt x="37" y="18078"/>
                  </a:cubicBezTo>
                  <a:cubicBezTo>
                    <a:pt x="203" y="19487"/>
                    <a:pt x="868" y="20661"/>
                    <a:pt x="2031" y="21130"/>
                  </a:cubicBezTo>
                  <a:cubicBezTo>
                    <a:pt x="3194" y="21600"/>
                    <a:pt x="4856" y="21365"/>
                    <a:pt x="7348" y="18665"/>
                  </a:cubicBezTo>
                  <a:cubicBezTo>
                    <a:pt x="9840" y="15965"/>
                    <a:pt x="13163" y="10800"/>
                    <a:pt x="14825" y="7630"/>
                  </a:cubicBezTo>
                  <a:cubicBezTo>
                    <a:pt x="16486" y="4461"/>
                    <a:pt x="16486" y="3287"/>
                    <a:pt x="17317" y="2348"/>
                  </a:cubicBezTo>
                  <a:cubicBezTo>
                    <a:pt x="18148" y="1409"/>
                    <a:pt x="19809" y="704"/>
                    <a:pt x="214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1283950" y="954657"/>
              <a:ext cx="139308" cy="316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551" fill="norm" stroke="1" extrusionOk="0">
                  <a:moveTo>
                    <a:pt x="8877" y="1728"/>
                  </a:moveTo>
                  <a:cubicBezTo>
                    <a:pt x="8877" y="864"/>
                    <a:pt x="8877" y="0"/>
                    <a:pt x="8877" y="0"/>
                  </a:cubicBezTo>
                  <a:cubicBezTo>
                    <a:pt x="8877" y="0"/>
                    <a:pt x="8877" y="864"/>
                    <a:pt x="8554" y="3672"/>
                  </a:cubicBezTo>
                  <a:cubicBezTo>
                    <a:pt x="8232" y="6480"/>
                    <a:pt x="7587" y="11232"/>
                    <a:pt x="6943" y="14184"/>
                  </a:cubicBezTo>
                  <a:cubicBezTo>
                    <a:pt x="6298" y="17136"/>
                    <a:pt x="5653" y="18288"/>
                    <a:pt x="4847" y="19152"/>
                  </a:cubicBezTo>
                  <a:cubicBezTo>
                    <a:pt x="4041" y="20016"/>
                    <a:pt x="3074" y="20592"/>
                    <a:pt x="2590" y="20448"/>
                  </a:cubicBezTo>
                  <a:cubicBezTo>
                    <a:pt x="2107" y="20304"/>
                    <a:pt x="2107" y="19440"/>
                    <a:pt x="3235" y="17928"/>
                  </a:cubicBezTo>
                  <a:cubicBezTo>
                    <a:pt x="4363" y="16416"/>
                    <a:pt x="6620" y="14256"/>
                    <a:pt x="8393" y="12960"/>
                  </a:cubicBezTo>
                  <a:cubicBezTo>
                    <a:pt x="10166" y="11664"/>
                    <a:pt x="11456" y="11232"/>
                    <a:pt x="12907" y="10944"/>
                  </a:cubicBezTo>
                  <a:cubicBezTo>
                    <a:pt x="14357" y="10656"/>
                    <a:pt x="15969" y="10512"/>
                    <a:pt x="17420" y="10800"/>
                  </a:cubicBezTo>
                  <a:cubicBezTo>
                    <a:pt x="18871" y="11088"/>
                    <a:pt x="20160" y="11808"/>
                    <a:pt x="20805" y="12960"/>
                  </a:cubicBezTo>
                  <a:cubicBezTo>
                    <a:pt x="21450" y="14112"/>
                    <a:pt x="21450" y="15696"/>
                    <a:pt x="19999" y="17064"/>
                  </a:cubicBezTo>
                  <a:cubicBezTo>
                    <a:pt x="18549" y="18432"/>
                    <a:pt x="15647" y="19584"/>
                    <a:pt x="12746" y="20304"/>
                  </a:cubicBezTo>
                  <a:cubicBezTo>
                    <a:pt x="9844" y="21024"/>
                    <a:pt x="6943" y="21312"/>
                    <a:pt x="4525" y="21456"/>
                  </a:cubicBezTo>
                  <a:cubicBezTo>
                    <a:pt x="2107" y="21600"/>
                    <a:pt x="172" y="21600"/>
                    <a:pt x="11" y="21312"/>
                  </a:cubicBezTo>
                  <a:cubicBezTo>
                    <a:pt x="-150" y="21024"/>
                    <a:pt x="1462" y="20448"/>
                    <a:pt x="3557" y="19872"/>
                  </a:cubicBezTo>
                  <a:cubicBezTo>
                    <a:pt x="5653" y="19296"/>
                    <a:pt x="8232" y="18720"/>
                    <a:pt x="10811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11499244" y="1078747"/>
              <a:ext cx="54619" cy="17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06" h="21321" fill="norm" stroke="1" extrusionOk="0">
                  <a:moveTo>
                    <a:pt x="16833" y="8165"/>
                  </a:moveTo>
                  <a:cubicBezTo>
                    <a:pt x="17604" y="6864"/>
                    <a:pt x="18376" y="5562"/>
                    <a:pt x="18376" y="4261"/>
                  </a:cubicBezTo>
                  <a:cubicBezTo>
                    <a:pt x="18376" y="2960"/>
                    <a:pt x="17604" y="1659"/>
                    <a:pt x="15290" y="878"/>
                  </a:cubicBezTo>
                  <a:cubicBezTo>
                    <a:pt x="12976" y="97"/>
                    <a:pt x="9119" y="-163"/>
                    <a:pt x="5647" y="97"/>
                  </a:cubicBezTo>
                  <a:cubicBezTo>
                    <a:pt x="2176" y="357"/>
                    <a:pt x="-910" y="1138"/>
                    <a:pt x="247" y="3090"/>
                  </a:cubicBezTo>
                  <a:cubicBezTo>
                    <a:pt x="1404" y="5042"/>
                    <a:pt x="6804" y="8165"/>
                    <a:pt x="10661" y="10377"/>
                  </a:cubicBezTo>
                  <a:cubicBezTo>
                    <a:pt x="14519" y="12589"/>
                    <a:pt x="16833" y="13890"/>
                    <a:pt x="18376" y="15321"/>
                  </a:cubicBezTo>
                  <a:cubicBezTo>
                    <a:pt x="19919" y="16753"/>
                    <a:pt x="20690" y="18314"/>
                    <a:pt x="18761" y="19485"/>
                  </a:cubicBezTo>
                  <a:cubicBezTo>
                    <a:pt x="16833" y="20656"/>
                    <a:pt x="12204" y="21437"/>
                    <a:pt x="8733" y="21307"/>
                  </a:cubicBezTo>
                  <a:cubicBezTo>
                    <a:pt x="5261" y="21177"/>
                    <a:pt x="2947" y="20136"/>
                    <a:pt x="2561" y="18965"/>
                  </a:cubicBezTo>
                  <a:cubicBezTo>
                    <a:pt x="2176" y="17794"/>
                    <a:pt x="3719" y="16492"/>
                    <a:pt x="5261" y="15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1585658" y="1086126"/>
              <a:ext cx="112089" cy="166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300" fill="norm" stroke="1" extrusionOk="0">
                  <a:moveTo>
                    <a:pt x="3140" y="8340"/>
                  </a:moveTo>
                  <a:cubicBezTo>
                    <a:pt x="8638" y="7260"/>
                    <a:pt x="14136" y="6180"/>
                    <a:pt x="17278" y="4830"/>
                  </a:cubicBezTo>
                  <a:cubicBezTo>
                    <a:pt x="20420" y="3480"/>
                    <a:pt x="21205" y="1860"/>
                    <a:pt x="20616" y="915"/>
                  </a:cubicBezTo>
                  <a:cubicBezTo>
                    <a:pt x="20027" y="-30"/>
                    <a:pt x="18063" y="-300"/>
                    <a:pt x="15314" y="375"/>
                  </a:cubicBezTo>
                  <a:cubicBezTo>
                    <a:pt x="12565" y="1050"/>
                    <a:pt x="9030" y="2670"/>
                    <a:pt x="6281" y="5235"/>
                  </a:cubicBezTo>
                  <a:cubicBezTo>
                    <a:pt x="3532" y="7800"/>
                    <a:pt x="1569" y="11310"/>
                    <a:pt x="587" y="13740"/>
                  </a:cubicBezTo>
                  <a:cubicBezTo>
                    <a:pt x="-395" y="16170"/>
                    <a:pt x="-395" y="17520"/>
                    <a:pt x="2550" y="18600"/>
                  </a:cubicBezTo>
                  <a:cubicBezTo>
                    <a:pt x="5496" y="19680"/>
                    <a:pt x="11387" y="20490"/>
                    <a:pt x="17278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1774974" y="1062607"/>
              <a:ext cx="107008" cy="20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00" fill="norm" stroke="1" extrusionOk="0">
                  <a:moveTo>
                    <a:pt x="1082" y="1350"/>
                  </a:moveTo>
                  <a:cubicBezTo>
                    <a:pt x="3623" y="6300"/>
                    <a:pt x="6164" y="11250"/>
                    <a:pt x="7223" y="14400"/>
                  </a:cubicBezTo>
                  <a:cubicBezTo>
                    <a:pt x="8282" y="17550"/>
                    <a:pt x="7858" y="18900"/>
                    <a:pt x="6799" y="19912"/>
                  </a:cubicBezTo>
                  <a:cubicBezTo>
                    <a:pt x="5740" y="20925"/>
                    <a:pt x="4046" y="21600"/>
                    <a:pt x="2564" y="21488"/>
                  </a:cubicBezTo>
                  <a:cubicBezTo>
                    <a:pt x="1082" y="21375"/>
                    <a:pt x="-189" y="20475"/>
                    <a:pt x="23" y="18337"/>
                  </a:cubicBezTo>
                  <a:cubicBezTo>
                    <a:pt x="235" y="16200"/>
                    <a:pt x="1929" y="12825"/>
                    <a:pt x="5740" y="9563"/>
                  </a:cubicBezTo>
                  <a:cubicBezTo>
                    <a:pt x="9552" y="6300"/>
                    <a:pt x="15482" y="3150"/>
                    <a:pt x="214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1888331" y="1037207"/>
              <a:ext cx="165101" cy="20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3375"/>
                  </a:moveTo>
                  <a:cubicBezTo>
                    <a:pt x="0" y="8325"/>
                    <a:pt x="0" y="13275"/>
                    <a:pt x="0" y="16425"/>
                  </a:cubicBezTo>
                  <a:cubicBezTo>
                    <a:pt x="0" y="19575"/>
                    <a:pt x="0" y="20925"/>
                    <a:pt x="554" y="21262"/>
                  </a:cubicBezTo>
                  <a:cubicBezTo>
                    <a:pt x="1108" y="21600"/>
                    <a:pt x="2215" y="20925"/>
                    <a:pt x="5400" y="17662"/>
                  </a:cubicBezTo>
                  <a:cubicBezTo>
                    <a:pt x="8585" y="14400"/>
                    <a:pt x="13846" y="8550"/>
                    <a:pt x="16892" y="5175"/>
                  </a:cubicBezTo>
                  <a:cubicBezTo>
                    <a:pt x="19938" y="1800"/>
                    <a:pt x="2076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12017285" y="837092"/>
              <a:ext cx="364974" cy="394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16" fill="norm" stroke="1" extrusionOk="0">
                  <a:moveTo>
                    <a:pt x="1002" y="15262"/>
                  </a:moveTo>
                  <a:cubicBezTo>
                    <a:pt x="1623" y="15490"/>
                    <a:pt x="2244" y="15719"/>
                    <a:pt x="2802" y="15662"/>
                  </a:cubicBezTo>
                  <a:cubicBezTo>
                    <a:pt x="3361" y="15604"/>
                    <a:pt x="3857" y="15262"/>
                    <a:pt x="4354" y="14862"/>
                  </a:cubicBezTo>
                  <a:cubicBezTo>
                    <a:pt x="4851" y="14462"/>
                    <a:pt x="5347" y="14004"/>
                    <a:pt x="5719" y="13490"/>
                  </a:cubicBezTo>
                  <a:cubicBezTo>
                    <a:pt x="6092" y="12976"/>
                    <a:pt x="6340" y="12404"/>
                    <a:pt x="6092" y="12119"/>
                  </a:cubicBezTo>
                  <a:cubicBezTo>
                    <a:pt x="5844" y="11833"/>
                    <a:pt x="5099" y="11833"/>
                    <a:pt x="4292" y="12290"/>
                  </a:cubicBezTo>
                  <a:cubicBezTo>
                    <a:pt x="3485" y="12747"/>
                    <a:pt x="2616" y="13662"/>
                    <a:pt x="1871" y="14690"/>
                  </a:cubicBezTo>
                  <a:cubicBezTo>
                    <a:pt x="1126" y="15719"/>
                    <a:pt x="506" y="16862"/>
                    <a:pt x="195" y="17776"/>
                  </a:cubicBezTo>
                  <a:cubicBezTo>
                    <a:pt x="-115" y="18690"/>
                    <a:pt x="-115" y="19376"/>
                    <a:pt x="630" y="19776"/>
                  </a:cubicBezTo>
                  <a:cubicBezTo>
                    <a:pt x="1375" y="20176"/>
                    <a:pt x="2864" y="20290"/>
                    <a:pt x="4788" y="19833"/>
                  </a:cubicBezTo>
                  <a:cubicBezTo>
                    <a:pt x="6713" y="19376"/>
                    <a:pt x="9071" y="18347"/>
                    <a:pt x="10623" y="17319"/>
                  </a:cubicBezTo>
                  <a:cubicBezTo>
                    <a:pt x="12175" y="16290"/>
                    <a:pt x="12919" y="15262"/>
                    <a:pt x="13292" y="14462"/>
                  </a:cubicBezTo>
                  <a:cubicBezTo>
                    <a:pt x="13664" y="13662"/>
                    <a:pt x="13664" y="13090"/>
                    <a:pt x="13354" y="12747"/>
                  </a:cubicBezTo>
                  <a:cubicBezTo>
                    <a:pt x="13044" y="12404"/>
                    <a:pt x="12423" y="12290"/>
                    <a:pt x="11554" y="12690"/>
                  </a:cubicBezTo>
                  <a:cubicBezTo>
                    <a:pt x="10685" y="13090"/>
                    <a:pt x="9568" y="14004"/>
                    <a:pt x="8699" y="15204"/>
                  </a:cubicBezTo>
                  <a:cubicBezTo>
                    <a:pt x="7830" y="16404"/>
                    <a:pt x="7209" y="17890"/>
                    <a:pt x="6899" y="18976"/>
                  </a:cubicBezTo>
                  <a:cubicBezTo>
                    <a:pt x="6588" y="20062"/>
                    <a:pt x="6588" y="20747"/>
                    <a:pt x="6961" y="21090"/>
                  </a:cubicBezTo>
                  <a:cubicBezTo>
                    <a:pt x="7333" y="21433"/>
                    <a:pt x="8078" y="21433"/>
                    <a:pt x="9133" y="20747"/>
                  </a:cubicBezTo>
                  <a:cubicBezTo>
                    <a:pt x="10188" y="20062"/>
                    <a:pt x="11554" y="18690"/>
                    <a:pt x="13230" y="16519"/>
                  </a:cubicBezTo>
                  <a:cubicBezTo>
                    <a:pt x="14906" y="14347"/>
                    <a:pt x="16892" y="11376"/>
                    <a:pt x="18319" y="8804"/>
                  </a:cubicBezTo>
                  <a:cubicBezTo>
                    <a:pt x="19747" y="6233"/>
                    <a:pt x="20616" y="4062"/>
                    <a:pt x="21051" y="2576"/>
                  </a:cubicBezTo>
                  <a:cubicBezTo>
                    <a:pt x="21485" y="1090"/>
                    <a:pt x="21485" y="290"/>
                    <a:pt x="21237" y="62"/>
                  </a:cubicBezTo>
                  <a:cubicBezTo>
                    <a:pt x="20988" y="-167"/>
                    <a:pt x="20492" y="176"/>
                    <a:pt x="19375" y="2119"/>
                  </a:cubicBezTo>
                  <a:cubicBezTo>
                    <a:pt x="18257" y="4062"/>
                    <a:pt x="16519" y="7604"/>
                    <a:pt x="15402" y="10462"/>
                  </a:cubicBezTo>
                  <a:cubicBezTo>
                    <a:pt x="14285" y="13319"/>
                    <a:pt x="13788" y="15490"/>
                    <a:pt x="13726" y="16804"/>
                  </a:cubicBezTo>
                  <a:cubicBezTo>
                    <a:pt x="13664" y="18119"/>
                    <a:pt x="14037" y="18576"/>
                    <a:pt x="14409" y="19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8357731" y="618107"/>
              <a:ext cx="738718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1857" y="12600"/>
                    <a:pt x="3713" y="14400"/>
                    <a:pt x="5880" y="13500"/>
                  </a:cubicBezTo>
                  <a:cubicBezTo>
                    <a:pt x="8046" y="12600"/>
                    <a:pt x="10521" y="9000"/>
                    <a:pt x="12781" y="6300"/>
                  </a:cubicBezTo>
                  <a:cubicBezTo>
                    <a:pt x="15040" y="3600"/>
                    <a:pt x="17082" y="1800"/>
                    <a:pt x="18413" y="900"/>
                  </a:cubicBezTo>
                  <a:cubicBezTo>
                    <a:pt x="19743" y="0"/>
                    <a:pt x="20362" y="0"/>
                    <a:pt x="20826" y="0"/>
                  </a:cubicBezTo>
                  <a:cubicBezTo>
                    <a:pt x="21291" y="0"/>
                    <a:pt x="21600" y="0"/>
                    <a:pt x="21600" y="3600"/>
                  </a:cubicBezTo>
                  <a:cubicBezTo>
                    <a:pt x="21600" y="7200"/>
                    <a:pt x="21291" y="14400"/>
                    <a:pt x="209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2223631" y="1507107"/>
              <a:ext cx="267023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fill="norm" stroke="1" extrusionOk="0">
                  <a:moveTo>
                    <a:pt x="0" y="21600"/>
                  </a:moveTo>
                  <a:cubicBezTo>
                    <a:pt x="513" y="20250"/>
                    <a:pt x="1027" y="18900"/>
                    <a:pt x="1566" y="18000"/>
                  </a:cubicBezTo>
                  <a:cubicBezTo>
                    <a:pt x="2105" y="17100"/>
                    <a:pt x="2670" y="16650"/>
                    <a:pt x="3278" y="15750"/>
                  </a:cubicBezTo>
                  <a:cubicBezTo>
                    <a:pt x="3885" y="14850"/>
                    <a:pt x="4536" y="13500"/>
                    <a:pt x="5160" y="12150"/>
                  </a:cubicBezTo>
                  <a:cubicBezTo>
                    <a:pt x="5785" y="10800"/>
                    <a:pt x="6384" y="9450"/>
                    <a:pt x="7052" y="8100"/>
                  </a:cubicBezTo>
                  <a:cubicBezTo>
                    <a:pt x="7719" y="6750"/>
                    <a:pt x="8455" y="5400"/>
                    <a:pt x="9114" y="4275"/>
                  </a:cubicBezTo>
                  <a:cubicBezTo>
                    <a:pt x="9773" y="3150"/>
                    <a:pt x="10355" y="2250"/>
                    <a:pt x="10945" y="1575"/>
                  </a:cubicBezTo>
                  <a:cubicBezTo>
                    <a:pt x="11536" y="900"/>
                    <a:pt x="12135" y="450"/>
                    <a:pt x="12794" y="225"/>
                  </a:cubicBezTo>
                  <a:cubicBezTo>
                    <a:pt x="13453" y="0"/>
                    <a:pt x="14172" y="0"/>
                    <a:pt x="14839" y="0"/>
                  </a:cubicBezTo>
                  <a:cubicBezTo>
                    <a:pt x="15507" y="0"/>
                    <a:pt x="16123" y="0"/>
                    <a:pt x="16773" y="225"/>
                  </a:cubicBezTo>
                  <a:cubicBezTo>
                    <a:pt x="17424" y="450"/>
                    <a:pt x="18108" y="900"/>
                    <a:pt x="18767" y="1350"/>
                  </a:cubicBezTo>
                  <a:cubicBezTo>
                    <a:pt x="19426" y="1800"/>
                    <a:pt x="20060" y="2250"/>
                    <a:pt x="20479" y="2700"/>
                  </a:cubicBezTo>
                  <a:cubicBezTo>
                    <a:pt x="20898" y="3150"/>
                    <a:pt x="21104" y="3600"/>
                    <a:pt x="21275" y="4050"/>
                  </a:cubicBezTo>
                  <a:cubicBezTo>
                    <a:pt x="21446" y="4500"/>
                    <a:pt x="21583" y="4950"/>
                    <a:pt x="21591" y="5850"/>
                  </a:cubicBezTo>
                  <a:cubicBezTo>
                    <a:pt x="21600" y="6750"/>
                    <a:pt x="21480" y="8100"/>
                    <a:pt x="21360" y="9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760081" y="1646807"/>
              <a:ext cx="29972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4" y="19722"/>
                    <a:pt x="1129" y="17843"/>
                    <a:pt x="1724" y="16748"/>
                  </a:cubicBezTo>
                  <a:cubicBezTo>
                    <a:pt x="2319" y="15652"/>
                    <a:pt x="2944" y="15339"/>
                    <a:pt x="3547" y="15026"/>
                  </a:cubicBezTo>
                  <a:cubicBezTo>
                    <a:pt x="4149" y="14713"/>
                    <a:pt x="4729" y="14400"/>
                    <a:pt x="5331" y="13930"/>
                  </a:cubicBezTo>
                  <a:cubicBezTo>
                    <a:pt x="5934" y="13461"/>
                    <a:pt x="6559" y="12835"/>
                    <a:pt x="7131" y="12209"/>
                  </a:cubicBezTo>
                  <a:cubicBezTo>
                    <a:pt x="7703" y="11583"/>
                    <a:pt x="8222" y="10957"/>
                    <a:pt x="8764" y="10330"/>
                  </a:cubicBezTo>
                  <a:cubicBezTo>
                    <a:pt x="9305" y="9704"/>
                    <a:pt x="9869" y="9078"/>
                    <a:pt x="10442" y="8452"/>
                  </a:cubicBezTo>
                  <a:cubicBezTo>
                    <a:pt x="11014" y="7826"/>
                    <a:pt x="11593" y="7200"/>
                    <a:pt x="12196" y="6574"/>
                  </a:cubicBezTo>
                  <a:cubicBezTo>
                    <a:pt x="12798" y="5948"/>
                    <a:pt x="13424" y="5322"/>
                    <a:pt x="14019" y="4696"/>
                  </a:cubicBezTo>
                  <a:cubicBezTo>
                    <a:pt x="14614" y="4070"/>
                    <a:pt x="15178" y="3443"/>
                    <a:pt x="15719" y="2974"/>
                  </a:cubicBezTo>
                  <a:cubicBezTo>
                    <a:pt x="16261" y="2504"/>
                    <a:pt x="16780" y="2191"/>
                    <a:pt x="17329" y="1878"/>
                  </a:cubicBezTo>
                  <a:cubicBezTo>
                    <a:pt x="17878" y="1565"/>
                    <a:pt x="18458" y="1252"/>
                    <a:pt x="19091" y="939"/>
                  </a:cubicBezTo>
                  <a:cubicBezTo>
                    <a:pt x="19724" y="626"/>
                    <a:pt x="20410" y="313"/>
                    <a:pt x="20837" y="157"/>
                  </a:cubicBezTo>
                  <a:cubicBezTo>
                    <a:pt x="21264" y="0"/>
                    <a:pt x="2143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144131" y="2186557"/>
              <a:ext cx="10407651" cy="76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13"/>
                  </a:moveTo>
                  <a:cubicBezTo>
                    <a:pt x="149" y="3035"/>
                    <a:pt x="299" y="2856"/>
                    <a:pt x="463" y="2707"/>
                  </a:cubicBezTo>
                  <a:cubicBezTo>
                    <a:pt x="628" y="2559"/>
                    <a:pt x="808" y="2440"/>
                    <a:pt x="980" y="2350"/>
                  </a:cubicBezTo>
                  <a:cubicBezTo>
                    <a:pt x="1151" y="2261"/>
                    <a:pt x="1313" y="2202"/>
                    <a:pt x="1489" y="2112"/>
                  </a:cubicBezTo>
                  <a:cubicBezTo>
                    <a:pt x="1665" y="2023"/>
                    <a:pt x="1854" y="1904"/>
                    <a:pt x="2014" y="1785"/>
                  </a:cubicBezTo>
                  <a:cubicBezTo>
                    <a:pt x="2174" y="1666"/>
                    <a:pt x="2306" y="1547"/>
                    <a:pt x="2445" y="1458"/>
                  </a:cubicBezTo>
                  <a:cubicBezTo>
                    <a:pt x="2583" y="1369"/>
                    <a:pt x="2728" y="1309"/>
                    <a:pt x="2877" y="1250"/>
                  </a:cubicBezTo>
                  <a:cubicBezTo>
                    <a:pt x="3027" y="1190"/>
                    <a:pt x="3180" y="1131"/>
                    <a:pt x="3350" y="1041"/>
                  </a:cubicBezTo>
                  <a:cubicBezTo>
                    <a:pt x="3519" y="952"/>
                    <a:pt x="3703" y="833"/>
                    <a:pt x="3899" y="714"/>
                  </a:cubicBezTo>
                  <a:cubicBezTo>
                    <a:pt x="4094" y="595"/>
                    <a:pt x="4301" y="476"/>
                    <a:pt x="4454" y="387"/>
                  </a:cubicBezTo>
                  <a:cubicBezTo>
                    <a:pt x="4608" y="298"/>
                    <a:pt x="4709" y="238"/>
                    <a:pt x="4878" y="179"/>
                  </a:cubicBezTo>
                  <a:cubicBezTo>
                    <a:pt x="5047" y="119"/>
                    <a:pt x="5285" y="60"/>
                    <a:pt x="5452" y="30"/>
                  </a:cubicBezTo>
                  <a:cubicBezTo>
                    <a:pt x="5619" y="0"/>
                    <a:pt x="5715" y="0"/>
                    <a:pt x="5829" y="0"/>
                  </a:cubicBezTo>
                  <a:cubicBezTo>
                    <a:pt x="5944" y="0"/>
                    <a:pt x="6075" y="0"/>
                    <a:pt x="6209" y="0"/>
                  </a:cubicBezTo>
                  <a:cubicBezTo>
                    <a:pt x="6343" y="0"/>
                    <a:pt x="6480" y="0"/>
                    <a:pt x="6614" y="0"/>
                  </a:cubicBezTo>
                  <a:cubicBezTo>
                    <a:pt x="6748" y="0"/>
                    <a:pt x="6879" y="0"/>
                    <a:pt x="7075" y="0"/>
                  </a:cubicBezTo>
                  <a:cubicBezTo>
                    <a:pt x="7270" y="0"/>
                    <a:pt x="7529" y="0"/>
                    <a:pt x="7727" y="30"/>
                  </a:cubicBezTo>
                  <a:cubicBezTo>
                    <a:pt x="7925" y="60"/>
                    <a:pt x="8061" y="119"/>
                    <a:pt x="8199" y="179"/>
                  </a:cubicBezTo>
                  <a:cubicBezTo>
                    <a:pt x="8338" y="238"/>
                    <a:pt x="8478" y="298"/>
                    <a:pt x="8615" y="357"/>
                  </a:cubicBezTo>
                  <a:cubicBezTo>
                    <a:pt x="8751" y="417"/>
                    <a:pt x="8882" y="476"/>
                    <a:pt x="9023" y="565"/>
                  </a:cubicBezTo>
                  <a:cubicBezTo>
                    <a:pt x="9164" y="655"/>
                    <a:pt x="9313" y="774"/>
                    <a:pt x="9462" y="863"/>
                  </a:cubicBezTo>
                  <a:cubicBezTo>
                    <a:pt x="9612" y="952"/>
                    <a:pt x="9761" y="1012"/>
                    <a:pt x="9981" y="1160"/>
                  </a:cubicBezTo>
                  <a:cubicBezTo>
                    <a:pt x="10200" y="1309"/>
                    <a:pt x="10490" y="1547"/>
                    <a:pt x="10717" y="1726"/>
                  </a:cubicBezTo>
                  <a:cubicBezTo>
                    <a:pt x="10943" y="1904"/>
                    <a:pt x="11105" y="2023"/>
                    <a:pt x="11263" y="2172"/>
                  </a:cubicBezTo>
                  <a:cubicBezTo>
                    <a:pt x="11422" y="2321"/>
                    <a:pt x="11575" y="2499"/>
                    <a:pt x="11731" y="2678"/>
                  </a:cubicBezTo>
                  <a:cubicBezTo>
                    <a:pt x="11887" y="2856"/>
                    <a:pt x="12045" y="3035"/>
                    <a:pt x="12199" y="3213"/>
                  </a:cubicBezTo>
                  <a:cubicBezTo>
                    <a:pt x="12353" y="3392"/>
                    <a:pt x="12502" y="3570"/>
                    <a:pt x="12663" y="3749"/>
                  </a:cubicBezTo>
                  <a:cubicBezTo>
                    <a:pt x="12823" y="3927"/>
                    <a:pt x="12994" y="4106"/>
                    <a:pt x="13161" y="4314"/>
                  </a:cubicBezTo>
                  <a:cubicBezTo>
                    <a:pt x="13328" y="4522"/>
                    <a:pt x="13491" y="4760"/>
                    <a:pt x="13655" y="4998"/>
                  </a:cubicBezTo>
                  <a:cubicBezTo>
                    <a:pt x="13820" y="5236"/>
                    <a:pt x="13987" y="5474"/>
                    <a:pt x="14145" y="5712"/>
                  </a:cubicBezTo>
                  <a:cubicBezTo>
                    <a:pt x="14303" y="5950"/>
                    <a:pt x="14453" y="6188"/>
                    <a:pt x="14615" y="6426"/>
                  </a:cubicBezTo>
                  <a:cubicBezTo>
                    <a:pt x="14778" y="6664"/>
                    <a:pt x="14954" y="6902"/>
                    <a:pt x="15120" y="7170"/>
                  </a:cubicBezTo>
                  <a:cubicBezTo>
                    <a:pt x="15287" y="7438"/>
                    <a:pt x="15446" y="7736"/>
                    <a:pt x="15608" y="8033"/>
                  </a:cubicBezTo>
                  <a:cubicBezTo>
                    <a:pt x="15771" y="8331"/>
                    <a:pt x="15938" y="8628"/>
                    <a:pt x="16093" y="8926"/>
                  </a:cubicBezTo>
                  <a:cubicBezTo>
                    <a:pt x="16249" y="9223"/>
                    <a:pt x="16394" y="9521"/>
                    <a:pt x="16548" y="9848"/>
                  </a:cubicBezTo>
                  <a:cubicBezTo>
                    <a:pt x="16702" y="10175"/>
                    <a:pt x="16864" y="10532"/>
                    <a:pt x="17020" y="10860"/>
                  </a:cubicBezTo>
                  <a:cubicBezTo>
                    <a:pt x="17176" y="11187"/>
                    <a:pt x="17326" y="11484"/>
                    <a:pt x="17475" y="11782"/>
                  </a:cubicBezTo>
                  <a:cubicBezTo>
                    <a:pt x="17624" y="12079"/>
                    <a:pt x="17774" y="12377"/>
                    <a:pt x="17987" y="12823"/>
                  </a:cubicBezTo>
                  <a:cubicBezTo>
                    <a:pt x="18200" y="13269"/>
                    <a:pt x="18477" y="13864"/>
                    <a:pt x="18679" y="14340"/>
                  </a:cubicBezTo>
                  <a:cubicBezTo>
                    <a:pt x="18881" y="14817"/>
                    <a:pt x="19008" y="15174"/>
                    <a:pt x="19190" y="15620"/>
                  </a:cubicBezTo>
                  <a:cubicBezTo>
                    <a:pt x="19373" y="16066"/>
                    <a:pt x="19610" y="16602"/>
                    <a:pt x="19836" y="17137"/>
                  </a:cubicBezTo>
                  <a:cubicBezTo>
                    <a:pt x="20062" y="17673"/>
                    <a:pt x="20278" y="18208"/>
                    <a:pt x="20482" y="18714"/>
                  </a:cubicBezTo>
                  <a:cubicBezTo>
                    <a:pt x="20686" y="19220"/>
                    <a:pt x="20880" y="19696"/>
                    <a:pt x="21064" y="20172"/>
                  </a:cubicBezTo>
                  <a:cubicBezTo>
                    <a:pt x="21249" y="20648"/>
                    <a:pt x="21424" y="211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899781" y="2706045"/>
              <a:ext cx="114301" cy="465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1200" y="5920"/>
                  </a:moveTo>
                  <a:cubicBezTo>
                    <a:pt x="2000" y="8950"/>
                    <a:pt x="2800" y="11980"/>
                    <a:pt x="3200" y="14423"/>
                  </a:cubicBezTo>
                  <a:cubicBezTo>
                    <a:pt x="3600" y="16867"/>
                    <a:pt x="3600" y="18724"/>
                    <a:pt x="3400" y="19896"/>
                  </a:cubicBezTo>
                  <a:cubicBezTo>
                    <a:pt x="3200" y="21069"/>
                    <a:pt x="2800" y="21558"/>
                    <a:pt x="2400" y="21460"/>
                  </a:cubicBezTo>
                  <a:cubicBezTo>
                    <a:pt x="2000" y="21363"/>
                    <a:pt x="1600" y="20678"/>
                    <a:pt x="1200" y="18333"/>
                  </a:cubicBezTo>
                  <a:cubicBezTo>
                    <a:pt x="800" y="15987"/>
                    <a:pt x="400" y="11980"/>
                    <a:pt x="800" y="8999"/>
                  </a:cubicBezTo>
                  <a:cubicBezTo>
                    <a:pt x="1200" y="6018"/>
                    <a:pt x="2400" y="4063"/>
                    <a:pt x="3200" y="2841"/>
                  </a:cubicBezTo>
                  <a:cubicBezTo>
                    <a:pt x="4000" y="1620"/>
                    <a:pt x="4400" y="1131"/>
                    <a:pt x="5400" y="740"/>
                  </a:cubicBezTo>
                  <a:cubicBezTo>
                    <a:pt x="6400" y="349"/>
                    <a:pt x="8000" y="56"/>
                    <a:pt x="10000" y="7"/>
                  </a:cubicBezTo>
                  <a:cubicBezTo>
                    <a:pt x="12000" y="-42"/>
                    <a:pt x="14400" y="153"/>
                    <a:pt x="16800" y="838"/>
                  </a:cubicBezTo>
                  <a:cubicBezTo>
                    <a:pt x="19200" y="1522"/>
                    <a:pt x="21600" y="2695"/>
                    <a:pt x="21600" y="4307"/>
                  </a:cubicBezTo>
                  <a:cubicBezTo>
                    <a:pt x="21600" y="5920"/>
                    <a:pt x="19200" y="7972"/>
                    <a:pt x="15200" y="9292"/>
                  </a:cubicBezTo>
                  <a:cubicBezTo>
                    <a:pt x="11200" y="10611"/>
                    <a:pt x="5600" y="11198"/>
                    <a:pt x="0" y="11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975981" y="2961257"/>
              <a:ext cx="152401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4208"/>
                  </a:moveTo>
                  <a:cubicBezTo>
                    <a:pt x="1500" y="3366"/>
                    <a:pt x="3000" y="2525"/>
                    <a:pt x="4350" y="2525"/>
                  </a:cubicBezTo>
                  <a:cubicBezTo>
                    <a:pt x="5700" y="2525"/>
                    <a:pt x="6900" y="3366"/>
                    <a:pt x="8100" y="5330"/>
                  </a:cubicBezTo>
                  <a:cubicBezTo>
                    <a:pt x="9300" y="7294"/>
                    <a:pt x="10500" y="10379"/>
                    <a:pt x="11100" y="12764"/>
                  </a:cubicBezTo>
                  <a:cubicBezTo>
                    <a:pt x="11700" y="15148"/>
                    <a:pt x="11700" y="16831"/>
                    <a:pt x="11400" y="18374"/>
                  </a:cubicBezTo>
                  <a:cubicBezTo>
                    <a:pt x="11100" y="19917"/>
                    <a:pt x="10500" y="21319"/>
                    <a:pt x="9750" y="21460"/>
                  </a:cubicBezTo>
                  <a:cubicBezTo>
                    <a:pt x="9000" y="21600"/>
                    <a:pt x="8100" y="20478"/>
                    <a:pt x="8250" y="17953"/>
                  </a:cubicBezTo>
                  <a:cubicBezTo>
                    <a:pt x="8400" y="15429"/>
                    <a:pt x="9600" y="11501"/>
                    <a:pt x="11250" y="8416"/>
                  </a:cubicBezTo>
                  <a:cubicBezTo>
                    <a:pt x="12900" y="5330"/>
                    <a:pt x="15000" y="3086"/>
                    <a:pt x="16800" y="1823"/>
                  </a:cubicBezTo>
                  <a:cubicBezTo>
                    <a:pt x="18600" y="561"/>
                    <a:pt x="20100" y="2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2305690" y="2680515"/>
              <a:ext cx="184642" cy="471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468" fill="norm" stroke="1" extrusionOk="0">
                  <a:moveTo>
                    <a:pt x="21171" y="1507"/>
                  </a:moveTo>
                  <a:cubicBezTo>
                    <a:pt x="20200" y="929"/>
                    <a:pt x="19229" y="350"/>
                    <a:pt x="18137" y="109"/>
                  </a:cubicBezTo>
                  <a:cubicBezTo>
                    <a:pt x="17045" y="-132"/>
                    <a:pt x="15832" y="-36"/>
                    <a:pt x="13647" y="1025"/>
                  </a:cubicBezTo>
                  <a:cubicBezTo>
                    <a:pt x="11463" y="2086"/>
                    <a:pt x="8308" y="4111"/>
                    <a:pt x="5638" y="6859"/>
                  </a:cubicBezTo>
                  <a:cubicBezTo>
                    <a:pt x="2969" y="9607"/>
                    <a:pt x="784" y="13079"/>
                    <a:pt x="178" y="15586"/>
                  </a:cubicBezTo>
                  <a:cubicBezTo>
                    <a:pt x="-429" y="18093"/>
                    <a:pt x="542" y="19636"/>
                    <a:pt x="2726" y="20456"/>
                  </a:cubicBezTo>
                  <a:cubicBezTo>
                    <a:pt x="4910" y="21275"/>
                    <a:pt x="8308" y="21372"/>
                    <a:pt x="11706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2513614" y="2891445"/>
              <a:ext cx="119875" cy="20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87" fill="norm" stroke="1" extrusionOk="0">
                  <a:moveTo>
                    <a:pt x="20483" y="5828"/>
                  </a:moveTo>
                  <a:cubicBezTo>
                    <a:pt x="20856" y="4748"/>
                    <a:pt x="21228" y="3668"/>
                    <a:pt x="21042" y="2588"/>
                  </a:cubicBezTo>
                  <a:cubicBezTo>
                    <a:pt x="20856" y="1508"/>
                    <a:pt x="20111" y="428"/>
                    <a:pt x="17876" y="104"/>
                  </a:cubicBezTo>
                  <a:cubicBezTo>
                    <a:pt x="15642" y="-220"/>
                    <a:pt x="11918" y="212"/>
                    <a:pt x="8752" y="1400"/>
                  </a:cubicBezTo>
                  <a:cubicBezTo>
                    <a:pt x="5587" y="2588"/>
                    <a:pt x="2980" y="4532"/>
                    <a:pt x="1490" y="6044"/>
                  </a:cubicBezTo>
                  <a:cubicBezTo>
                    <a:pt x="0" y="7556"/>
                    <a:pt x="-372" y="8636"/>
                    <a:pt x="373" y="9500"/>
                  </a:cubicBezTo>
                  <a:cubicBezTo>
                    <a:pt x="1118" y="10364"/>
                    <a:pt x="2980" y="11012"/>
                    <a:pt x="6331" y="11984"/>
                  </a:cubicBezTo>
                  <a:cubicBezTo>
                    <a:pt x="9683" y="12956"/>
                    <a:pt x="14525" y="14252"/>
                    <a:pt x="17318" y="15440"/>
                  </a:cubicBezTo>
                  <a:cubicBezTo>
                    <a:pt x="20111" y="16628"/>
                    <a:pt x="20856" y="17708"/>
                    <a:pt x="20297" y="18680"/>
                  </a:cubicBezTo>
                  <a:cubicBezTo>
                    <a:pt x="19738" y="19652"/>
                    <a:pt x="17876" y="20516"/>
                    <a:pt x="15828" y="20948"/>
                  </a:cubicBezTo>
                  <a:cubicBezTo>
                    <a:pt x="13780" y="21380"/>
                    <a:pt x="11545" y="21380"/>
                    <a:pt x="10242" y="21056"/>
                  </a:cubicBezTo>
                  <a:cubicBezTo>
                    <a:pt x="8938" y="20732"/>
                    <a:pt x="8566" y="20084"/>
                    <a:pt x="8194" y="19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2732425" y="2815207"/>
              <a:ext cx="69057" cy="292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01" fill="norm" stroke="1" extrusionOk="0">
                  <a:moveTo>
                    <a:pt x="13499" y="0"/>
                  </a:moveTo>
                  <a:cubicBezTo>
                    <a:pt x="10881" y="617"/>
                    <a:pt x="8263" y="1234"/>
                    <a:pt x="6627" y="3086"/>
                  </a:cubicBezTo>
                  <a:cubicBezTo>
                    <a:pt x="4990" y="4937"/>
                    <a:pt x="4336" y="8023"/>
                    <a:pt x="3354" y="10569"/>
                  </a:cubicBezTo>
                  <a:cubicBezTo>
                    <a:pt x="2372" y="13114"/>
                    <a:pt x="1063" y="15120"/>
                    <a:pt x="409" y="16817"/>
                  </a:cubicBezTo>
                  <a:cubicBezTo>
                    <a:pt x="-246" y="18514"/>
                    <a:pt x="-246" y="19903"/>
                    <a:pt x="1390" y="20674"/>
                  </a:cubicBezTo>
                  <a:cubicBezTo>
                    <a:pt x="3027" y="21446"/>
                    <a:pt x="6299" y="21600"/>
                    <a:pt x="9899" y="20597"/>
                  </a:cubicBezTo>
                  <a:cubicBezTo>
                    <a:pt x="13499" y="19594"/>
                    <a:pt x="17427" y="17434"/>
                    <a:pt x="21354" y="15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2712581" y="2757026"/>
              <a:ext cx="344897" cy="311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209" fill="norm" stroke="1" extrusionOk="0">
                  <a:moveTo>
                    <a:pt x="0" y="15190"/>
                  </a:moveTo>
                  <a:cubicBezTo>
                    <a:pt x="3029" y="14902"/>
                    <a:pt x="6059" y="14614"/>
                    <a:pt x="7902" y="14326"/>
                  </a:cubicBezTo>
                  <a:cubicBezTo>
                    <a:pt x="9746" y="14038"/>
                    <a:pt x="10405" y="13750"/>
                    <a:pt x="10405" y="13534"/>
                  </a:cubicBezTo>
                  <a:cubicBezTo>
                    <a:pt x="10405" y="13318"/>
                    <a:pt x="9746" y="13174"/>
                    <a:pt x="8824" y="13606"/>
                  </a:cubicBezTo>
                  <a:cubicBezTo>
                    <a:pt x="7902" y="14038"/>
                    <a:pt x="6717" y="15046"/>
                    <a:pt x="6059" y="15910"/>
                  </a:cubicBezTo>
                  <a:cubicBezTo>
                    <a:pt x="5400" y="16774"/>
                    <a:pt x="5268" y="17494"/>
                    <a:pt x="5202" y="18214"/>
                  </a:cubicBezTo>
                  <a:cubicBezTo>
                    <a:pt x="5137" y="18934"/>
                    <a:pt x="5137" y="19654"/>
                    <a:pt x="5861" y="20014"/>
                  </a:cubicBezTo>
                  <a:cubicBezTo>
                    <a:pt x="6585" y="20374"/>
                    <a:pt x="8034" y="20374"/>
                    <a:pt x="8956" y="20014"/>
                  </a:cubicBezTo>
                  <a:cubicBezTo>
                    <a:pt x="9878" y="19654"/>
                    <a:pt x="10273" y="18934"/>
                    <a:pt x="10537" y="18214"/>
                  </a:cubicBezTo>
                  <a:cubicBezTo>
                    <a:pt x="10800" y="17494"/>
                    <a:pt x="10932" y="16774"/>
                    <a:pt x="10800" y="16774"/>
                  </a:cubicBezTo>
                  <a:cubicBezTo>
                    <a:pt x="10668" y="16774"/>
                    <a:pt x="10273" y="17494"/>
                    <a:pt x="10076" y="18358"/>
                  </a:cubicBezTo>
                  <a:cubicBezTo>
                    <a:pt x="9878" y="19222"/>
                    <a:pt x="9878" y="20230"/>
                    <a:pt x="10339" y="20662"/>
                  </a:cubicBezTo>
                  <a:cubicBezTo>
                    <a:pt x="10800" y="21094"/>
                    <a:pt x="11722" y="20950"/>
                    <a:pt x="12907" y="19438"/>
                  </a:cubicBezTo>
                  <a:cubicBezTo>
                    <a:pt x="14093" y="17926"/>
                    <a:pt x="15541" y="15046"/>
                    <a:pt x="16661" y="12022"/>
                  </a:cubicBezTo>
                  <a:cubicBezTo>
                    <a:pt x="17780" y="8998"/>
                    <a:pt x="18571" y="5830"/>
                    <a:pt x="19098" y="3670"/>
                  </a:cubicBezTo>
                  <a:cubicBezTo>
                    <a:pt x="19624" y="1510"/>
                    <a:pt x="19888" y="358"/>
                    <a:pt x="19756" y="70"/>
                  </a:cubicBezTo>
                  <a:cubicBezTo>
                    <a:pt x="19624" y="-218"/>
                    <a:pt x="19098" y="358"/>
                    <a:pt x="18571" y="2230"/>
                  </a:cubicBezTo>
                  <a:cubicBezTo>
                    <a:pt x="18044" y="4102"/>
                    <a:pt x="17517" y="7270"/>
                    <a:pt x="17188" y="10222"/>
                  </a:cubicBezTo>
                  <a:cubicBezTo>
                    <a:pt x="16859" y="13174"/>
                    <a:pt x="16727" y="15910"/>
                    <a:pt x="16727" y="17638"/>
                  </a:cubicBezTo>
                  <a:cubicBezTo>
                    <a:pt x="16727" y="19366"/>
                    <a:pt x="16859" y="20086"/>
                    <a:pt x="17254" y="20590"/>
                  </a:cubicBezTo>
                  <a:cubicBezTo>
                    <a:pt x="17649" y="21094"/>
                    <a:pt x="18307" y="21382"/>
                    <a:pt x="18768" y="21094"/>
                  </a:cubicBezTo>
                  <a:cubicBezTo>
                    <a:pt x="19229" y="20806"/>
                    <a:pt x="19493" y="19942"/>
                    <a:pt x="19690" y="19150"/>
                  </a:cubicBezTo>
                  <a:cubicBezTo>
                    <a:pt x="19888" y="18358"/>
                    <a:pt x="20020" y="17638"/>
                    <a:pt x="19559" y="16774"/>
                  </a:cubicBezTo>
                  <a:cubicBezTo>
                    <a:pt x="19098" y="15910"/>
                    <a:pt x="18044" y="14902"/>
                    <a:pt x="17780" y="14326"/>
                  </a:cubicBezTo>
                  <a:cubicBezTo>
                    <a:pt x="17517" y="13750"/>
                    <a:pt x="18044" y="13606"/>
                    <a:pt x="18834" y="13534"/>
                  </a:cubicBezTo>
                  <a:cubicBezTo>
                    <a:pt x="19624" y="13462"/>
                    <a:pt x="20678" y="13462"/>
                    <a:pt x="21139" y="14542"/>
                  </a:cubicBezTo>
                  <a:cubicBezTo>
                    <a:pt x="21600" y="15622"/>
                    <a:pt x="21468" y="17782"/>
                    <a:pt x="21337" y="19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3061831" y="2891407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3115538" y="2924523"/>
              <a:ext cx="79644" cy="165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0905" fill="norm" stroke="1" extrusionOk="0">
                  <a:moveTo>
                    <a:pt x="20839" y="3828"/>
                  </a:moveTo>
                  <a:cubicBezTo>
                    <a:pt x="18624" y="2761"/>
                    <a:pt x="16408" y="1694"/>
                    <a:pt x="13362" y="894"/>
                  </a:cubicBezTo>
                  <a:cubicBezTo>
                    <a:pt x="10316" y="94"/>
                    <a:pt x="6439" y="-439"/>
                    <a:pt x="3670" y="494"/>
                  </a:cubicBezTo>
                  <a:cubicBezTo>
                    <a:pt x="901" y="1428"/>
                    <a:pt x="-761" y="3828"/>
                    <a:pt x="347" y="6094"/>
                  </a:cubicBezTo>
                  <a:cubicBezTo>
                    <a:pt x="1454" y="8361"/>
                    <a:pt x="5331" y="10494"/>
                    <a:pt x="8101" y="12228"/>
                  </a:cubicBezTo>
                  <a:cubicBezTo>
                    <a:pt x="10870" y="13961"/>
                    <a:pt x="12531" y="15294"/>
                    <a:pt x="13085" y="16628"/>
                  </a:cubicBezTo>
                  <a:cubicBezTo>
                    <a:pt x="13639" y="17961"/>
                    <a:pt x="13085" y="19294"/>
                    <a:pt x="10870" y="20094"/>
                  </a:cubicBezTo>
                  <a:cubicBezTo>
                    <a:pt x="8654" y="20894"/>
                    <a:pt x="4777" y="21161"/>
                    <a:pt x="2839" y="20628"/>
                  </a:cubicBezTo>
                  <a:cubicBezTo>
                    <a:pt x="901" y="20094"/>
                    <a:pt x="901" y="18761"/>
                    <a:pt x="1454" y="17294"/>
                  </a:cubicBezTo>
                  <a:cubicBezTo>
                    <a:pt x="2008" y="15828"/>
                    <a:pt x="3116" y="14228"/>
                    <a:pt x="4224" y="12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3218464" y="2745357"/>
              <a:ext cx="160868" cy="321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13926" y="0"/>
                  </a:moveTo>
                  <a:cubicBezTo>
                    <a:pt x="12505" y="0"/>
                    <a:pt x="11084" y="0"/>
                    <a:pt x="9805" y="1482"/>
                  </a:cubicBezTo>
                  <a:cubicBezTo>
                    <a:pt x="8526" y="2965"/>
                    <a:pt x="7389" y="5929"/>
                    <a:pt x="6395" y="9176"/>
                  </a:cubicBezTo>
                  <a:cubicBezTo>
                    <a:pt x="5400" y="12424"/>
                    <a:pt x="4547" y="15953"/>
                    <a:pt x="4121" y="18141"/>
                  </a:cubicBezTo>
                  <a:cubicBezTo>
                    <a:pt x="3695" y="20329"/>
                    <a:pt x="3695" y="21176"/>
                    <a:pt x="4405" y="21388"/>
                  </a:cubicBezTo>
                  <a:cubicBezTo>
                    <a:pt x="5116" y="21600"/>
                    <a:pt x="6537" y="21176"/>
                    <a:pt x="7105" y="20329"/>
                  </a:cubicBezTo>
                  <a:cubicBezTo>
                    <a:pt x="7674" y="19482"/>
                    <a:pt x="7389" y="18212"/>
                    <a:pt x="6537" y="17224"/>
                  </a:cubicBezTo>
                  <a:cubicBezTo>
                    <a:pt x="5684" y="16235"/>
                    <a:pt x="4263" y="15529"/>
                    <a:pt x="2842" y="15106"/>
                  </a:cubicBezTo>
                  <a:cubicBezTo>
                    <a:pt x="1421" y="14682"/>
                    <a:pt x="0" y="14541"/>
                    <a:pt x="0" y="14329"/>
                  </a:cubicBezTo>
                  <a:cubicBezTo>
                    <a:pt x="0" y="14118"/>
                    <a:pt x="1421" y="13835"/>
                    <a:pt x="2984" y="13694"/>
                  </a:cubicBezTo>
                  <a:cubicBezTo>
                    <a:pt x="4547" y="13553"/>
                    <a:pt x="6253" y="13553"/>
                    <a:pt x="7816" y="13482"/>
                  </a:cubicBezTo>
                  <a:cubicBezTo>
                    <a:pt x="9379" y="13412"/>
                    <a:pt x="10800" y="13271"/>
                    <a:pt x="12221" y="13906"/>
                  </a:cubicBezTo>
                  <a:cubicBezTo>
                    <a:pt x="13642" y="14541"/>
                    <a:pt x="15063" y="15953"/>
                    <a:pt x="15774" y="17012"/>
                  </a:cubicBezTo>
                  <a:cubicBezTo>
                    <a:pt x="16484" y="18071"/>
                    <a:pt x="16484" y="18776"/>
                    <a:pt x="16200" y="19482"/>
                  </a:cubicBezTo>
                  <a:cubicBezTo>
                    <a:pt x="15916" y="20188"/>
                    <a:pt x="15347" y="20894"/>
                    <a:pt x="15063" y="20682"/>
                  </a:cubicBezTo>
                  <a:cubicBezTo>
                    <a:pt x="14779" y="20471"/>
                    <a:pt x="14779" y="19341"/>
                    <a:pt x="15916" y="17365"/>
                  </a:cubicBezTo>
                  <a:cubicBezTo>
                    <a:pt x="17053" y="15388"/>
                    <a:pt x="19326" y="12565"/>
                    <a:pt x="21600" y="9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3411031" y="2930830"/>
              <a:ext cx="133401" cy="113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694" fill="norm" stroke="1" extrusionOk="0">
                  <a:moveTo>
                    <a:pt x="8108" y="5545"/>
                  </a:moveTo>
                  <a:cubicBezTo>
                    <a:pt x="8108" y="3616"/>
                    <a:pt x="8108" y="1688"/>
                    <a:pt x="7265" y="723"/>
                  </a:cubicBezTo>
                  <a:cubicBezTo>
                    <a:pt x="6421" y="-241"/>
                    <a:pt x="4733" y="-241"/>
                    <a:pt x="3552" y="723"/>
                  </a:cubicBezTo>
                  <a:cubicBezTo>
                    <a:pt x="2371" y="1688"/>
                    <a:pt x="1696" y="3616"/>
                    <a:pt x="1021" y="5738"/>
                  </a:cubicBezTo>
                  <a:cubicBezTo>
                    <a:pt x="346" y="7859"/>
                    <a:pt x="-329" y="10173"/>
                    <a:pt x="177" y="13066"/>
                  </a:cubicBezTo>
                  <a:cubicBezTo>
                    <a:pt x="683" y="15959"/>
                    <a:pt x="2371" y="19430"/>
                    <a:pt x="6083" y="20395"/>
                  </a:cubicBezTo>
                  <a:cubicBezTo>
                    <a:pt x="9796" y="21359"/>
                    <a:pt x="15534" y="19816"/>
                    <a:pt x="21271" y="18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4017416" y="2771699"/>
              <a:ext cx="236510" cy="224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92" fill="norm" stroke="1" extrusionOk="0">
                  <a:moveTo>
                    <a:pt x="1442" y="1121"/>
                  </a:moveTo>
                  <a:cubicBezTo>
                    <a:pt x="678" y="516"/>
                    <a:pt x="-87" y="-90"/>
                    <a:pt x="9" y="11"/>
                  </a:cubicBezTo>
                  <a:cubicBezTo>
                    <a:pt x="104" y="112"/>
                    <a:pt x="1060" y="919"/>
                    <a:pt x="4118" y="2332"/>
                  </a:cubicBezTo>
                  <a:cubicBezTo>
                    <a:pt x="7177" y="3746"/>
                    <a:pt x="12338" y="5764"/>
                    <a:pt x="15396" y="6975"/>
                  </a:cubicBezTo>
                  <a:cubicBezTo>
                    <a:pt x="18455" y="8187"/>
                    <a:pt x="19410" y="8590"/>
                    <a:pt x="20175" y="9196"/>
                  </a:cubicBezTo>
                  <a:cubicBezTo>
                    <a:pt x="20940" y="9802"/>
                    <a:pt x="21513" y="10609"/>
                    <a:pt x="21322" y="11316"/>
                  </a:cubicBezTo>
                  <a:cubicBezTo>
                    <a:pt x="21131" y="12022"/>
                    <a:pt x="20175" y="12628"/>
                    <a:pt x="18359" y="13839"/>
                  </a:cubicBezTo>
                  <a:cubicBezTo>
                    <a:pt x="16543" y="15050"/>
                    <a:pt x="13867" y="16867"/>
                    <a:pt x="12051" y="17977"/>
                  </a:cubicBezTo>
                  <a:cubicBezTo>
                    <a:pt x="10235" y="19088"/>
                    <a:pt x="9279" y="19491"/>
                    <a:pt x="8228" y="19996"/>
                  </a:cubicBezTo>
                  <a:cubicBezTo>
                    <a:pt x="7177" y="20501"/>
                    <a:pt x="6030" y="21106"/>
                    <a:pt x="5934" y="21308"/>
                  </a:cubicBezTo>
                  <a:cubicBezTo>
                    <a:pt x="5839" y="21510"/>
                    <a:pt x="6794" y="21308"/>
                    <a:pt x="7750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820781" y="2688207"/>
              <a:ext cx="28395" cy="321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420" fill="norm" stroke="1" extrusionOk="0">
                  <a:moveTo>
                    <a:pt x="18514" y="0"/>
                  </a:moveTo>
                  <a:cubicBezTo>
                    <a:pt x="20057" y="2682"/>
                    <a:pt x="21600" y="5365"/>
                    <a:pt x="20057" y="8682"/>
                  </a:cubicBezTo>
                  <a:cubicBezTo>
                    <a:pt x="18514" y="12000"/>
                    <a:pt x="13886" y="15953"/>
                    <a:pt x="10800" y="18353"/>
                  </a:cubicBezTo>
                  <a:cubicBezTo>
                    <a:pt x="7714" y="20753"/>
                    <a:pt x="6171" y="21600"/>
                    <a:pt x="4629" y="21388"/>
                  </a:cubicBezTo>
                  <a:cubicBezTo>
                    <a:pt x="3086" y="21176"/>
                    <a:pt x="1543" y="19906"/>
                    <a:pt x="0" y="18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4662031" y="2637407"/>
              <a:ext cx="368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17760"/>
                    <a:pt x="4469" y="13920"/>
                    <a:pt x="7634" y="10320"/>
                  </a:cubicBezTo>
                  <a:cubicBezTo>
                    <a:pt x="10800" y="6720"/>
                    <a:pt x="14897" y="3360"/>
                    <a:pt x="17379" y="1680"/>
                  </a:cubicBezTo>
                  <a:cubicBezTo>
                    <a:pt x="19862" y="0"/>
                    <a:pt x="207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5102298" y="2980307"/>
              <a:ext cx="91397" cy="93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206" fill="norm" stroke="1" extrusionOk="0">
                  <a:moveTo>
                    <a:pt x="12764" y="2880"/>
                  </a:moveTo>
                  <a:cubicBezTo>
                    <a:pt x="10309" y="2400"/>
                    <a:pt x="7855" y="1920"/>
                    <a:pt x="5891" y="2640"/>
                  </a:cubicBezTo>
                  <a:cubicBezTo>
                    <a:pt x="3927" y="3360"/>
                    <a:pt x="2455" y="5280"/>
                    <a:pt x="1473" y="7440"/>
                  </a:cubicBezTo>
                  <a:cubicBezTo>
                    <a:pt x="491" y="9600"/>
                    <a:pt x="0" y="12000"/>
                    <a:pt x="0" y="14400"/>
                  </a:cubicBezTo>
                  <a:cubicBezTo>
                    <a:pt x="0" y="16800"/>
                    <a:pt x="491" y="19200"/>
                    <a:pt x="1964" y="20400"/>
                  </a:cubicBezTo>
                  <a:cubicBezTo>
                    <a:pt x="3436" y="21600"/>
                    <a:pt x="5891" y="21600"/>
                    <a:pt x="9327" y="19440"/>
                  </a:cubicBezTo>
                  <a:cubicBezTo>
                    <a:pt x="12764" y="17280"/>
                    <a:pt x="17182" y="12960"/>
                    <a:pt x="19391" y="9600"/>
                  </a:cubicBezTo>
                  <a:cubicBezTo>
                    <a:pt x="21600" y="6240"/>
                    <a:pt x="21600" y="3840"/>
                    <a:pt x="20373" y="2400"/>
                  </a:cubicBezTo>
                  <a:cubicBezTo>
                    <a:pt x="19145" y="960"/>
                    <a:pt x="16691" y="480"/>
                    <a:pt x="14236" y="240"/>
                  </a:cubicBezTo>
                  <a:cubicBezTo>
                    <a:pt x="11782" y="0"/>
                    <a:pt x="9327" y="0"/>
                    <a:pt x="68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5776721" y="2421507"/>
              <a:ext cx="85461" cy="913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521" fill="norm" stroke="1" extrusionOk="0">
                  <a:moveTo>
                    <a:pt x="21271" y="0"/>
                  </a:moveTo>
                  <a:cubicBezTo>
                    <a:pt x="21271" y="2095"/>
                    <a:pt x="21271" y="4190"/>
                    <a:pt x="20744" y="6136"/>
                  </a:cubicBezTo>
                  <a:cubicBezTo>
                    <a:pt x="20217" y="8081"/>
                    <a:pt x="19164" y="9877"/>
                    <a:pt x="17056" y="11648"/>
                  </a:cubicBezTo>
                  <a:cubicBezTo>
                    <a:pt x="14949" y="13419"/>
                    <a:pt x="11788" y="15165"/>
                    <a:pt x="8891" y="16736"/>
                  </a:cubicBezTo>
                  <a:cubicBezTo>
                    <a:pt x="5993" y="18308"/>
                    <a:pt x="3359" y="19704"/>
                    <a:pt x="1778" y="20527"/>
                  </a:cubicBezTo>
                  <a:cubicBezTo>
                    <a:pt x="198" y="21351"/>
                    <a:pt x="-329" y="21600"/>
                    <a:pt x="198" y="21500"/>
                  </a:cubicBezTo>
                  <a:cubicBezTo>
                    <a:pt x="725" y="21400"/>
                    <a:pt x="2305" y="20952"/>
                    <a:pt x="3886" y="20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5976481" y="2706985"/>
              <a:ext cx="219351" cy="37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94" fill="norm" stroke="1" extrusionOk="0">
                  <a:moveTo>
                    <a:pt x="6231" y="1107"/>
                  </a:moveTo>
                  <a:cubicBezTo>
                    <a:pt x="5400" y="3049"/>
                    <a:pt x="4569" y="4991"/>
                    <a:pt x="3946" y="7842"/>
                  </a:cubicBezTo>
                  <a:cubicBezTo>
                    <a:pt x="3323" y="10694"/>
                    <a:pt x="2908" y="14456"/>
                    <a:pt x="2388" y="16883"/>
                  </a:cubicBezTo>
                  <a:cubicBezTo>
                    <a:pt x="1869" y="19310"/>
                    <a:pt x="1246" y="20402"/>
                    <a:pt x="831" y="20645"/>
                  </a:cubicBezTo>
                  <a:cubicBezTo>
                    <a:pt x="415" y="20887"/>
                    <a:pt x="208" y="20281"/>
                    <a:pt x="104" y="19188"/>
                  </a:cubicBezTo>
                  <a:cubicBezTo>
                    <a:pt x="0" y="18096"/>
                    <a:pt x="0" y="16519"/>
                    <a:pt x="0" y="15366"/>
                  </a:cubicBezTo>
                  <a:cubicBezTo>
                    <a:pt x="0" y="14213"/>
                    <a:pt x="0" y="13485"/>
                    <a:pt x="415" y="12939"/>
                  </a:cubicBezTo>
                  <a:cubicBezTo>
                    <a:pt x="831" y="12393"/>
                    <a:pt x="1662" y="12029"/>
                    <a:pt x="3115" y="11725"/>
                  </a:cubicBezTo>
                  <a:cubicBezTo>
                    <a:pt x="4569" y="11422"/>
                    <a:pt x="6646" y="11179"/>
                    <a:pt x="9554" y="9784"/>
                  </a:cubicBezTo>
                  <a:cubicBezTo>
                    <a:pt x="12462" y="8388"/>
                    <a:pt x="16200" y="5840"/>
                    <a:pt x="18277" y="4202"/>
                  </a:cubicBezTo>
                  <a:cubicBezTo>
                    <a:pt x="20354" y="2564"/>
                    <a:pt x="20769" y="1836"/>
                    <a:pt x="21081" y="1168"/>
                  </a:cubicBezTo>
                  <a:cubicBezTo>
                    <a:pt x="21392" y="501"/>
                    <a:pt x="21600" y="-106"/>
                    <a:pt x="21496" y="15"/>
                  </a:cubicBezTo>
                  <a:cubicBezTo>
                    <a:pt x="21392" y="137"/>
                    <a:pt x="20977" y="986"/>
                    <a:pt x="19938" y="3352"/>
                  </a:cubicBezTo>
                  <a:cubicBezTo>
                    <a:pt x="18900" y="5719"/>
                    <a:pt x="17238" y="9602"/>
                    <a:pt x="16512" y="12878"/>
                  </a:cubicBezTo>
                  <a:cubicBezTo>
                    <a:pt x="15785" y="16155"/>
                    <a:pt x="15992" y="18824"/>
                    <a:pt x="1620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6200583" y="2967607"/>
              <a:ext cx="79279" cy="9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5" h="21415" fill="norm" stroke="1" extrusionOk="0">
                  <a:moveTo>
                    <a:pt x="10867" y="2945"/>
                  </a:moveTo>
                  <a:cubicBezTo>
                    <a:pt x="7087" y="6382"/>
                    <a:pt x="3307" y="9818"/>
                    <a:pt x="1417" y="12764"/>
                  </a:cubicBezTo>
                  <a:cubicBezTo>
                    <a:pt x="-473" y="15709"/>
                    <a:pt x="-473" y="18164"/>
                    <a:pt x="1417" y="19636"/>
                  </a:cubicBezTo>
                  <a:cubicBezTo>
                    <a:pt x="3307" y="21109"/>
                    <a:pt x="7087" y="21600"/>
                    <a:pt x="10327" y="21355"/>
                  </a:cubicBezTo>
                  <a:cubicBezTo>
                    <a:pt x="13567" y="21109"/>
                    <a:pt x="16267" y="20127"/>
                    <a:pt x="18157" y="18409"/>
                  </a:cubicBezTo>
                  <a:cubicBezTo>
                    <a:pt x="20047" y="16691"/>
                    <a:pt x="21127" y="14236"/>
                    <a:pt x="19237" y="11045"/>
                  </a:cubicBezTo>
                  <a:cubicBezTo>
                    <a:pt x="17347" y="7855"/>
                    <a:pt x="12487" y="3927"/>
                    <a:pt x="76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6881268" y="2612007"/>
              <a:ext cx="498564" cy="43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52" fill="norm" stroke="1" extrusionOk="0">
                  <a:moveTo>
                    <a:pt x="5633" y="0"/>
                  </a:moveTo>
                  <a:cubicBezTo>
                    <a:pt x="5175" y="831"/>
                    <a:pt x="4717" y="1662"/>
                    <a:pt x="4305" y="3738"/>
                  </a:cubicBezTo>
                  <a:cubicBezTo>
                    <a:pt x="3894" y="5815"/>
                    <a:pt x="3527" y="9138"/>
                    <a:pt x="3299" y="12150"/>
                  </a:cubicBezTo>
                  <a:cubicBezTo>
                    <a:pt x="3070" y="15162"/>
                    <a:pt x="2978" y="17862"/>
                    <a:pt x="2978" y="19471"/>
                  </a:cubicBezTo>
                  <a:cubicBezTo>
                    <a:pt x="2978" y="21081"/>
                    <a:pt x="3070" y="21600"/>
                    <a:pt x="3116" y="21548"/>
                  </a:cubicBezTo>
                  <a:cubicBezTo>
                    <a:pt x="3161" y="21496"/>
                    <a:pt x="3161" y="20873"/>
                    <a:pt x="2795" y="19419"/>
                  </a:cubicBezTo>
                  <a:cubicBezTo>
                    <a:pt x="2429" y="17965"/>
                    <a:pt x="1697" y="15681"/>
                    <a:pt x="1102" y="14227"/>
                  </a:cubicBezTo>
                  <a:cubicBezTo>
                    <a:pt x="507" y="12773"/>
                    <a:pt x="50" y="12150"/>
                    <a:pt x="4" y="11683"/>
                  </a:cubicBezTo>
                  <a:cubicBezTo>
                    <a:pt x="-42" y="11215"/>
                    <a:pt x="324" y="10904"/>
                    <a:pt x="1194" y="10748"/>
                  </a:cubicBezTo>
                  <a:cubicBezTo>
                    <a:pt x="2063" y="10592"/>
                    <a:pt x="3436" y="10592"/>
                    <a:pt x="4489" y="10956"/>
                  </a:cubicBezTo>
                  <a:cubicBezTo>
                    <a:pt x="5541" y="11319"/>
                    <a:pt x="6273" y="12046"/>
                    <a:pt x="6731" y="13033"/>
                  </a:cubicBezTo>
                  <a:cubicBezTo>
                    <a:pt x="7189" y="14019"/>
                    <a:pt x="7372" y="15265"/>
                    <a:pt x="7280" y="16096"/>
                  </a:cubicBezTo>
                  <a:cubicBezTo>
                    <a:pt x="7189" y="16927"/>
                    <a:pt x="6822" y="17342"/>
                    <a:pt x="6411" y="17550"/>
                  </a:cubicBezTo>
                  <a:cubicBezTo>
                    <a:pt x="5999" y="17758"/>
                    <a:pt x="5541" y="17758"/>
                    <a:pt x="5358" y="17394"/>
                  </a:cubicBezTo>
                  <a:cubicBezTo>
                    <a:pt x="5175" y="17031"/>
                    <a:pt x="5266" y="16304"/>
                    <a:pt x="5816" y="15317"/>
                  </a:cubicBezTo>
                  <a:cubicBezTo>
                    <a:pt x="6365" y="14331"/>
                    <a:pt x="7372" y="13085"/>
                    <a:pt x="8287" y="12358"/>
                  </a:cubicBezTo>
                  <a:cubicBezTo>
                    <a:pt x="9202" y="11631"/>
                    <a:pt x="10026" y="11423"/>
                    <a:pt x="10438" y="11735"/>
                  </a:cubicBezTo>
                  <a:cubicBezTo>
                    <a:pt x="10850" y="12046"/>
                    <a:pt x="10850" y="12877"/>
                    <a:pt x="10666" y="13656"/>
                  </a:cubicBezTo>
                  <a:cubicBezTo>
                    <a:pt x="10483" y="14435"/>
                    <a:pt x="10117" y="15162"/>
                    <a:pt x="9889" y="15785"/>
                  </a:cubicBezTo>
                  <a:cubicBezTo>
                    <a:pt x="9660" y="16408"/>
                    <a:pt x="9568" y="16927"/>
                    <a:pt x="9705" y="17031"/>
                  </a:cubicBezTo>
                  <a:cubicBezTo>
                    <a:pt x="9843" y="17135"/>
                    <a:pt x="10209" y="16823"/>
                    <a:pt x="10712" y="16200"/>
                  </a:cubicBezTo>
                  <a:cubicBezTo>
                    <a:pt x="11216" y="15577"/>
                    <a:pt x="11856" y="14642"/>
                    <a:pt x="12405" y="13708"/>
                  </a:cubicBezTo>
                  <a:cubicBezTo>
                    <a:pt x="12955" y="12773"/>
                    <a:pt x="13412" y="11838"/>
                    <a:pt x="13595" y="11683"/>
                  </a:cubicBezTo>
                  <a:cubicBezTo>
                    <a:pt x="13778" y="11527"/>
                    <a:pt x="13687" y="12150"/>
                    <a:pt x="13550" y="13188"/>
                  </a:cubicBezTo>
                  <a:cubicBezTo>
                    <a:pt x="13412" y="14227"/>
                    <a:pt x="13229" y="15681"/>
                    <a:pt x="13321" y="16563"/>
                  </a:cubicBezTo>
                  <a:cubicBezTo>
                    <a:pt x="13412" y="17446"/>
                    <a:pt x="13778" y="17758"/>
                    <a:pt x="14190" y="17810"/>
                  </a:cubicBezTo>
                  <a:cubicBezTo>
                    <a:pt x="14602" y="17862"/>
                    <a:pt x="15060" y="17654"/>
                    <a:pt x="15655" y="17135"/>
                  </a:cubicBezTo>
                  <a:cubicBezTo>
                    <a:pt x="16250" y="16615"/>
                    <a:pt x="16982" y="15785"/>
                    <a:pt x="17577" y="14954"/>
                  </a:cubicBezTo>
                  <a:cubicBezTo>
                    <a:pt x="18172" y="14123"/>
                    <a:pt x="18629" y="13292"/>
                    <a:pt x="18904" y="12565"/>
                  </a:cubicBezTo>
                  <a:cubicBezTo>
                    <a:pt x="19178" y="11838"/>
                    <a:pt x="19270" y="11215"/>
                    <a:pt x="19087" y="10956"/>
                  </a:cubicBezTo>
                  <a:cubicBezTo>
                    <a:pt x="18904" y="10696"/>
                    <a:pt x="18446" y="10800"/>
                    <a:pt x="17943" y="11267"/>
                  </a:cubicBezTo>
                  <a:cubicBezTo>
                    <a:pt x="17439" y="11735"/>
                    <a:pt x="16890" y="12565"/>
                    <a:pt x="16936" y="13656"/>
                  </a:cubicBezTo>
                  <a:cubicBezTo>
                    <a:pt x="16982" y="14746"/>
                    <a:pt x="17622" y="16096"/>
                    <a:pt x="18492" y="16667"/>
                  </a:cubicBezTo>
                  <a:cubicBezTo>
                    <a:pt x="19361" y="17238"/>
                    <a:pt x="20460" y="17031"/>
                    <a:pt x="21558" y="16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7456031" y="2631057"/>
              <a:ext cx="92042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8" h="21600" fill="norm" stroke="1" extrusionOk="0">
                  <a:moveTo>
                    <a:pt x="7043" y="0"/>
                  </a:moveTo>
                  <a:cubicBezTo>
                    <a:pt x="11270" y="2535"/>
                    <a:pt x="15496" y="5070"/>
                    <a:pt x="18078" y="7758"/>
                  </a:cubicBezTo>
                  <a:cubicBezTo>
                    <a:pt x="20661" y="10445"/>
                    <a:pt x="21600" y="13285"/>
                    <a:pt x="18313" y="15617"/>
                  </a:cubicBezTo>
                  <a:cubicBezTo>
                    <a:pt x="15026" y="17949"/>
                    <a:pt x="7513" y="19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5994399" y="3253357"/>
              <a:ext cx="1187587" cy="110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312" fill="norm" stroke="1" extrusionOk="0">
                  <a:moveTo>
                    <a:pt x="366" y="20785"/>
                  </a:moveTo>
                  <a:cubicBezTo>
                    <a:pt x="174" y="20785"/>
                    <a:pt x="-18" y="20785"/>
                    <a:pt x="1" y="20989"/>
                  </a:cubicBezTo>
                  <a:cubicBezTo>
                    <a:pt x="20" y="21192"/>
                    <a:pt x="251" y="21600"/>
                    <a:pt x="1001" y="20989"/>
                  </a:cubicBezTo>
                  <a:cubicBezTo>
                    <a:pt x="1750" y="20377"/>
                    <a:pt x="3018" y="18747"/>
                    <a:pt x="4498" y="16913"/>
                  </a:cubicBezTo>
                  <a:cubicBezTo>
                    <a:pt x="5978" y="15079"/>
                    <a:pt x="7669" y="13042"/>
                    <a:pt x="9322" y="11004"/>
                  </a:cubicBezTo>
                  <a:cubicBezTo>
                    <a:pt x="10974" y="8966"/>
                    <a:pt x="12588" y="6928"/>
                    <a:pt x="14145" y="5094"/>
                  </a:cubicBezTo>
                  <a:cubicBezTo>
                    <a:pt x="15702" y="3260"/>
                    <a:pt x="17201" y="1630"/>
                    <a:pt x="18334" y="815"/>
                  </a:cubicBezTo>
                  <a:cubicBezTo>
                    <a:pt x="19468" y="0"/>
                    <a:pt x="20237" y="0"/>
                    <a:pt x="20756" y="0"/>
                  </a:cubicBezTo>
                  <a:cubicBezTo>
                    <a:pt x="21275" y="0"/>
                    <a:pt x="21544" y="0"/>
                    <a:pt x="21563" y="408"/>
                  </a:cubicBezTo>
                  <a:cubicBezTo>
                    <a:pt x="21582" y="815"/>
                    <a:pt x="21351" y="1630"/>
                    <a:pt x="21121" y="24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5944731" y="3385484"/>
              <a:ext cx="996951" cy="15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21480"/>
                  </a:moveTo>
                  <a:cubicBezTo>
                    <a:pt x="1055" y="18638"/>
                    <a:pt x="2110" y="15796"/>
                    <a:pt x="3554" y="13238"/>
                  </a:cubicBezTo>
                  <a:cubicBezTo>
                    <a:pt x="4999" y="10680"/>
                    <a:pt x="6833" y="8406"/>
                    <a:pt x="8622" y="6559"/>
                  </a:cubicBezTo>
                  <a:cubicBezTo>
                    <a:pt x="10410" y="4712"/>
                    <a:pt x="12153" y="3291"/>
                    <a:pt x="13873" y="2154"/>
                  </a:cubicBezTo>
                  <a:cubicBezTo>
                    <a:pt x="15592" y="1017"/>
                    <a:pt x="17289" y="164"/>
                    <a:pt x="18573" y="22"/>
                  </a:cubicBezTo>
                  <a:cubicBezTo>
                    <a:pt x="19857" y="-120"/>
                    <a:pt x="20729" y="448"/>
                    <a:pt x="21600" y="10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6186456" y="3722279"/>
              <a:ext cx="94826" cy="179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102" fill="norm" stroke="1" extrusionOk="0">
                  <a:moveTo>
                    <a:pt x="7104" y="859"/>
                  </a:moveTo>
                  <a:cubicBezTo>
                    <a:pt x="5184" y="1852"/>
                    <a:pt x="3264" y="2846"/>
                    <a:pt x="2304" y="5825"/>
                  </a:cubicBezTo>
                  <a:cubicBezTo>
                    <a:pt x="1344" y="8804"/>
                    <a:pt x="1344" y="13770"/>
                    <a:pt x="1104" y="16873"/>
                  </a:cubicBezTo>
                  <a:cubicBezTo>
                    <a:pt x="864" y="19977"/>
                    <a:pt x="384" y="21218"/>
                    <a:pt x="144" y="21094"/>
                  </a:cubicBezTo>
                  <a:cubicBezTo>
                    <a:pt x="-96" y="20970"/>
                    <a:pt x="-96" y="19480"/>
                    <a:pt x="624" y="16625"/>
                  </a:cubicBezTo>
                  <a:cubicBezTo>
                    <a:pt x="1344" y="13770"/>
                    <a:pt x="2784" y="9549"/>
                    <a:pt x="4464" y="6570"/>
                  </a:cubicBezTo>
                  <a:cubicBezTo>
                    <a:pt x="6144" y="3590"/>
                    <a:pt x="8064" y="1852"/>
                    <a:pt x="10224" y="859"/>
                  </a:cubicBezTo>
                  <a:cubicBezTo>
                    <a:pt x="12384" y="-134"/>
                    <a:pt x="14784" y="-382"/>
                    <a:pt x="16704" y="735"/>
                  </a:cubicBezTo>
                  <a:cubicBezTo>
                    <a:pt x="18624" y="1852"/>
                    <a:pt x="20064" y="4335"/>
                    <a:pt x="20784" y="7935"/>
                  </a:cubicBezTo>
                  <a:cubicBezTo>
                    <a:pt x="21504" y="11535"/>
                    <a:pt x="21504" y="16252"/>
                    <a:pt x="21504" y="209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6347696" y="3551807"/>
              <a:ext cx="339986" cy="340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63" fill="norm" stroke="1" extrusionOk="0">
                  <a:moveTo>
                    <a:pt x="620" y="14400"/>
                  </a:moveTo>
                  <a:cubicBezTo>
                    <a:pt x="351" y="16000"/>
                    <a:pt x="83" y="17600"/>
                    <a:pt x="16" y="18800"/>
                  </a:cubicBezTo>
                  <a:cubicBezTo>
                    <a:pt x="-51" y="20000"/>
                    <a:pt x="83" y="20800"/>
                    <a:pt x="486" y="21200"/>
                  </a:cubicBezTo>
                  <a:cubicBezTo>
                    <a:pt x="888" y="21600"/>
                    <a:pt x="1559" y="21600"/>
                    <a:pt x="2297" y="20800"/>
                  </a:cubicBezTo>
                  <a:cubicBezTo>
                    <a:pt x="3035" y="20000"/>
                    <a:pt x="3840" y="18400"/>
                    <a:pt x="4376" y="17267"/>
                  </a:cubicBezTo>
                  <a:cubicBezTo>
                    <a:pt x="4913" y="16133"/>
                    <a:pt x="5181" y="15467"/>
                    <a:pt x="5248" y="15533"/>
                  </a:cubicBezTo>
                  <a:cubicBezTo>
                    <a:pt x="5315" y="15600"/>
                    <a:pt x="5181" y="16400"/>
                    <a:pt x="5114" y="17200"/>
                  </a:cubicBezTo>
                  <a:cubicBezTo>
                    <a:pt x="5047" y="18000"/>
                    <a:pt x="5047" y="18800"/>
                    <a:pt x="5383" y="19333"/>
                  </a:cubicBezTo>
                  <a:cubicBezTo>
                    <a:pt x="5718" y="19867"/>
                    <a:pt x="6389" y="20133"/>
                    <a:pt x="6992" y="20067"/>
                  </a:cubicBezTo>
                  <a:cubicBezTo>
                    <a:pt x="7596" y="20000"/>
                    <a:pt x="8133" y="19600"/>
                    <a:pt x="9139" y="17533"/>
                  </a:cubicBezTo>
                  <a:cubicBezTo>
                    <a:pt x="10145" y="15467"/>
                    <a:pt x="11621" y="11733"/>
                    <a:pt x="12627" y="8933"/>
                  </a:cubicBezTo>
                  <a:cubicBezTo>
                    <a:pt x="13633" y="6133"/>
                    <a:pt x="14170" y="4267"/>
                    <a:pt x="14506" y="2867"/>
                  </a:cubicBezTo>
                  <a:cubicBezTo>
                    <a:pt x="14841" y="1467"/>
                    <a:pt x="14975" y="533"/>
                    <a:pt x="14774" y="467"/>
                  </a:cubicBezTo>
                  <a:cubicBezTo>
                    <a:pt x="14573" y="400"/>
                    <a:pt x="14036" y="1200"/>
                    <a:pt x="13432" y="3533"/>
                  </a:cubicBezTo>
                  <a:cubicBezTo>
                    <a:pt x="12829" y="5867"/>
                    <a:pt x="12158" y="9733"/>
                    <a:pt x="11822" y="12400"/>
                  </a:cubicBezTo>
                  <a:cubicBezTo>
                    <a:pt x="11487" y="15067"/>
                    <a:pt x="11487" y="16533"/>
                    <a:pt x="11554" y="17667"/>
                  </a:cubicBezTo>
                  <a:cubicBezTo>
                    <a:pt x="11621" y="18800"/>
                    <a:pt x="11755" y="19600"/>
                    <a:pt x="12158" y="19867"/>
                  </a:cubicBezTo>
                  <a:cubicBezTo>
                    <a:pt x="12560" y="20133"/>
                    <a:pt x="13231" y="19867"/>
                    <a:pt x="14371" y="18133"/>
                  </a:cubicBezTo>
                  <a:cubicBezTo>
                    <a:pt x="15512" y="16400"/>
                    <a:pt x="17122" y="13200"/>
                    <a:pt x="18329" y="10200"/>
                  </a:cubicBezTo>
                  <a:cubicBezTo>
                    <a:pt x="19537" y="7200"/>
                    <a:pt x="20342" y="4400"/>
                    <a:pt x="20744" y="2600"/>
                  </a:cubicBezTo>
                  <a:cubicBezTo>
                    <a:pt x="21147" y="800"/>
                    <a:pt x="21147" y="0"/>
                    <a:pt x="20878" y="0"/>
                  </a:cubicBezTo>
                  <a:cubicBezTo>
                    <a:pt x="20610" y="0"/>
                    <a:pt x="20073" y="800"/>
                    <a:pt x="19537" y="2933"/>
                  </a:cubicBezTo>
                  <a:cubicBezTo>
                    <a:pt x="19000" y="5067"/>
                    <a:pt x="18463" y="8533"/>
                    <a:pt x="18799" y="11400"/>
                  </a:cubicBezTo>
                  <a:cubicBezTo>
                    <a:pt x="19134" y="14267"/>
                    <a:pt x="20342" y="16533"/>
                    <a:pt x="21549" y="18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6957803" y="3464609"/>
              <a:ext cx="504579" cy="36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55" fill="norm" stroke="1" extrusionOk="0">
                  <a:moveTo>
                    <a:pt x="7684" y="637"/>
                  </a:moveTo>
                  <a:cubicBezTo>
                    <a:pt x="7234" y="269"/>
                    <a:pt x="6784" y="-99"/>
                    <a:pt x="6424" y="24"/>
                  </a:cubicBezTo>
                  <a:cubicBezTo>
                    <a:pt x="6064" y="146"/>
                    <a:pt x="5794" y="760"/>
                    <a:pt x="5389" y="2662"/>
                  </a:cubicBezTo>
                  <a:cubicBezTo>
                    <a:pt x="4984" y="4565"/>
                    <a:pt x="4444" y="7756"/>
                    <a:pt x="3904" y="10762"/>
                  </a:cubicBezTo>
                  <a:cubicBezTo>
                    <a:pt x="3364" y="13769"/>
                    <a:pt x="2824" y="16592"/>
                    <a:pt x="2599" y="18310"/>
                  </a:cubicBezTo>
                  <a:cubicBezTo>
                    <a:pt x="2374" y="20028"/>
                    <a:pt x="2464" y="20642"/>
                    <a:pt x="2779" y="21010"/>
                  </a:cubicBezTo>
                  <a:cubicBezTo>
                    <a:pt x="3094" y="21378"/>
                    <a:pt x="3634" y="21501"/>
                    <a:pt x="4129" y="21133"/>
                  </a:cubicBezTo>
                  <a:cubicBezTo>
                    <a:pt x="4624" y="20765"/>
                    <a:pt x="5074" y="19906"/>
                    <a:pt x="5299" y="18740"/>
                  </a:cubicBezTo>
                  <a:cubicBezTo>
                    <a:pt x="5524" y="17574"/>
                    <a:pt x="5524" y="16101"/>
                    <a:pt x="4939" y="14690"/>
                  </a:cubicBezTo>
                  <a:cubicBezTo>
                    <a:pt x="4354" y="13278"/>
                    <a:pt x="3184" y="11928"/>
                    <a:pt x="2149" y="11192"/>
                  </a:cubicBezTo>
                  <a:cubicBezTo>
                    <a:pt x="1114" y="10456"/>
                    <a:pt x="214" y="10333"/>
                    <a:pt x="34" y="10210"/>
                  </a:cubicBezTo>
                  <a:cubicBezTo>
                    <a:pt x="-146" y="10087"/>
                    <a:pt x="394" y="9965"/>
                    <a:pt x="1294" y="10210"/>
                  </a:cubicBezTo>
                  <a:cubicBezTo>
                    <a:pt x="2194" y="10456"/>
                    <a:pt x="3454" y="11069"/>
                    <a:pt x="4534" y="12112"/>
                  </a:cubicBezTo>
                  <a:cubicBezTo>
                    <a:pt x="5614" y="13156"/>
                    <a:pt x="6514" y="14628"/>
                    <a:pt x="6919" y="15671"/>
                  </a:cubicBezTo>
                  <a:cubicBezTo>
                    <a:pt x="7324" y="16715"/>
                    <a:pt x="7234" y="17328"/>
                    <a:pt x="7009" y="17881"/>
                  </a:cubicBezTo>
                  <a:cubicBezTo>
                    <a:pt x="6784" y="18433"/>
                    <a:pt x="6424" y="18924"/>
                    <a:pt x="6199" y="18862"/>
                  </a:cubicBezTo>
                  <a:cubicBezTo>
                    <a:pt x="5974" y="18801"/>
                    <a:pt x="5884" y="18187"/>
                    <a:pt x="6199" y="16837"/>
                  </a:cubicBezTo>
                  <a:cubicBezTo>
                    <a:pt x="6514" y="15487"/>
                    <a:pt x="7234" y="13401"/>
                    <a:pt x="7819" y="12112"/>
                  </a:cubicBezTo>
                  <a:cubicBezTo>
                    <a:pt x="8404" y="10824"/>
                    <a:pt x="8854" y="10333"/>
                    <a:pt x="9304" y="10087"/>
                  </a:cubicBezTo>
                  <a:cubicBezTo>
                    <a:pt x="9754" y="9842"/>
                    <a:pt x="10204" y="9842"/>
                    <a:pt x="10474" y="10210"/>
                  </a:cubicBezTo>
                  <a:cubicBezTo>
                    <a:pt x="10744" y="10578"/>
                    <a:pt x="10834" y="11315"/>
                    <a:pt x="10789" y="12051"/>
                  </a:cubicBezTo>
                  <a:cubicBezTo>
                    <a:pt x="10744" y="12787"/>
                    <a:pt x="10564" y="13524"/>
                    <a:pt x="10384" y="14199"/>
                  </a:cubicBezTo>
                  <a:cubicBezTo>
                    <a:pt x="10204" y="14874"/>
                    <a:pt x="10024" y="15487"/>
                    <a:pt x="10069" y="16040"/>
                  </a:cubicBezTo>
                  <a:cubicBezTo>
                    <a:pt x="10114" y="16592"/>
                    <a:pt x="10384" y="17083"/>
                    <a:pt x="10699" y="17144"/>
                  </a:cubicBezTo>
                  <a:cubicBezTo>
                    <a:pt x="11014" y="17206"/>
                    <a:pt x="11374" y="16837"/>
                    <a:pt x="11689" y="16408"/>
                  </a:cubicBezTo>
                  <a:cubicBezTo>
                    <a:pt x="12004" y="15978"/>
                    <a:pt x="12274" y="15487"/>
                    <a:pt x="12634" y="15303"/>
                  </a:cubicBezTo>
                  <a:cubicBezTo>
                    <a:pt x="12994" y="15119"/>
                    <a:pt x="13444" y="15242"/>
                    <a:pt x="13894" y="15242"/>
                  </a:cubicBezTo>
                  <a:cubicBezTo>
                    <a:pt x="14344" y="15242"/>
                    <a:pt x="14794" y="15119"/>
                    <a:pt x="15244" y="14690"/>
                  </a:cubicBezTo>
                  <a:cubicBezTo>
                    <a:pt x="15694" y="14260"/>
                    <a:pt x="16144" y="13524"/>
                    <a:pt x="16504" y="12910"/>
                  </a:cubicBezTo>
                  <a:cubicBezTo>
                    <a:pt x="16864" y="12296"/>
                    <a:pt x="17134" y="11806"/>
                    <a:pt x="17359" y="11253"/>
                  </a:cubicBezTo>
                  <a:cubicBezTo>
                    <a:pt x="17584" y="10701"/>
                    <a:pt x="17764" y="10087"/>
                    <a:pt x="17629" y="9781"/>
                  </a:cubicBezTo>
                  <a:cubicBezTo>
                    <a:pt x="17494" y="9474"/>
                    <a:pt x="17044" y="9474"/>
                    <a:pt x="16684" y="9719"/>
                  </a:cubicBezTo>
                  <a:cubicBezTo>
                    <a:pt x="16324" y="9965"/>
                    <a:pt x="16054" y="10456"/>
                    <a:pt x="15784" y="11744"/>
                  </a:cubicBezTo>
                  <a:cubicBezTo>
                    <a:pt x="15514" y="13033"/>
                    <a:pt x="15244" y="15119"/>
                    <a:pt x="15289" y="16408"/>
                  </a:cubicBezTo>
                  <a:cubicBezTo>
                    <a:pt x="15334" y="17696"/>
                    <a:pt x="15694" y="18187"/>
                    <a:pt x="16774" y="18310"/>
                  </a:cubicBezTo>
                  <a:cubicBezTo>
                    <a:pt x="17854" y="18433"/>
                    <a:pt x="19654" y="18187"/>
                    <a:pt x="21454" y="179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7240131" y="3653407"/>
              <a:ext cx="1569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789"/>
                    <a:pt x="21600" y="7579"/>
                    <a:pt x="18900" y="11179"/>
                  </a:cubicBezTo>
                  <a:cubicBezTo>
                    <a:pt x="16200" y="14779"/>
                    <a:pt x="810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4712831" y="3259707"/>
              <a:ext cx="406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12" y="14400"/>
                    <a:pt x="7425" y="7200"/>
                    <a:pt x="11025" y="3600"/>
                  </a:cubicBezTo>
                  <a:cubicBezTo>
                    <a:pt x="14625" y="0"/>
                    <a:pt x="1811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4789031" y="3291820"/>
              <a:ext cx="2857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120" y="11918"/>
                    <a:pt x="10240" y="3818"/>
                    <a:pt x="13840" y="1118"/>
                  </a:cubicBezTo>
                  <a:cubicBezTo>
                    <a:pt x="17440" y="-1582"/>
                    <a:pt x="195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4947781" y="3386707"/>
              <a:ext cx="317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483"/>
                    <a:pt x="10080" y="4966"/>
                    <a:pt x="6480" y="8566"/>
                  </a:cubicBezTo>
                  <a:cubicBezTo>
                    <a:pt x="2880" y="12166"/>
                    <a:pt x="1440" y="168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865231" y="3685157"/>
              <a:ext cx="76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4916031" y="3697857"/>
              <a:ext cx="101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4300081" y="4536057"/>
              <a:ext cx="190501" cy="156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0"/>
                  </a:moveTo>
                  <a:cubicBezTo>
                    <a:pt x="2880" y="5684"/>
                    <a:pt x="5760" y="11368"/>
                    <a:pt x="7560" y="14779"/>
                  </a:cubicBezTo>
                  <a:cubicBezTo>
                    <a:pt x="9360" y="18189"/>
                    <a:pt x="10080" y="19326"/>
                    <a:pt x="11040" y="20179"/>
                  </a:cubicBezTo>
                  <a:cubicBezTo>
                    <a:pt x="12000" y="21032"/>
                    <a:pt x="13200" y="21600"/>
                    <a:pt x="14400" y="20037"/>
                  </a:cubicBezTo>
                  <a:cubicBezTo>
                    <a:pt x="15600" y="18474"/>
                    <a:pt x="16800" y="14779"/>
                    <a:pt x="17400" y="11937"/>
                  </a:cubicBezTo>
                  <a:cubicBezTo>
                    <a:pt x="18000" y="9095"/>
                    <a:pt x="18000" y="7105"/>
                    <a:pt x="18600" y="5826"/>
                  </a:cubicBezTo>
                  <a:cubicBezTo>
                    <a:pt x="19200" y="4547"/>
                    <a:pt x="20400" y="3979"/>
                    <a:pt x="21600" y="34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4519814" y="4417301"/>
              <a:ext cx="554968" cy="269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49" fill="norm" stroke="1" extrusionOk="0">
                  <a:moveTo>
                    <a:pt x="2808" y="11999"/>
                  </a:moveTo>
                  <a:cubicBezTo>
                    <a:pt x="2397" y="11662"/>
                    <a:pt x="1986" y="11324"/>
                    <a:pt x="1658" y="11493"/>
                  </a:cubicBezTo>
                  <a:cubicBezTo>
                    <a:pt x="1329" y="11662"/>
                    <a:pt x="1083" y="12337"/>
                    <a:pt x="795" y="13602"/>
                  </a:cubicBezTo>
                  <a:cubicBezTo>
                    <a:pt x="508" y="14868"/>
                    <a:pt x="179" y="16724"/>
                    <a:pt x="56" y="18074"/>
                  </a:cubicBezTo>
                  <a:cubicBezTo>
                    <a:pt x="-67" y="19424"/>
                    <a:pt x="15" y="20268"/>
                    <a:pt x="262" y="20268"/>
                  </a:cubicBezTo>
                  <a:cubicBezTo>
                    <a:pt x="508" y="20268"/>
                    <a:pt x="919" y="19424"/>
                    <a:pt x="1206" y="18580"/>
                  </a:cubicBezTo>
                  <a:cubicBezTo>
                    <a:pt x="1493" y="17737"/>
                    <a:pt x="1658" y="16893"/>
                    <a:pt x="1822" y="17146"/>
                  </a:cubicBezTo>
                  <a:cubicBezTo>
                    <a:pt x="1986" y="17399"/>
                    <a:pt x="2150" y="18749"/>
                    <a:pt x="2438" y="19255"/>
                  </a:cubicBezTo>
                  <a:cubicBezTo>
                    <a:pt x="2725" y="19762"/>
                    <a:pt x="3136" y="19424"/>
                    <a:pt x="3547" y="18158"/>
                  </a:cubicBezTo>
                  <a:cubicBezTo>
                    <a:pt x="3957" y="16893"/>
                    <a:pt x="4368" y="14699"/>
                    <a:pt x="4655" y="11999"/>
                  </a:cubicBezTo>
                  <a:cubicBezTo>
                    <a:pt x="4943" y="9299"/>
                    <a:pt x="5107" y="6093"/>
                    <a:pt x="5230" y="3815"/>
                  </a:cubicBezTo>
                  <a:cubicBezTo>
                    <a:pt x="5354" y="1536"/>
                    <a:pt x="5436" y="186"/>
                    <a:pt x="5436" y="18"/>
                  </a:cubicBezTo>
                  <a:cubicBezTo>
                    <a:pt x="5436" y="-151"/>
                    <a:pt x="5354" y="861"/>
                    <a:pt x="5312" y="3983"/>
                  </a:cubicBezTo>
                  <a:cubicBezTo>
                    <a:pt x="5271" y="7105"/>
                    <a:pt x="5271" y="12337"/>
                    <a:pt x="5312" y="15374"/>
                  </a:cubicBezTo>
                  <a:cubicBezTo>
                    <a:pt x="5354" y="18412"/>
                    <a:pt x="5436" y="19255"/>
                    <a:pt x="5641" y="20015"/>
                  </a:cubicBezTo>
                  <a:cubicBezTo>
                    <a:pt x="5846" y="20774"/>
                    <a:pt x="6175" y="21449"/>
                    <a:pt x="6462" y="21449"/>
                  </a:cubicBezTo>
                  <a:cubicBezTo>
                    <a:pt x="6750" y="21449"/>
                    <a:pt x="6996" y="20774"/>
                    <a:pt x="7325" y="19424"/>
                  </a:cubicBezTo>
                  <a:cubicBezTo>
                    <a:pt x="7653" y="18074"/>
                    <a:pt x="8064" y="16049"/>
                    <a:pt x="8351" y="14530"/>
                  </a:cubicBezTo>
                  <a:cubicBezTo>
                    <a:pt x="8639" y="13012"/>
                    <a:pt x="8803" y="11999"/>
                    <a:pt x="8803" y="11915"/>
                  </a:cubicBezTo>
                  <a:cubicBezTo>
                    <a:pt x="8803" y="11830"/>
                    <a:pt x="8639" y="12674"/>
                    <a:pt x="8639" y="14024"/>
                  </a:cubicBezTo>
                  <a:cubicBezTo>
                    <a:pt x="8639" y="15374"/>
                    <a:pt x="8803" y="17230"/>
                    <a:pt x="9090" y="18496"/>
                  </a:cubicBezTo>
                  <a:cubicBezTo>
                    <a:pt x="9378" y="19762"/>
                    <a:pt x="9789" y="20437"/>
                    <a:pt x="10117" y="20437"/>
                  </a:cubicBezTo>
                  <a:cubicBezTo>
                    <a:pt x="10446" y="20437"/>
                    <a:pt x="10692" y="19762"/>
                    <a:pt x="11062" y="18074"/>
                  </a:cubicBezTo>
                  <a:cubicBezTo>
                    <a:pt x="11431" y="16386"/>
                    <a:pt x="11924" y="13687"/>
                    <a:pt x="12252" y="11915"/>
                  </a:cubicBezTo>
                  <a:cubicBezTo>
                    <a:pt x="12581" y="10143"/>
                    <a:pt x="12745" y="9299"/>
                    <a:pt x="12745" y="9299"/>
                  </a:cubicBezTo>
                  <a:cubicBezTo>
                    <a:pt x="12745" y="9299"/>
                    <a:pt x="12581" y="10143"/>
                    <a:pt x="12499" y="11577"/>
                  </a:cubicBezTo>
                  <a:cubicBezTo>
                    <a:pt x="12417" y="13012"/>
                    <a:pt x="12417" y="15037"/>
                    <a:pt x="12540" y="16386"/>
                  </a:cubicBezTo>
                  <a:cubicBezTo>
                    <a:pt x="12663" y="17737"/>
                    <a:pt x="12909" y="18412"/>
                    <a:pt x="13238" y="18833"/>
                  </a:cubicBezTo>
                  <a:cubicBezTo>
                    <a:pt x="13566" y="19255"/>
                    <a:pt x="13977" y="19424"/>
                    <a:pt x="14552" y="19002"/>
                  </a:cubicBezTo>
                  <a:cubicBezTo>
                    <a:pt x="15127" y="18580"/>
                    <a:pt x="15866" y="17568"/>
                    <a:pt x="16359" y="16218"/>
                  </a:cubicBezTo>
                  <a:cubicBezTo>
                    <a:pt x="16852" y="14868"/>
                    <a:pt x="17098" y="13180"/>
                    <a:pt x="17221" y="11830"/>
                  </a:cubicBezTo>
                  <a:cubicBezTo>
                    <a:pt x="17344" y="10480"/>
                    <a:pt x="17344" y="9468"/>
                    <a:pt x="17180" y="9215"/>
                  </a:cubicBezTo>
                  <a:cubicBezTo>
                    <a:pt x="17016" y="8962"/>
                    <a:pt x="16687" y="9468"/>
                    <a:pt x="16359" y="10565"/>
                  </a:cubicBezTo>
                  <a:cubicBezTo>
                    <a:pt x="16030" y="11662"/>
                    <a:pt x="15702" y="13349"/>
                    <a:pt x="15579" y="14615"/>
                  </a:cubicBezTo>
                  <a:cubicBezTo>
                    <a:pt x="15455" y="15880"/>
                    <a:pt x="15538" y="16724"/>
                    <a:pt x="15784" y="17230"/>
                  </a:cubicBezTo>
                  <a:cubicBezTo>
                    <a:pt x="16030" y="17737"/>
                    <a:pt x="16441" y="17905"/>
                    <a:pt x="17427" y="17483"/>
                  </a:cubicBezTo>
                  <a:cubicBezTo>
                    <a:pt x="18412" y="17062"/>
                    <a:pt x="19973" y="16049"/>
                    <a:pt x="21533" y="150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4391915" y="4129657"/>
              <a:ext cx="98940" cy="14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261" fill="norm" stroke="1" extrusionOk="0">
                  <a:moveTo>
                    <a:pt x="12876" y="10039"/>
                  </a:moveTo>
                  <a:cubicBezTo>
                    <a:pt x="11976" y="8518"/>
                    <a:pt x="11076" y="6997"/>
                    <a:pt x="10176" y="5172"/>
                  </a:cubicBezTo>
                  <a:cubicBezTo>
                    <a:pt x="9276" y="3346"/>
                    <a:pt x="8376" y="1217"/>
                    <a:pt x="7026" y="1065"/>
                  </a:cubicBezTo>
                  <a:cubicBezTo>
                    <a:pt x="5676" y="913"/>
                    <a:pt x="3876" y="2738"/>
                    <a:pt x="2526" y="5780"/>
                  </a:cubicBezTo>
                  <a:cubicBezTo>
                    <a:pt x="1176" y="8823"/>
                    <a:pt x="276" y="13082"/>
                    <a:pt x="51" y="15972"/>
                  </a:cubicBezTo>
                  <a:cubicBezTo>
                    <a:pt x="-174" y="18862"/>
                    <a:pt x="276" y="20383"/>
                    <a:pt x="2751" y="20992"/>
                  </a:cubicBezTo>
                  <a:cubicBezTo>
                    <a:pt x="5226" y="21600"/>
                    <a:pt x="9726" y="21296"/>
                    <a:pt x="13551" y="18862"/>
                  </a:cubicBezTo>
                  <a:cubicBezTo>
                    <a:pt x="17376" y="16428"/>
                    <a:pt x="20526" y="11865"/>
                    <a:pt x="20976" y="8366"/>
                  </a:cubicBezTo>
                  <a:cubicBezTo>
                    <a:pt x="21426" y="4868"/>
                    <a:pt x="19176" y="2434"/>
                    <a:pt x="1692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4536089" y="3976131"/>
              <a:ext cx="95911" cy="298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148" fill="norm" stroke="1" extrusionOk="0">
                  <a:moveTo>
                    <a:pt x="5285" y="980"/>
                  </a:moveTo>
                  <a:cubicBezTo>
                    <a:pt x="3447" y="380"/>
                    <a:pt x="1608" y="-220"/>
                    <a:pt x="689" y="80"/>
                  </a:cubicBezTo>
                  <a:cubicBezTo>
                    <a:pt x="-230" y="380"/>
                    <a:pt x="-230" y="1580"/>
                    <a:pt x="689" y="4655"/>
                  </a:cubicBezTo>
                  <a:cubicBezTo>
                    <a:pt x="1608" y="7730"/>
                    <a:pt x="3447" y="12680"/>
                    <a:pt x="4596" y="15530"/>
                  </a:cubicBezTo>
                  <a:cubicBezTo>
                    <a:pt x="5744" y="18380"/>
                    <a:pt x="6204" y="19130"/>
                    <a:pt x="6664" y="19880"/>
                  </a:cubicBezTo>
                  <a:cubicBezTo>
                    <a:pt x="7123" y="20630"/>
                    <a:pt x="7583" y="21380"/>
                    <a:pt x="7583" y="21080"/>
                  </a:cubicBezTo>
                  <a:cubicBezTo>
                    <a:pt x="7583" y="20780"/>
                    <a:pt x="7123" y="19430"/>
                    <a:pt x="7123" y="17930"/>
                  </a:cubicBezTo>
                  <a:cubicBezTo>
                    <a:pt x="7123" y="16430"/>
                    <a:pt x="7583" y="14780"/>
                    <a:pt x="8732" y="13730"/>
                  </a:cubicBezTo>
                  <a:cubicBezTo>
                    <a:pt x="9881" y="12680"/>
                    <a:pt x="11719" y="12230"/>
                    <a:pt x="13787" y="12230"/>
                  </a:cubicBezTo>
                  <a:cubicBezTo>
                    <a:pt x="15855" y="12230"/>
                    <a:pt x="18153" y="12680"/>
                    <a:pt x="19532" y="13280"/>
                  </a:cubicBezTo>
                  <a:cubicBezTo>
                    <a:pt x="20910" y="13880"/>
                    <a:pt x="21370" y="14630"/>
                    <a:pt x="19991" y="15830"/>
                  </a:cubicBezTo>
                  <a:cubicBezTo>
                    <a:pt x="18613" y="17030"/>
                    <a:pt x="15396" y="18680"/>
                    <a:pt x="12638" y="19430"/>
                  </a:cubicBezTo>
                  <a:cubicBezTo>
                    <a:pt x="9881" y="20180"/>
                    <a:pt x="7583" y="20030"/>
                    <a:pt x="5285" y="19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4655673" y="4083090"/>
              <a:ext cx="96473" cy="150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319" fill="norm" stroke="1" extrusionOk="0">
                  <a:moveTo>
                    <a:pt x="16546" y="1200"/>
                  </a:moveTo>
                  <a:cubicBezTo>
                    <a:pt x="13789" y="600"/>
                    <a:pt x="11031" y="0"/>
                    <a:pt x="8504" y="0"/>
                  </a:cubicBezTo>
                  <a:cubicBezTo>
                    <a:pt x="5976" y="0"/>
                    <a:pt x="3678" y="600"/>
                    <a:pt x="2070" y="1650"/>
                  </a:cubicBezTo>
                  <a:cubicBezTo>
                    <a:pt x="461" y="2700"/>
                    <a:pt x="-458" y="4200"/>
                    <a:pt x="231" y="5400"/>
                  </a:cubicBezTo>
                  <a:cubicBezTo>
                    <a:pt x="921" y="6600"/>
                    <a:pt x="3219" y="7500"/>
                    <a:pt x="6665" y="8700"/>
                  </a:cubicBezTo>
                  <a:cubicBezTo>
                    <a:pt x="10112" y="9900"/>
                    <a:pt x="14708" y="11400"/>
                    <a:pt x="17465" y="12900"/>
                  </a:cubicBezTo>
                  <a:cubicBezTo>
                    <a:pt x="20223" y="14400"/>
                    <a:pt x="21142" y="15900"/>
                    <a:pt x="20912" y="17250"/>
                  </a:cubicBezTo>
                  <a:cubicBezTo>
                    <a:pt x="20682" y="18600"/>
                    <a:pt x="19304" y="19800"/>
                    <a:pt x="17465" y="20550"/>
                  </a:cubicBezTo>
                  <a:cubicBezTo>
                    <a:pt x="15627" y="21300"/>
                    <a:pt x="13329" y="21600"/>
                    <a:pt x="12410" y="21000"/>
                  </a:cubicBezTo>
                  <a:cubicBezTo>
                    <a:pt x="11491" y="20400"/>
                    <a:pt x="11951" y="18900"/>
                    <a:pt x="12410" y="17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4787812" y="3816828"/>
              <a:ext cx="512189" cy="407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16" fill="norm" stroke="1" extrusionOk="0">
                  <a:moveTo>
                    <a:pt x="318" y="17792"/>
                  </a:moveTo>
                  <a:cubicBezTo>
                    <a:pt x="584" y="17346"/>
                    <a:pt x="851" y="16901"/>
                    <a:pt x="1073" y="16122"/>
                  </a:cubicBezTo>
                  <a:cubicBezTo>
                    <a:pt x="1295" y="15342"/>
                    <a:pt x="1473" y="14229"/>
                    <a:pt x="1340" y="13784"/>
                  </a:cubicBezTo>
                  <a:cubicBezTo>
                    <a:pt x="1206" y="13338"/>
                    <a:pt x="762" y="13561"/>
                    <a:pt x="451" y="14452"/>
                  </a:cubicBezTo>
                  <a:cubicBezTo>
                    <a:pt x="140" y="15342"/>
                    <a:pt x="-38" y="16901"/>
                    <a:pt x="6" y="18014"/>
                  </a:cubicBezTo>
                  <a:cubicBezTo>
                    <a:pt x="51" y="19128"/>
                    <a:pt x="318" y="19796"/>
                    <a:pt x="629" y="20353"/>
                  </a:cubicBezTo>
                  <a:cubicBezTo>
                    <a:pt x="940" y="20909"/>
                    <a:pt x="1295" y="21355"/>
                    <a:pt x="1695" y="21410"/>
                  </a:cubicBezTo>
                  <a:cubicBezTo>
                    <a:pt x="2095" y="21466"/>
                    <a:pt x="2540" y="21132"/>
                    <a:pt x="2806" y="20019"/>
                  </a:cubicBezTo>
                  <a:cubicBezTo>
                    <a:pt x="3073" y="18905"/>
                    <a:pt x="3162" y="17012"/>
                    <a:pt x="3118" y="15732"/>
                  </a:cubicBezTo>
                  <a:cubicBezTo>
                    <a:pt x="3073" y="14452"/>
                    <a:pt x="2895" y="13784"/>
                    <a:pt x="3029" y="13728"/>
                  </a:cubicBezTo>
                  <a:cubicBezTo>
                    <a:pt x="3162" y="13672"/>
                    <a:pt x="3606" y="14229"/>
                    <a:pt x="4184" y="15287"/>
                  </a:cubicBezTo>
                  <a:cubicBezTo>
                    <a:pt x="4762" y="16344"/>
                    <a:pt x="5473" y="17903"/>
                    <a:pt x="5829" y="19017"/>
                  </a:cubicBezTo>
                  <a:cubicBezTo>
                    <a:pt x="6184" y="20130"/>
                    <a:pt x="6184" y="20798"/>
                    <a:pt x="6184" y="20631"/>
                  </a:cubicBezTo>
                  <a:cubicBezTo>
                    <a:pt x="6184" y="20464"/>
                    <a:pt x="6184" y="19462"/>
                    <a:pt x="6451" y="18404"/>
                  </a:cubicBezTo>
                  <a:cubicBezTo>
                    <a:pt x="6718" y="17346"/>
                    <a:pt x="7251" y="16233"/>
                    <a:pt x="7695" y="15509"/>
                  </a:cubicBezTo>
                  <a:cubicBezTo>
                    <a:pt x="8140" y="14786"/>
                    <a:pt x="8495" y="14452"/>
                    <a:pt x="8762" y="14563"/>
                  </a:cubicBezTo>
                  <a:cubicBezTo>
                    <a:pt x="9029" y="14674"/>
                    <a:pt x="9206" y="15231"/>
                    <a:pt x="9384" y="15788"/>
                  </a:cubicBezTo>
                  <a:cubicBezTo>
                    <a:pt x="9562" y="16344"/>
                    <a:pt x="9740" y="16901"/>
                    <a:pt x="10006" y="17012"/>
                  </a:cubicBezTo>
                  <a:cubicBezTo>
                    <a:pt x="10273" y="17124"/>
                    <a:pt x="10629" y="16790"/>
                    <a:pt x="10895" y="16177"/>
                  </a:cubicBezTo>
                  <a:cubicBezTo>
                    <a:pt x="11162" y="15565"/>
                    <a:pt x="11340" y="14674"/>
                    <a:pt x="11518" y="13951"/>
                  </a:cubicBezTo>
                  <a:cubicBezTo>
                    <a:pt x="11695" y="13227"/>
                    <a:pt x="11873" y="12670"/>
                    <a:pt x="11962" y="12670"/>
                  </a:cubicBezTo>
                  <a:cubicBezTo>
                    <a:pt x="12051" y="12670"/>
                    <a:pt x="12051" y="13227"/>
                    <a:pt x="12140" y="13784"/>
                  </a:cubicBezTo>
                  <a:cubicBezTo>
                    <a:pt x="12229" y="14340"/>
                    <a:pt x="12406" y="14897"/>
                    <a:pt x="12718" y="15287"/>
                  </a:cubicBezTo>
                  <a:cubicBezTo>
                    <a:pt x="13029" y="15676"/>
                    <a:pt x="13473" y="15899"/>
                    <a:pt x="13829" y="15676"/>
                  </a:cubicBezTo>
                  <a:cubicBezTo>
                    <a:pt x="14184" y="15454"/>
                    <a:pt x="14451" y="14786"/>
                    <a:pt x="14362" y="14507"/>
                  </a:cubicBezTo>
                  <a:cubicBezTo>
                    <a:pt x="14273" y="14229"/>
                    <a:pt x="13829" y="14340"/>
                    <a:pt x="13473" y="14619"/>
                  </a:cubicBezTo>
                  <a:cubicBezTo>
                    <a:pt x="13118" y="14897"/>
                    <a:pt x="12851" y="15342"/>
                    <a:pt x="12673" y="15899"/>
                  </a:cubicBezTo>
                  <a:cubicBezTo>
                    <a:pt x="12495" y="16456"/>
                    <a:pt x="12406" y="17124"/>
                    <a:pt x="12495" y="17680"/>
                  </a:cubicBezTo>
                  <a:cubicBezTo>
                    <a:pt x="12584" y="18237"/>
                    <a:pt x="12851" y="18682"/>
                    <a:pt x="13206" y="18961"/>
                  </a:cubicBezTo>
                  <a:cubicBezTo>
                    <a:pt x="13562" y="19239"/>
                    <a:pt x="14006" y="19351"/>
                    <a:pt x="14673" y="19184"/>
                  </a:cubicBezTo>
                  <a:cubicBezTo>
                    <a:pt x="15340" y="19017"/>
                    <a:pt x="16229" y="18571"/>
                    <a:pt x="17029" y="17680"/>
                  </a:cubicBezTo>
                  <a:cubicBezTo>
                    <a:pt x="17829" y="16790"/>
                    <a:pt x="18540" y="15454"/>
                    <a:pt x="18895" y="14507"/>
                  </a:cubicBezTo>
                  <a:cubicBezTo>
                    <a:pt x="19251" y="13561"/>
                    <a:pt x="19251" y="13004"/>
                    <a:pt x="18984" y="12837"/>
                  </a:cubicBezTo>
                  <a:cubicBezTo>
                    <a:pt x="18718" y="12670"/>
                    <a:pt x="18184" y="12893"/>
                    <a:pt x="17740" y="13561"/>
                  </a:cubicBezTo>
                  <a:cubicBezTo>
                    <a:pt x="17295" y="14229"/>
                    <a:pt x="16940" y="15342"/>
                    <a:pt x="16762" y="16233"/>
                  </a:cubicBezTo>
                  <a:cubicBezTo>
                    <a:pt x="16584" y="17124"/>
                    <a:pt x="16584" y="17792"/>
                    <a:pt x="16718" y="18348"/>
                  </a:cubicBezTo>
                  <a:cubicBezTo>
                    <a:pt x="16851" y="18905"/>
                    <a:pt x="17118" y="19351"/>
                    <a:pt x="17473" y="19462"/>
                  </a:cubicBezTo>
                  <a:cubicBezTo>
                    <a:pt x="17829" y="19573"/>
                    <a:pt x="18273" y="19351"/>
                    <a:pt x="18851" y="17959"/>
                  </a:cubicBezTo>
                  <a:cubicBezTo>
                    <a:pt x="19429" y="16567"/>
                    <a:pt x="20140" y="14006"/>
                    <a:pt x="20584" y="11111"/>
                  </a:cubicBezTo>
                  <a:cubicBezTo>
                    <a:pt x="21029" y="8217"/>
                    <a:pt x="21206" y="4988"/>
                    <a:pt x="21340" y="2984"/>
                  </a:cubicBezTo>
                  <a:cubicBezTo>
                    <a:pt x="21473" y="979"/>
                    <a:pt x="21562" y="200"/>
                    <a:pt x="21473" y="33"/>
                  </a:cubicBezTo>
                  <a:cubicBezTo>
                    <a:pt x="21384" y="-134"/>
                    <a:pt x="21118" y="311"/>
                    <a:pt x="20762" y="2037"/>
                  </a:cubicBezTo>
                  <a:cubicBezTo>
                    <a:pt x="20406" y="3763"/>
                    <a:pt x="19962" y="6769"/>
                    <a:pt x="19784" y="9998"/>
                  </a:cubicBezTo>
                  <a:cubicBezTo>
                    <a:pt x="19606" y="13227"/>
                    <a:pt x="19695" y="16678"/>
                    <a:pt x="19784" y="201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4467298" y="4781908"/>
              <a:ext cx="347134" cy="465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5400" y="8256"/>
                  </a:moveTo>
                  <a:cubicBezTo>
                    <a:pt x="3951" y="8158"/>
                    <a:pt x="2502" y="8061"/>
                    <a:pt x="1515" y="8207"/>
                  </a:cubicBezTo>
                  <a:cubicBezTo>
                    <a:pt x="527" y="8353"/>
                    <a:pt x="0" y="8742"/>
                    <a:pt x="0" y="9472"/>
                  </a:cubicBezTo>
                  <a:cubicBezTo>
                    <a:pt x="0" y="10202"/>
                    <a:pt x="527" y="11272"/>
                    <a:pt x="1580" y="11904"/>
                  </a:cubicBezTo>
                  <a:cubicBezTo>
                    <a:pt x="2634" y="12537"/>
                    <a:pt x="4215" y="12731"/>
                    <a:pt x="5466" y="12147"/>
                  </a:cubicBezTo>
                  <a:cubicBezTo>
                    <a:pt x="6717" y="11564"/>
                    <a:pt x="7639" y="10202"/>
                    <a:pt x="7771" y="9131"/>
                  </a:cubicBezTo>
                  <a:cubicBezTo>
                    <a:pt x="7902" y="8061"/>
                    <a:pt x="7244" y="7283"/>
                    <a:pt x="6585" y="6699"/>
                  </a:cubicBezTo>
                  <a:cubicBezTo>
                    <a:pt x="5927" y="6115"/>
                    <a:pt x="5268" y="5726"/>
                    <a:pt x="5202" y="5337"/>
                  </a:cubicBezTo>
                  <a:cubicBezTo>
                    <a:pt x="5137" y="4947"/>
                    <a:pt x="5663" y="4558"/>
                    <a:pt x="6783" y="3877"/>
                  </a:cubicBezTo>
                  <a:cubicBezTo>
                    <a:pt x="7902" y="3196"/>
                    <a:pt x="9615" y="2223"/>
                    <a:pt x="10866" y="1542"/>
                  </a:cubicBezTo>
                  <a:cubicBezTo>
                    <a:pt x="12117" y="861"/>
                    <a:pt x="12907" y="472"/>
                    <a:pt x="13632" y="229"/>
                  </a:cubicBezTo>
                  <a:cubicBezTo>
                    <a:pt x="14356" y="-15"/>
                    <a:pt x="15015" y="-112"/>
                    <a:pt x="15278" y="180"/>
                  </a:cubicBezTo>
                  <a:cubicBezTo>
                    <a:pt x="15541" y="472"/>
                    <a:pt x="15410" y="1153"/>
                    <a:pt x="14751" y="2807"/>
                  </a:cubicBezTo>
                  <a:cubicBezTo>
                    <a:pt x="14093" y="4461"/>
                    <a:pt x="12907" y="7088"/>
                    <a:pt x="11985" y="10056"/>
                  </a:cubicBezTo>
                  <a:cubicBezTo>
                    <a:pt x="11063" y="13023"/>
                    <a:pt x="10405" y="16331"/>
                    <a:pt x="10207" y="18229"/>
                  </a:cubicBezTo>
                  <a:cubicBezTo>
                    <a:pt x="10010" y="20126"/>
                    <a:pt x="10273" y="20612"/>
                    <a:pt x="10734" y="20953"/>
                  </a:cubicBezTo>
                  <a:cubicBezTo>
                    <a:pt x="11195" y="21293"/>
                    <a:pt x="11854" y="21488"/>
                    <a:pt x="12380" y="21342"/>
                  </a:cubicBezTo>
                  <a:cubicBezTo>
                    <a:pt x="12907" y="21196"/>
                    <a:pt x="13302" y="20710"/>
                    <a:pt x="13763" y="19785"/>
                  </a:cubicBezTo>
                  <a:cubicBezTo>
                    <a:pt x="14224" y="18861"/>
                    <a:pt x="14751" y="17499"/>
                    <a:pt x="15015" y="16574"/>
                  </a:cubicBezTo>
                  <a:cubicBezTo>
                    <a:pt x="15278" y="15650"/>
                    <a:pt x="15278" y="15164"/>
                    <a:pt x="15015" y="14726"/>
                  </a:cubicBezTo>
                  <a:cubicBezTo>
                    <a:pt x="14751" y="14288"/>
                    <a:pt x="14224" y="13899"/>
                    <a:pt x="14356" y="13510"/>
                  </a:cubicBezTo>
                  <a:cubicBezTo>
                    <a:pt x="14488" y="13120"/>
                    <a:pt x="15278" y="12731"/>
                    <a:pt x="16595" y="12391"/>
                  </a:cubicBezTo>
                  <a:cubicBezTo>
                    <a:pt x="17912" y="12050"/>
                    <a:pt x="19756" y="11758"/>
                    <a:pt x="21600" y="114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4334940" y="5430844"/>
              <a:ext cx="96101" cy="21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1" h="21072" fill="norm" stroke="1" extrusionOk="0">
                  <a:moveTo>
                    <a:pt x="19589" y="692"/>
                  </a:moveTo>
                  <a:cubicBezTo>
                    <a:pt x="17339" y="269"/>
                    <a:pt x="15089" y="-155"/>
                    <a:pt x="11714" y="57"/>
                  </a:cubicBezTo>
                  <a:cubicBezTo>
                    <a:pt x="8339" y="269"/>
                    <a:pt x="3839" y="1116"/>
                    <a:pt x="1589" y="2174"/>
                  </a:cubicBezTo>
                  <a:cubicBezTo>
                    <a:pt x="-661" y="3233"/>
                    <a:pt x="-661" y="4504"/>
                    <a:pt x="2489" y="6198"/>
                  </a:cubicBezTo>
                  <a:cubicBezTo>
                    <a:pt x="5639" y="7892"/>
                    <a:pt x="11939" y="10010"/>
                    <a:pt x="15764" y="11492"/>
                  </a:cubicBezTo>
                  <a:cubicBezTo>
                    <a:pt x="19589" y="12974"/>
                    <a:pt x="20939" y="13821"/>
                    <a:pt x="20264" y="15410"/>
                  </a:cubicBezTo>
                  <a:cubicBezTo>
                    <a:pt x="19589" y="16998"/>
                    <a:pt x="16889" y="19327"/>
                    <a:pt x="14189" y="20386"/>
                  </a:cubicBezTo>
                  <a:cubicBezTo>
                    <a:pt x="11489" y="21445"/>
                    <a:pt x="8789" y="21233"/>
                    <a:pt x="6989" y="20069"/>
                  </a:cubicBezTo>
                  <a:cubicBezTo>
                    <a:pt x="5189" y="18904"/>
                    <a:pt x="4289" y="16786"/>
                    <a:pt x="3389" y="146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4474398" y="5276890"/>
              <a:ext cx="314634" cy="313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73" fill="norm" stroke="1" extrusionOk="0">
                  <a:moveTo>
                    <a:pt x="3239" y="1450"/>
                  </a:moveTo>
                  <a:cubicBezTo>
                    <a:pt x="2953" y="6234"/>
                    <a:pt x="2667" y="11017"/>
                    <a:pt x="2595" y="14134"/>
                  </a:cubicBezTo>
                  <a:cubicBezTo>
                    <a:pt x="2524" y="17251"/>
                    <a:pt x="2667" y="18701"/>
                    <a:pt x="3025" y="19788"/>
                  </a:cubicBezTo>
                  <a:cubicBezTo>
                    <a:pt x="3382" y="20875"/>
                    <a:pt x="3954" y="21600"/>
                    <a:pt x="4312" y="21455"/>
                  </a:cubicBezTo>
                  <a:cubicBezTo>
                    <a:pt x="4670" y="21310"/>
                    <a:pt x="4813" y="20295"/>
                    <a:pt x="4240" y="19353"/>
                  </a:cubicBezTo>
                  <a:cubicBezTo>
                    <a:pt x="3668" y="18411"/>
                    <a:pt x="2381" y="17541"/>
                    <a:pt x="1380" y="17106"/>
                  </a:cubicBezTo>
                  <a:cubicBezTo>
                    <a:pt x="378" y="16671"/>
                    <a:pt x="-337" y="16671"/>
                    <a:pt x="164" y="16454"/>
                  </a:cubicBezTo>
                  <a:cubicBezTo>
                    <a:pt x="664" y="16236"/>
                    <a:pt x="2381" y="15801"/>
                    <a:pt x="4026" y="15294"/>
                  </a:cubicBezTo>
                  <a:cubicBezTo>
                    <a:pt x="5671" y="14787"/>
                    <a:pt x="7244" y="14207"/>
                    <a:pt x="8246" y="13627"/>
                  </a:cubicBezTo>
                  <a:cubicBezTo>
                    <a:pt x="9247" y="13047"/>
                    <a:pt x="9676" y="12467"/>
                    <a:pt x="9390" y="12395"/>
                  </a:cubicBezTo>
                  <a:cubicBezTo>
                    <a:pt x="9104" y="12322"/>
                    <a:pt x="8103" y="12757"/>
                    <a:pt x="7316" y="13264"/>
                  </a:cubicBezTo>
                  <a:cubicBezTo>
                    <a:pt x="6529" y="13772"/>
                    <a:pt x="5957" y="14352"/>
                    <a:pt x="5456" y="15077"/>
                  </a:cubicBezTo>
                  <a:cubicBezTo>
                    <a:pt x="4956" y="15801"/>
                    <a:pt x="4527" y="16671"/>
                    <a:pt x="4670" y="17179"/>
                  </a:cubicBezTo>
                  <a:cubicBezTo>
                    <a:pt x="4813" y="17686"/>
                    <a:pt x="5528" y="17831"/>
                    <a:pt x="6315" y="17541"/>
                  </a:cubicBezTo>
                  <a:cubicBezTo>
                    <a:pt x="7101" y="17251"/>
                    <a:pt x="7960" y="16526"/>
                    <a:pt x="8389" y="16526"/>
                  </a:cubicBezTo>
                  <a:cubicBezTo>
                    <a:pt x="8818" y="16526"/>
                    <a:pt x="8818" y="17251"/>
                    <a:pt x="9176" y="17686"/>
                  </a:cubicBezTo>
                  <a:cubicBezTo>
                    <a:pt x="9533" y="18121"/>
                    <a:pt x="10248" y="18266"/>
                    <a:pt x="10821" y="17976"/>
                  </a:cubicBezTo>
                  <a:cubicBezTo>
                    <a:pt x="11393" y="17686"/>
                    <a:pt x="11822" y="16961"/>
                    <a:pt x="12466" y="14787"/>
                  </a:cubicBezTo>
                  <a:cubicBezTo>
                    <a:pt x="13109" y="12612"/>
                    <a:pt x="13968" y="8988"/>
                    <a:pt x="14540" y="6523"/>
                  </a:cubicBezTo>
                  <a:cubicBezTo>
                    <a:pt x="15112" y="4059"/>
                    <a:pt x="15398" y="2754"/>
                    <a:pt x="15613" y="1740"/>
                  </a:cubicBezTo>
                  <a:cubicBezTo>
                    <a:pt x="15827" y="725"/>
                    <a:pt x="15970" y="0"/>
                    <a:pt x="15970" y="0"/>
                  </a:cubicBezTo>
                  <a:cubicBezTo>
                    <a:pt x="15970" y="0"/>
                    <a:pt x="15827" y="725"/>
                    <a:pt x="15541" y="3117"/>
                  </a:cubicBezTo>
                  <a:cubicBezTo>
                    <a:pt x="15255" y="5509"/>
                    <a:pt x="14826" y="9568"/>
                    <a:pt x="14754" y="12467"/>
                  </a:cubicBezTo>
                  <a:cubicBezTo>
                    <a:pt x="14683" y="15366"/>
                    <a:pt x="14969" y="17106"/>
                    <a:pt x="15327" y="18338"/>
                  </a:cubicBezTo>
                  <a:cubicBezTo>
                    <a:pt x="15684" y="19570"/>
                    <a:pt x="16113" y="20295"/>
                    <a:pt x="16399" y="20295"/>
                  </a:cubicBezTo>
                  <a:cubicBezTo>
                    <a:pt x="16686" y="20295"/>
                    <a:pt x="16829" y="19570"/>
                    <a:pt x="16328" y="18628"/>
                  </a:cubicBezTo>
                  <a:cubicBezTo>
                    <a:pt x="15827" y="17686"/>
                    <a:pt x="14683" y="16526"/>
                    <a:pt x="13753" y="15874"/>
                  </a:cubicBezTo>
                  <a:cubicBezTo>
                    <a:pt x="12823" y="15221"/>
                    <a:pt x="12108" y="15077"/>
                    <a:pt x="11321" y="14787"/>
                  </a:cubicBezTo>
                  <a:cubicBezTo>
                    <a:pt x="10535" y="14497"/>
                    <a:pt x="9676" y="14062"/>
                    <a:pt x="9605" y="13627"/>
                  </a:cubicBezTo>
                  <a:cubicBezTo>
                    <a:pt x="9533" y="13192"/>
                    <a:pt x="10248" y="12757"/>
                    <a:pt x="11893" y="12540"/>
                  </a:cubicBezTo>
                  <a:cubicBezTo>
                    <a:pt x="13538" y="12322"/>
                    <a:pt x="16113" y="12322"/>
                    <a:pt x="17758" y="12540"/>
                  </a:cubicBezTo>
                  <a:cubicBezTo>
                    <a:pt x="19403" y="12757"/>
                    <a:pt x="20119" y="13192"/>
                    <a:pt x="20333" y="12757"/>
                  </a:cubicBezTo>
                  <a:cubicBezTo>
                    <a:pt x="20548" y="12322"/>
                    <a:pt x="20262" y="11017"/>
                    <a:pt x="20333" y="10003"/>
                  </a:cubicBezTo>
                  <a:cubicBezTo>
                    <a:pt x="20405" y="8988"/>
                    <a:pt x="20834" y="8263"/>
                    <a:pt x="21263" y="7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4797093" y="5381549"/>
              <a:ext cx="86247" cy="130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45" fill="norm" stroke="1" extrusionOk="0">
                  <a:moveTo>
                    <a:pt x="15013" y="1935"/>
                  </a:moveTo>
                  <a:cubicBezTo>
                    <a:pt x="12955" y="890"/>
                    <a:pt x="10898" y="-155"/>
                    <a:pt x="8327" y="19"/>
                  </a:cubicBezTo>
                  <a:cubicBezTo>
                    <a:pt x="5755" y="193"/>
                    <a:pt x="2670" y="1587"/>
                    <a:pt x="1127" y="3155"/>
                  </a:cubicBezTo>
                  <a:cubicBezTo>
                    <a:pt x="-416" y="4722"/>
                    <a:pt x="-416" y="6464"/>
                    <a:pt x="1384" y="7858"/>
                  </a:cubicBezTo>
                  <a:cubicBezTo>
                    <a:pt x="3184" y="9251"/>
                    <a:pt x="6784" y="10297"/>
                    <a:pt x="9613" y="11342"/>
                  </a:cubicBezTo>
                  <a:cubicBezTo>
                    <a:pt x="12441" y="12387"/>
                    <a:pt x="14498" y="13432"/>
                    <a:pt x="16555" y="14651"/>
                  </a:cubicBezTo>
                  <a:cubicBezTo>
                    <a:pt x="18613" y="15871"/>
                    <a:pt x="20670" y="17264"/>
                    <a:pt x="20927" y="18658"/>
                  </a:cubicBezTo>
                  <a:cubicBezTo>
                    <a:pt x="21184" y="20051"/>
                    <a:pt x="19641" y="21445"/>
                    <a:pt x="18098" y="21445"/>
                  </a:cubicBezTo>
                  <a:cubicBezTo>
                    <a:pt x="16555" y="21445"/>
                    <a:pt x="15013" y="20051"/>
                    <a:pt x="13984" y="18484"/>
                  </a:cubicBezTo>
                  <a:cubicBezTo>
                    <a:pt x="12955" y="16916"/>
                    <a:pt x="12441" y="15174"/>
                    <a:pt x="11927" y="134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4908551" y="5139307"/>
              <a:ext cx="140831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3713" y="0"/>
                  </a:moveTo>
                  <a:cubicBezTo>
                    <a:pt x="11134" y="4590"/>
                    <a:pt x="8554" y="9180"/>
                    <a:pt x="7265" y="12555"/>
                  </a:cubicBezTo>
                  <a:cubicBezTo>
                    <a:pt x="5975" y="15930"/>
                    <a:pt x="5975" y="18090"/>
                    <a:pt x="5975" y="19508"/>
                  </a:cubicBezTo>
                  <a:cubicBezTo>
                    <a:pt x="5975" y="20925"/>
                    <a:pt x="5975" y="21600"/>
                    <a:pt x="6459" y="21600"/>
                  </a:cubicBezTo>
                  <a:cubicBezTo>
                    <a:pt x="6943" y="21600"/>
                    <a:pt x="7910" y="20925"/>
                    <a:pt x="7587" y="20115"/>
                  </a:cubicBezTo>
                  <a:cubicBezTo>
                    <a:pt x="7265" y="19305"/>
                    <a:pt x="5653" y="18360"/>
                    <a:pt x="3880" y="17820"/>
                  </a:cubicBezTo>
                  <a:cubicBezTo>
                    <a:pt x="2107" y="17280"/>
                    <a:pt x="172" y="17145"/>
                    <a:pt x="11" y="16875"/>
                  </a:cubicBezTo>
                  <a:cubicBezTo>
                    <a:pt x="-150" y="16605"/>
                    <a:pt x="1462" y="16200"/>
                    <a:pt x="5331" y="15727"/>
                  </a:cubicBezTo>
                  <a:cubicBezTo>
                    <a:pt x="9199" y="15255"/>
                    <a:pt x="15325" y="14715"/>
                    <a:pt x="21450" y="14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5048824" y="5367907"/>
              <a:ext cx="25958" cy="94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0867" fill="norm" stroke="1" extrusionOk="0">
                  <a:moveTo>
                    <a:pt x="15390" y="0"/>
                  </a:moveTo>
                  <a:cubicBezTo>
                    <a:pt x="8744" y="5635"/>
                    <a:pt x="2098" y="11270"/>
                    <a:pt x="437" y="15261"/>
                  </a:cubicBezTo>
                  <a:cubicBezTo>
                    <a:pt x="-1225" y="19252"/>
                    <a:pt x="2098" y="21600"/>
                    <a:pt x="6252" y="20661"/>
                  </a:cubicBezTo>
                  <a:cubicBezTo>
                    <a:pt x="10406" y="19722"/>
                    <a:pt x="15390" y="15496"/>
                    <a:pt x="20375" y="112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5087481" y="5259957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062"/>
                    <a:pt x="2880" y="10523"/>
                    <a:pt x="6480" y="6923"/>
                  </a:cubicBezTo>
                  <a:cubicBezTo>
                    <a:pt x="10080" y="3323"/>
                    <a:pt x="1584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5093399" y="5287335"/>
              <a:ext cx="152833" cy="15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043" fill="norm" stroke="1" extrusionOk="0">
                  <a:moveTo>
                    <a:pt x="14747" y="595"/>
                  </a:moveTo>
                  <a:cubicBezTo>
                    <a:pt x="13307" y="19"/>
                    <a:pt x="11867" y="-557"/>
                    <a:pt x="9131" y="1027"/>
                  </a:cubicBezTo>
                  <a:cubicBezTo>
                    <a:pt x="6395" y="2611"/>
                    <a:pt x="2363" y="6355"/>
                    <a:pt x="779" y="9667"/>
                  </a:cubicBezTo>
                  <a:cubicBezTo>
                    <a:pt x="-805" y="12979"/>
                    <a:pt x="59" y="15859"/>
                    <a:pt x="3083" y="17875"/>
                  </a:cubicBezTo>
                  <a:cubicBezTo>
                    <a:pt x="6107" y="19891"/>
                    <a:pt x="11291" y="21043"/>
                    <a:pt x="14603" y="21043"/>
                  </a:cubicBezTo>
                  <a:cubicBezTo>
                    <a:pt x="17915" y="21043"/>
                    <a:pt x="19355" y="19891"/>
                    <a:pt x="20795" y="187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2471281" y="3202557"/>
              <a:ext cx="901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2" y="21150"/>
                    <a:pt x="1724" y="20700"/>
                    <a:pt x="3068" y="18900"/>
                  </a:cubicBezTo>
                  <a:cubicBezTo>
                    <a:pt x="4411" y="17100"/>
                    <a:pt x="6237" y="13950"/>
                    <a:pt x="8214" y="11025"/>
                  </a:cubicBezTo>
                  <a:cubicBezTo>
                    <a:pt x="10192" y="8100"/>
                    <a:pt x="12321" y="5400"/>
                    <a:pt x="14248" y="3600"/>
                  </a:cubicBezTo>
                  <a:cubicBezTo>
                    <a:pt x="16175" y="1800"/>
                    <a:pt x="17899" y="900"/>
                    <a:pt x="19090" y="450"/>
                  </a:cubicBezTo>
                  <a:cubicBezTo>
                    <a:pt x="20282" y="0"/>
                    <a:pt x="2094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2490331" y="3215257"/>
              <a:ext cx="6604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46" y="20974"/>
                    <a:pt x="4292" y="20348"/>
                    <a:pt x="6612" y="18313"/>
                  </a:cubicBezTo>
                  <a:cubicBezTo>
                    <a:pt x="8931" y="16278"/>
                    <a:pt x="11423" y="12835"/>
                    <a:pt x="13950" y="9548"/>
                  </a:cubicBezTo>
                  <a:cubicBezTo>
                    <a:pt x="16477" y="6261"/>
                    <a:pt x="19038" y="31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2271015" y="3523179"/>
              <a:ext cx="130417" cy="42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88" fill="norm" stroke="1" extrusionOk="0">
                  <a:moveTo>
                    <a:pt x="21465" y="11505"/>
                  </a:moveTo>
                  <a:cubicBezTo>
                    <a:pt x="20420" y="10965"/>
                    <a:pt x="19375" y="10425"/>
                    <a:pt x="17633" y="10101"/>
                  </a:cubicBezTo>
                  <a:cubicBezTo>
                    <a:pt x="15891" y="9777"/>
                    <a:pt x="13452" y="9669"/>
                    <a:pt x="10491" y="10857"/>
                  </a:cubicBezTo>
                  <a:cubicBezTo>
                    <a:pt x="7530" y="12045"/>
                    <a:pt x="4046" y="14529"/>
                    <a:pt x="2130" y="16257"/>
                  </a:cubicBezTo>
                  <a:cubicBezTo>
                    <a:pt x="213" y="17985"/>
                    <a:pt x="-135" y="18957"/>
                    <a:pt x="39" y="19713"/>
                  </a:cubicBezTo>
                  <a:cubicBezTo>
                    <a:pt x="213" y="20469"/>
                    <a:pt x="910" y="21009"/>
                    <a:pt x="2130" y="21279"/>
                  </a:cubicBezTo>
                  <a:cubicBezTo>
                    <a:pt x="3349" y="21549"/>
                    <a:pt x="5091" y="21549"/>
                    <a:pt x="6484" y="21333"/>
                  </a:cubicBezTo>
                  <a:cubicBezTo>
                    <a:pt x="7878" y="21117"/>
                    <a:pt x="8923" y="20685"/>
                    <a:pt x="9968" y="18903"/>
                  </a:cubicBezTo>
                  <a:cubicBezTo>
                    <a:pt x="11013" y="17121"/>
                    <a:pt x="12059" y="13989"/>
                    <a:pt x="11884" y="10857"/>
                  </a:cubicBezTo>
                  <a:cubicBezTo>
                    <a:pt x="11710" y="7725"/>
                    <a:pt x="10317" y="4593"/>
                    <a:pt x="9097" y="2649"/>
                  </a:cubicBezTo>
                  <a:cubicBezTo>
                    <a:pt x="7878" y="705"/>
                    <a:pt x="6833" y="-51"/>
                    <a:pt x="6484" y="3"/>
                  </a:cubicBezTo>
                  <a:cubicBezTo>
                    <a:pt x="6136" y="57"/>
                    <a:pt x="6484" y="921"/>
                    <a:pt x="8749" y="3351"/>
                  </a:cubicBezTo>
                  <a:cubicBezTo>
                    <a:pt x="11013" y="5781"/>
                    <a:pt x="15194" y="9777"/>
                    <a:pt x="17633" y="12153"/>
                  </a:cubicBezTo>
                  <a:cubicBezTo>
                    <a:pt x="20071" y="14529"/>
                    <a:pt x="20768" y="15285"/>
                    <a:pt x="21465" y="160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2420481" y="3735957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2418764" y="3653407"/>
              <a:ext cx="3981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600" fill="norm" stroke="1" extrusionOk="0">
                  <a:moveTo>
                    <a:pt x="17076" y="21600"/>
                  </a:moveTo>
                  <a:cubicBezTo>
                    <a:pt x="11676" y="16200"/>
                    <a:pt x="6276" y="10800"/>
                    <a:pt x="3036" y="7200"/>
                  </a:cubicBezTo>
                  <a:cubicBezTo>
                    <a:pt x="-204" y="3600"/>
                    <a:pt x="-1284" y="1800"/>
                    <a:pt x="1956" y="900"/>
                  </a:cubicBezTo>
                  <a:cubicBezTo>
                    <a:pt x="5196" y="0"/>
                    <a:pt x="12756" y="0"/>
                    <a:pt x="2031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2491654" y="3659757"/>
              <a:ext cx="85841" cy="136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473" fill="norm" stroke="1" extrusionOk="0">
                  <a:moveTo>
                    <a:pt x="16650" y="0"/>
                  </a:moveTo>
                  <a:cubicBezTo>
                    <a:pt x="13565" y="0"/>
                    <a:pt x="10479" y="0"/>
                    <a:pt x="7650" y="0"/>
                  </a:cubicBezTo>
                  <a:cubicBezTo>
                    <a:pt x="4822" y="0"/>
                    <a:pt x="2250" y="0"/>
                    <a:pt x="965" y="831"/>
                  </a:cubicBezTo>
                  <a:cubicBezTo>
                    <a:pt x="-321" y="1662"/>
                    <a:pt x="-321" y="3323"/>
                    <a:pt x="965" y="4486"/>
                  </a:cubicBezTo>
                  <a:cubicBezTo>
                    <a:pt x="2250" y="5649"/>
                    <a:pt x="4822" y="6314"/>
                    <a:pt x="8422" y="7975"/>
                  </a:cubicBezTo>
                  <a:cubicBezTo>
                    <a:pt x="12022" y="9637"/>
                    <a:pt x="16650" y="12295"/>
                    <a:pt x="18965" y="14455"/>
                  </a:cubicBezTo>
                  <a:cubicBezTo>
                    <a:pt x="21279" y="16615"/>
                    <a:pt x="21279" y="18277"/>
                    <a:pt x="19993" y="19440"/>
                  </a:cubicBezTo>
                  <a:cubicBezTo>
                    <a:pt x="18708" y="20603"/>
                    <a:pt x="16136" y="21268"/>
                    <a:pt x="13565" y="21434"/>
                  </a:cubicBezTo>
                  <a:cubicBezTo>
                    <a:pt x="10993" y="21600"/>
                    <a:pt x="8422" y="21268"/>
                    <a:pt x="6622" y="19938"/>
                  </a:cubicBezTo>
                  <a:cubicBezTo>
                    <a:pt x="4822" y="18609"/>
                    <a:pt x="3793" y="16283"/>
                    <a:pt x="2765" y="139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2630737" y="3443857"/>
              <a:ext cx="119945" cy="319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451" fill="norm" stroke="1" extrusionOk="0">
                  <a:moveTo>
                    <a:pt x="993" y="0"/>
                  </a:moveTo>
                  <a:cubicBezTo>
                    <a:pt x="248" y="1705"/>
                    <a:pt x="-497" y="3411"/>
                    <a:pt x="434" y="6253"/>
                  </a:cubicBezTo>
                  <a:cubicBezTo>
                    <a:pt x="1365" y="9095"/>
                    <a:pt x="3972" y="13074"/>
                    <a:pt x="6393" y="15774"/>
                  </a:cubicBezTo>
                  <a:cubicBezTo>
                    <a:pt x="8813" y="18474"/>
                    <a:pt x="11048" y="19895"/>
                    <a:pt x="13096" y="20676"/>
                  </a:cubicBezTo>
                  <a:cubicBezTo>
                    <a:pt x="15144" y="21458"/>
                    <a:pt x="17006" y="21600"/>
                    <a:pt x="18310" y="21316"/>
                  </a:cubicBezTo>
                  <a:cubicBezTo>
                    <a:pt x="19613" y="21032"/>
                    <a:pt x="20358" y="20321"/>
                    <a:pt x="21103" y="196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2610981" y="3581355"/>
              <a:ext cx="222251" cy="126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0" fill="norm" stroke="1" extrusionOk="0">
                  <a:moveTo>
                    <a:pt x="0" y="4543"/>
                  </a:moveTo>
                  <a:cubicBezTo>
                    <a:pt x="2263" y="4543"/>
                    <a:pt x="4526" y="4543"/>
                    <a:pt x="6583" y="6111"/>
                  </a:cubicBezTo>
                  <a:cubicBezTo>
                    <a:pt x="8640" y="7679"/>
                    <a:pt x="10491" y="10814"/>
                    <a:pt x="11520" y="13253"/>
                  </a:cubicBezTo>
                  <a:cubicBezTo>
                    <a:pt x="12549" y="15692"/>
                    <a:pt x="12754" y="17434"/>
                    <a:pt x="12446" y="18827"/>
                  </a:cubicBezTo>
                  <a:cubicBezTo>
                    <a:pt x="12137" y="20221"/>
                    <a:pt x="11314" y="21266"/>
                    <a:pt x="10800" y="20743"/>
                  </a:cubicBezTo>
                  <a:cubicBezTo>
                    <a:pt x="10286" y="20221"/>
                    <a:pt x="10080" y="18131"/>
                    <a:pt x="10389" y="15343"/>
                  </a:cubicBezTo>
                  <a:cubicBezTo>
                    <a:pt x="10697" y="12556"/>
                    <a:pt x="11520" y="9072"/>
                    <a:pt x="12549" y="6460"/>
                  </a:cubicBezTo>
                  <a:cubicBezTo>
                    <a:pt x="13577" y="3847"/>
                    <a:pt x="14811" y="2105"/>
                    <a:pt x="15943" y="1060"/>
                  </a:cubicBezTo>
                  <a:cubicBezTo>
                    <a:pt x="17074" y="14"/>
                    <a:pt x="18103" y="-334"/>
                    <a:pt x="18720" y="363"/>
                  </a:cubicBezTo>
                  <a:cubicBezTo>
                    <a:pt x="19337" y="1060"/>
                    <a:pt x="19543" y="2801"/>
                    <a:pt x="19954" y="6285"/>
                  </a:cubicBezTo>
                  <a:cubicBezTo>
                    <a:pt x="20366" y="9769"/>
                    <a:pt x="20983" y="14995"/>
                    <a:pt x="21600" y="202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2795131" y="3520057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2858631" y="3424807"/>
              <a:ext cx="139701" cy="268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0"/>
                  </a:moveTo>
                  <a:cubicBezTo>
                    <a:pt x="1964" y="4219"/>
                    <a:pt x="3927" y="8437"/>
                    <a:pt x="5073" y="11391"/>
                  </a:cubicBezTo>
                  <a:cubicBezTo>
                    <a:pt x="6218" y="14344"/>
                    <a:pt x="6545" y="16031"/>
                    <a:pt x="6709" y="17297"/>
                  </a:cubicBezTo>
                  <a:cubicBezTo>
                    <a:pt x="6873" y="18563"/>
                    <a:pt x="6873" y="19406"/>
                    <a:pt x="7036" y="19406"/>
                  </a:cubicBezTo>
                  <a:cubicBezTo>
                    <a:pt x="7200" y="19406"/>
                    <a:pt x="7527" y="18563"/>
                    <a:pt x="8182" y="17212"/>
                  </a:cubicBezTo>
                  <a:cubicBezTo>
                    <a:pt x="8836" y="15862"/>
                    <a:pt x="9818" y="14006"/>
                    <a:pt x="10964" y="12741"/>
                  </a:cubicBezTo>
                  <a:cubicBezTo>
                    <a:pt x="12109" y="11475"/>
                    <a:pt x="13418" y="10800"/>
                    <a:pt x="14891" y="10462"/>
                  </a:cubicBezTo>
                  <a:cubicBezTo>
                    <a:pt x="16364" y="10125"/>
                    <a:pt x="18000" y="10125"/>
                    <a:pt x="19309" y="10547"/>
                  </a:cubicBezTo>
                  <a:cubicBezTo>
                    <a:pt x="20618" y="10969"/>
                    <a:pt x="21600" y="11812"/>
                    <a:pt x="21600" y="13331"/>
                  </a:cubicBezTo>
                  <a:cubicBezTo>
                    <a:pt x="21600" y="14850"/>
                    <a:pt x="20618" y="17044"/>
                    <a:pt x="19473" y="18478"/>
                  </a:cubicBezTo>
                  <a:cubicBezTo>
                    <a:pt x="18327" y="19912"/>
                    <a:pt x="17018" y="20588"/>
                    <a:pt x="15218" y="21009"/>
                  </a:cubicBezTo>
                  <a:cubicBezTo>
                    <a:pt x="13418" y="21431"/>
                    <a:pt x="11127" y="21600"/>
                    <a:pt x="9818" y="21262"/>
                  </a:cubicBezTo>
                  <a:cubicBezTo>
                    <a:pt x="8509" y="20925"/>
                    <a:pt x="8182" y="20081"/>
                    <a:pt x="7855" y="192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3049131" y="3355582"/>
              <a:ext cx="279401" cy="328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11778"/>
                  </a:moveTo>
                  <a:cubicBezTo>
                    <a:pt x="164" y="14495"/>
                    <a:pt x="327" y="17212"/>
                    <a:pt x="655" y="18843"/>
                  </a:cubicBezTo>
                  <a:cubicBezTo>
                    <a:pt x="982" y="20473"/>
                    <a:pt x="1473" y="21016"/>
                    <a:pt x="2045" y="21084"/>
                  </a:cubicBezTo>
                  <a:cubicBezTo>
                    <a:pt x="2618" y="21152"/>
                    <a:pt x="3273" y="20744"/>
                    <a:pt x="3845" y="19929"/>
                  </a:cubicBezTo>
                  <a:cubicBezTo>
                    <a:pt x="4418" y="19114"/>
                    <a:pt x="4909" y="17892"/>
                    <a:pt x="5318" y="16805"/>
                  </a:cubicBezTo>
                  <a:cubicBezTo>
                    <a:pt x="5727" y="15718"/>
                    <a:pt x="6055" y="14767"/>
                    <a:pt x="6464" y="14563"/>
                  </a:cubicBezTo>
                  <a:cubicBezTo>
                    <a:pt x="6873" y="14360"/>
                    <a:pt x="7364" y="14903"/>
                    <a:pt x="8018" y="15446"/>
                  </a:cubicBezTo>
                  <a:cubicBezTo>
                    <a:pt x="8673" y="15990"/>
                    <a:pt x="9491" y="16533"/>
                    <a:pt x="10145" y="16533"/>
                  </a:cubicBezTo>
                  <a:cubicBezTo>
                    <a:pt x="10800" y="16533"/>
                    <a:pt x="11291" y="15990"/>
                    <a:pt x="11945" y="14020"/>
                  </a:cubicBezTo>
                  <a:cubicBezTo>
                    <a:pt x="12600" y="12050"/>
                    <a:pt x="13418" y="8654"/>
                    <a:pt x="14073" y="5869"/>
                  </a:cubicBezTo>
                  <a:cubicBezTo>
                    <a:pt x="14727" y="3084"/>
                    <a:pt x="15218" y="910"/>
                    <a:pt x="15218" y="231"/>
                  </a:cubicBezTo>
                  <a:cubicBezTo>
                    <a:pt x="15218" y="-448"/>
                    <a:pt x="14727" y="367"/>
                    <a:pt x="14400" y="2677"/>
                  </a:cubicBezTo>
                  <a:cubicBezTo>
                    <a:pt x="14073" y="4986"/>
                    <a:pt x="13909" y="8790"/>
                    <a:pt x="13991" y="11439"/>
                  </a:cubicBezTo>
                  <a:cubicBezTo>
                    <a:pt x="14073" y="14088"/>
                    <a:pt x="14400" y="15582"/>
                    <a:pt x="14973" y="16601"/>
                  </a:cubicBezTo>
                  <a:cubicBezTo>
                    <a:pt x="15545" y="17620"/>
                    <a:pt x="16364" y="18163"/>
                    <a:pt x="17018" y="18095"/>
                  </a:cubicBezTo>
                  <a:cubicBezTo>
                    <a:pt x="17673" y="18027"/>
                    <a:pt x="18164" y="17348"/>
                    <a:pt x="18164" y="16329"/>
                  </a:cubicBezTo>
                  <a:cubicBezTo>
                    <a:pt x="18164" y="15310"/>
                    <a:pt x="17673" y="13952"/>
                    <a:pt x="17100" y="13069"/>
                  </a:cubicBezTo>
                  <a:cubicBezTo>
                    <a:pt x="16527" y="12186"/>
                    <a:pt x="15873" y="11778"/>
                    <a:pt x="15055" y="11371"/>
                  </a:cubicBezTo>
                  <a:cubicBezTo>
                    <a:pt x="14236" y="10963"/>
                    <a:pt x="13255" y="10556"/>
                    <a:pt x="13255" y="10216"/>
                  </a:cubicBezTo>
                  <a:cubicBezTo>
                    <a:pt x="13255" y="9877"/>
                    <a:pt x="14236" y="9605"/>
                    <a:pt x="15464" y="9877"/>
                  </a:cubicBezTo>
                  <a:cubicBezTo>
                    <a:pt x="16691" y="10148"/>
                    <a:pt x="18164" y="10963"/>
                    <a:pt x="19145" y="11914"/>
                  </a:cubicBezTo>
                  <a:cubicBezTo>
                    <a:pt x="20127" y="12865"/>
                    <a:pt x="20618" y="13952"/>
                    <a:pt x="20864" y="14903"/>
                  </a:cubicBezTo>
                  <a:cubicBezTo>
                    <a:pt x="21109" y="15854"/>
                    <a:pt x="21109" y="16669"/>
                    <a:pt x="21027" y="16465"/>
                  </a:cubicBezTo>
                  <a:cubicBezTo>
                    <a:pt x="20945" y="16261"/>
                    <a:pt x="20782" y="15039"/>
                    <a:pt x="20864" y="13137"/>
                  </a:cubicBezTo>
                  <a:cubicBezTo>
                    <a:pt x="20945" y="11235"/>
                    <a:pt x="21273" y="8654"/>
                    <a:pt x="21600" y="60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3336529" y="3443857"/>
              <a:ext cx="80903" cy="163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387" fill="norm" stroke="1" extrusionOk="0">
                  <a:moveTo>
                    <a:pt x="17846" y="0"/>
                  </a:moveTo>
                  <a:cubicBezTo>
                    <a:pt x="11754" y="3600"/>
                    <a:pt x="5661" y="7200"/>
                    <a:pt x="2615" y="10385"/>
                  </a:cubicBezTo>
                  <a:cubicBezTo>
                    <a:pt x="-431" y="13569"/>
                    <a:pt x="-431" y="16338"/>
                    <a:pt x="677" y="18138"/>
                  </a:cubicBezTo>
                  <a:cubicBezTo>
                    <a:pt x="1784" y="19938"/>
                    <a:pt x="4000" y="20769"/>
                    <a:pt x="6492" y="21185"/>
                  </a:cubicBezTo>
                  <a:cubicBezTo>
                    <a:pt x="8984" y="21600"/>
                    <a:pt x="11754" y="21600"/>
                    <a:pt x="14246" y="18969"/>
                  </a:cubicBezTo>
                  <a:cubicBezTo>
                    <a:pt x="16738" y="16338"/>
                    <a:pt x="18954" y="11077"/>
                    <a:pt x="21169" y="58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3436481" y="3456032"/>
              <a:ext cx="132646" cy="11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0755" fill="norm" stroke="1" extrusionOk="0">
                  <a:moveTo>
                    <a:pt x="0" y="2368"/>
                  </a:moveTo>
                  <a:cubicBezTo>
                    <a:pt x="1687" y="6536"/>
                    <a:pt x="3375" y="10704"/>
                    <a:pt x="4050" y="14304"/>
                  </a:cubicBezTo>
                  <a:cubicBezTo>
                    <a:pt x="4725" y="17904"/>
                    <a:pt x="4387" y="20936"/>
                    <a:pt x="4219" y="20747"/>
                  </a:cubicBezTo>
                  <a:cubicBezTo>
                    <a:pt x="4050" y="20557"/>
                    <a:pt x="4050" y="17147"/>
                    <a:pt x="5062" y="13547"/>
                  </a:cubicBezTo>
                  <a:cubicBezTo>
                    <a:pt x="6075" y="9947"/>
                    <a:pt x="8100" y="6157"/>
                    <a:pt x="9956" y="3504"/>
                  </a:cubicBezTo>
                  <a:cubicBezTo>
                    <a:pt x="11812" y="852"/>
                    <a:pt x="13500" y="-664"/>
                    <a:pt x="15525" y="283"/>
                  </a:cubicBezTo>
                  <a:cubicBezTo>
                    <a:pt x="17550" y="1231"/>
                    <a:pt x="19912" y="4641"/>
                    <a:pt x="20756" y="8431"/>
                  </a:cubicBezTo>
                  <a:cubicBezTo>
                    <a:pt x="21600" y="12220"/>
                    <a:pt x="20925" y="16389"/>
                    <a:pt x="20250" y="205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2222413" y="3944331"/>
              <a:ext cx="274269" cy="546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41" fill="norm" stroke="1" extrusionOk="0">
                  <a:moveTo>
                    <a:pt x="10563" y="8271"/>
                  </a:moveTo>
                  <a:cubicBezTo>
                    <a:pt x="7406" y="8935"/>
                    <a:pt x="4249" y="9600"/>
                    <a:pt x="2421" y="10348"/>
                  </a:cubicBezTo>
                  <a:cubicBezTo>
                    <a:pt x="594" y="11095"/>
                    <a:pt x="95" y="11926"/>
                    <a:pt x="12" y="12549"/>
                  </a:cubicBezTo>
                  <a:cubicBezTo>
                    <a:pt x="-71" y="13172"/>
                    <a:pt x="261" y="13588"/>
                    <a:pt x="926" y="13795"/>
                  </a:cubicBezTo>
                  <a:cubicBezTo>
                    <a:pt x="1591" y="14003"/>
                    <a:pt x="2587" y="14003"/>
                    <a:pt x="3584" y="13255"/>
                  </a:cubicBezTo>
                  <a:cubicBezTo>
                    <a:pt x="4581" y="12508"/>
                    <a:pt x="5578" y="11012"/>
                    <a:pt x="5994" y="9309"/>
                  </a:cubicBezTo>
                  <a:cubicBezTo>
                    <a:pt x="6409" y="7606"/>
                    <a:pt x="6243" y="5695"/>
                    <a:pt x="6907" y="4117"/>
                  </a:cubicBezTo>
                  <a:cubicBezTo>
                    <a:pt x="7572" y="2538"/>
                    <a:pt x="9067" y="1292"/>
                    <a:pt x="10231" y="628"/>
                  </a:cubicBezTo>
                  <a:cubicBezTo>
                    <a:pt x="11394" y="-37"/>
                    <a:pt x="12224" y="-120"/>
                    <a:pt x="12972" y="129"/>
                  </a:cubicBezTo>
                  <a:cubicBezTo>
                    <a:pt x="13720" y="378"/>
                    <a:pt x="14384" y="960"/>
                    <a:pt x="14551" y="2289"/>
                  </a:cubicBezTo>
                  <a:cubicBezTo>
                    <a:pt x="14717" y="3618"/>
                    <a:pt x="14384" y="5695"/>
                    <a:pt x="13886" y="8312"/>
                  </a:cubicBezTo>
                  <a:cubicBezTo>
                    <a:pt x="13387" y="10929"/>
                    <a:pt x="12723" y="14086"/>
                    <a:pt x="12391" y="16163"/>
                  </a:cubicBezTo>
                  <a:cubicBezTo>
                    <a:pt x="12058" y="18240"/>
                    <a:pt x="12058" y="19237"/>
                    <a:pt x="12557" y="20026"/>
                  </a:cubicBezTo>
                  <a:cubicBezTo>
                    <a:pt x="13055" y="20815"/>
                    <a:pt x="14052" y="21397"/>
                    <a:pt x="14883" y="21438"/>
                  </a:cubicBezTo>
                  <a:cubicBezTo>
                    <a:pt x="15714" y="21480"/>
                    <a:pt x="16378" y="20982"/>
                    <a:pt x="16877" y="20109"/>
                  </a:cubicBezTo>
                  <a:cubicBezTo>
                    <a:pt x="17375" y="19237"/>
                    <a:pt x="17707" y="17991"/>
                    <a:pt x="17292" y="16952"/>
                  </a:cubicBezTo>
                  <a:cubicBezTo>
                    <a:pt x="16877" y="15914"/>
                    <a:pt x="15714" y="15083"/>
                    <a:pt x="14800" y="14543"/>
                  </a:cubicBezTo>
                  <a:cubicBezTo>
                    <a:pt x="13886" y="14003"/>
                    <a:pt x="13221" y="13754"/>
                    <a:pt x="12640" y="13463"/>
                  </a:cubicBezTo>
                  <a:cubicBezTo>
                    <a:pt x="12058" y="13172"/>
                    <a:pt x="11560" y="12840"/>
                    <a:pt x="11809" y="12632"/>
                  </a:cubicBezTo>
                  <a:cubicBezTo>
                    <a:pt x="12058" y="12425"/>
                    <a:pt x="13055" y="12342"/>
                    <a:pt x="14800" y="12092"/>
                  </a:cubicBezTo>
                  <a:cubicBezTo>
                    <a:pt x="16544" y="11843"/>
                    <a:pt x="19037" y="11428"/>
                    <a:pt x="21529" y="110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2824060" y="4065612"/>
              <a:ext cx="81372" cy="187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276" fill="norm" stroke="1" extrusionOk="0">
                  <a:moveTo>
                    <a:pt x="16920" y="4382"/>
                  </a:moveTo>
                  <a:cubicBezTo>
                    <a:pt x="15840" y="3182"/>
                    <a:pt x="14760" y="1982"/>
                    <a:pt x="12600" y="1142"/>
                  </a:cubicBezTo>
                  <a:cubicBezTo>
                    <a:pt x="10440" y="302"/>
                    <a:pt x="7200" y="-178"/>
                    <a:pt x="4770" y="62"/>
                  </a:cubicBezTo>
                  <a:cubicBezTo>
                    <a:pt x="2340" y="302"/>
                    <a:pt x="720" y="1262"/>
                    <a:pt x="180" y="2942"/>
                  </a:cubicBezTo>
                  <a:cubicBezTo>
                    <a:pt x="-360" y="4622"/>
                    <a:pt x="180" y="7022"/>
                    <a:pt x="3690" y="9182"/>
                  </a:cubicBezTo>
                  <a:cubicBezTo>
                    <a:pt x="7200" y="11342"/>
                    <a:pt x="13680" y="13262"/>
                    <a:pt x="17190" y="14822"/>
                  </a:cubicBezTo>
                  <a:cubicBezTo>
                    <a:pt x="20700" y="16382"/>
                    <a:pt x="21240" y="17582"/>
                    <a:pt x="20430" y="18542"/>
                  </a:cubicBezTo>
                  <a:cubicBezTo>
                    <a:pt x="19620" y="19502"/>
                    <a:pt x="17460" y="20222"/>
                    <a:pt x="15030" y="20702"/>
                  </a:cubicBezTo>
                  <a:cubicBezTo>
                    <a:pt x="12600" y="21182"/>
                    <a:pt x="9900" y="21422"/>
                    <a:pt x="7470" y="21182"/>
                  </a:cubicBezTo>
                  <a:cubicBezTo>
                    <a:pt x="5040" y="20942"/>
                    <a:pt x="2880" y="20222"/>
                    <a:pt x="720" y="19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2979281" y="3926457"/>
              <a:ext cx="698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5100"/>
                    <a:pt x="5236" y="10200"/>
                    <a:pt x="8836" y="13800"/>
                  </a:cubicBezTo>
                  <a:cubicBezTo>
                    <a:pt x="12436" y="17400"/>
                    <a:pt x="17018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2934831" y="4085207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3049158" y="3965524"/>
              <a:ext cx="196824" cy="203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0985" fill="norm" stroke="1" extrusionOk="0">
                  <a:moveTo>
                    <a:pt x="6201" y="11027"/>
                  </a:moveTo>
                  <a:cubicBezTo>
                    <a:pt x="4363" y="12555"/>
                    <a:pt x="2524" y="14082"/>
                    <a:pt x="1376" y="15827"/>
                  </a:cubicBezTo>
                  <a:cubicBezTo>
                    <a:pt x="227" y="17573"/>
                    <a:pt x="-233" y="19537"/>
                    <a:pt x="112" y="20409"/>
                  </a:cubicBezTo>
                  <a:cubicBezTo>
                    <a:pt x="456" y="21282"/>
                    <a:pt x="1605" y="21064"/>
                    <a:pt x="2524" y="20409"/>
                  </a:cubicBezTo>
                  <a:cubicBezTo>
                    <a:pt x="3444" y="19755"/>
                    <a:pt x="4133" y="18664"/>
                    <a:pt x="4593" y="17464"/>
                  </a:cubicBezTo>
                  <a:cubicBezTo>
                    <a:pt x="5052" y="16264"/>
                    <a:pt x="5282" y="14955"/>
                    <a:pt x="5856" y="14627"/>
                  </a:cubicBezTo>
                  <a:cubicBezTo>
                    <a:pt x="6431" y="14300"/>
                    <a:pt x="7350" y="14955"/>
                    <a:pt x="8269" y="15827"/>
                  </a:cubicBezTo>
                  <a:cubicBezTo>
                    <a:pt x="9188" y="16700"/>
                    <a:pt x="10107" y="17791"/>
                    <a:pt x="10912" y="17900"/>
                  </a:cubicBezTo>
                  <a:cubicBezTo>
                    <a:pt x="11716" y="18009"/>
                    <a:pt x="12405" y="17137"/>
                    <a:pt x="12980" y="12555"/>
                  </a:cubicBezTo>
                  <a:cubicBezTo>
                    <a:pt x="13554" y="7973"/>
                    <a:pt x="14014" y="-318"/>
                    <a:pt x="14703" y="9"/>
                  </a:cubicBezTo>
                  <a:cubicBezTo>
                    <a:pt x="15393" y="337"/>
                    <a:pt x="16312" y="9282"/>
                    <a:pt x="17116" y="14300"/>
                  </a:cubicBezTo>
                  <a:cubicBezTo>
                    <a:pt x="17920" y="19318"/>
                    <a:pt x="18610" y="20409"/>
                    <a:pt x="19299" y="20737"/>
                  </a:cubicBezTo>
                  <a:cubicBezTo>
                    <a:pt x="19988" y="21064"/>
                    <a:pt x="20678" y="20627"/>
                    <a:pt x="21367" y="201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3118981" y="3945507"/>
              <a:ext cx="184151" cy="171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13434"/>
                  </a:moveTo>
                  <a:cubicBezTo>
                    <a:pt x="4221" y="12644"/>
                    <a:pt x="8441" y="11854"/>
                    <a:pt x="11421" y="11459"/>
                  </a:cubicBezTo>
                  <a:cubicBezTo>
                    <a:pt x="14400" y="11063"/>
                    <a:pt x="16138" y="11063"/>
                    <a:pt x="17255" y="12380"/>
                  </a:cubicBezTo>
                  <a:cubicBezTo>
                    <a:pt x="18372" y="13698"/>
                    <a:pt x="18869" y="16332"/>
                    <a:pt x="19117" y="18307"/>
                  </a:cubicBezTo>
                  <a:cubicBezTo>
                    <a:pt x="19366" y="20283"/>
                    <a:pt x="19366" y="21600"/>
                    <a:pt x="19241" y="21337"/>
                  </a:cubicBezTo>
                  <a:cubicBezTo>
                    <a:pt x="19117" y="21073"/>
                    <a:pt x="18869" y="19229"/>
                    <a:pt x="18621" y="16463"/>
                  </a:cubicBezTo>
                  <a:cubicBezTo>
                    <a:pt x="18372" y="13698"/>
                    <a:pt x="18124" y="10010"/>
                    <a:pt x="18621" y="7112"/>
                  </a:cubicBezTo>
                  <a:cubicBezTo>
                    <a:pt x="19117" y="4215"/>
                    <a:pt x="20359" y="21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3336618" y="3949370"/>
              <a:ext cx="81898" cy="14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4" h="21349" fill="norm" stroke="1" extrusionOk="0">
                  <a:moveTo>
                    <a:pt x="12212" y="3095"/>
                  </a:moveTo>
                  <a:cubicBezTo>
                    <a:pt x="10631" y="1879"/>
                    <a:pt x="9051" y="662"/>
                    <a:pt x="6944" y="205"/>
                  </a:cubicBezTo>
                  <a:cubicBezTo>
                    <a:pt x="4836" y="-251"/>
                    <a:pt x="2202" y="53"/>
                    <a:pt x="885" y="1118"/>
                  </a:cubicBezTo>
                  <a:cubicBezTo>
                    <a:pt x="-432" y="2183"/>
                    <a:pt x="-432" y="4008"/>
                    <a:pt x="1939" y="5986"/>
                  </a:cubicBezTo>
                  <a:cubicBezTo>
                    <a:pt x="4309" y="7963"/>
                    <a:pt x="9051" y="10093"/>
                    <a:pt x="12475" y="11614"/>
                  </a:cubicBezTo>
                  <a:cubicBezTo>
                    <a:pt x="15900" y="13135"/>
                    <a:pt x="18007" y="14048"/>
                    <a:pt x="19324" y="15264"/>
                  </a:cubicBezTo>
                  <a:cubicBezTo>
                    <a:pt x="20641" y="16481"/>
                    <a:pt x="21168" y="18003"/>
                    <a:pt x="18270" y="19067"/>
                  </a:cubicBezTo>
                  <a:cubicBezTo>
                    <a:pt x="15373" y="20132"/>
                    <a:pt x="9051" y="20741"/>
                    <a:pt x="2729" y="213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3163431" y="3805807"/>
              <a:ext cx="317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600"/>
                    <a:pt x="8640" y="7200"/>
                    <a:pt x="12240" y="10800"/>
                  </a:cubicBezTo>
                  <a:cubicBezTo>
                    <a:pt x="15840" y="14400"/>
                    <a:pt x="1872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3512681" y="3729607"/>
              <a:ext cx="38101" cy="347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3600" y="0"/>
                  </a:moveTo>
                  <a:cubicBezTo>
                    <a:pt x="2400" y="4582"/>
                    <a:pt x="1200" y="9164"/>
                    <a:pt x="600" y="12502"/>
                  </a:cubicBezTo>
                  <a:cubicBezTo>
                    <a:pt x="0" y="15840"/>
                    <a:pt x="0" y="17935"/>
                    <a:pt x="0" y="19309"/>
                  </a:cubicBezTo>
                  <a:cubicBezTo>
                    <a:pt x="0" y="20684"/>
                    <a:pt x="0" y="21338"/>
                    <a:pt x="2400" y="21469"/>
                  </a:cubicBezTo>
                  <a:cubicBezTo>
                    <a:pt x="4800" y="21600"/>
                    <a:pt x="9600" y="21207"/>
                    <a:pt x="13200" y="20422"/>
                  </a:cubicBezTo>
                  <a:cubicBezTo>
                    <a:pt x="16800" y="19636"/>
                    <a:pt x="19200" y="18458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3472464" y="3862957"/>
              <a:ext cx="141818" cy="125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3224" y="15120"/>
                  </a:moveTo>
                  <a:cubicBezTo>
                    <a:pt x="1612" y="15120"/>
                    <a:pt x="0" y="15120"/>
                    <a:pt x="0" y="14760"/>
                  </a:cubicBezTo>
                  <a:cubicBezTo>
                    <a:pt x="0" y="14400"/>
                    <a:pt x="1612" y="13680"/>
                    <a:pt x="3707" y="12780"/>
                  </a:cubicBezTo>
                  <a:cubicBezTo>
                    <a:pt x="5803" y="11880"/>
                    <a:pt x="8382" y="10800"/>
                    <a:pt x="10478" y="10260"/>
                  </a:cubicBezTo>
                  <a:cubicBezTo>
                    <a:pt x="12573" y="9720"/>
                    <a:pt x="14185" y="9720"/>
                    <a:pt x="15475" y="10620"/>
                  </a:cubicBezTo>
                  <a:cubicBezTo>
                    <a:pt x="16764" y="11520"/>
                    <a:pt x="17731" y="13320"/>
                    <a:pt x="18376" y="15660"/>
                  </a:cubicBezTo>
                  <a:cubicBezTo>
                    <a:pt x="19021" y="18000"/>
                    <a:pt x="19343" y="20880"/>
                    <a:pt x="19504" y="21240"/>
                  </a:cubicBezTo>
                  <a:cubicBezTo>
                    <a:pt x="19666" y="21600"/>
                    <a:pt x="19666" y="19440"/>
                    <a:pt x="19988" y="15480"/>
                  </a:cubicBezTo>
                  <a:cubicBezTo>
                    <a:pt x="20310" y="11520"/>
                    <a:pt x="20955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3633455" y="3882007"/>
              <a:ext cx="126877" cy="14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348" fill="norm" stroke="1" extrusionOk="0">
                  <a:moveTo>
                    <a:pt x="9540" y="0"/>
                  </a:moveTo>
                  <a:cubicBezTo>
                    <a:pt x="7769" y="626"/>
                    <a:pt x="5999" y="1252"/>
                    <a:pt x="4228" y="4226"/>
                  </a:cubicBezTo>
                  <a:cubicBezTo>
                    <a:pt x="2458" y="7200"/>
                    <a:pt x="687" y="12522"/>
                    <a:pt x="156" y="15965"/>
                  </a:cubicBezTo>
                  <a:cubicBezTo>
                    <a:pt x="-375" y="19409"/>
                    <a:pt x="333" y="20974"/>
                    <a:pt x="4051" y="21287"/>
                  </a:cubicBezTo>
                  <a:cubicBezTo>
                    <a:pt x="7769" y="21600"/>
                    <a:pt x="14497" y="20661"/>
                    <a:pt x="21225" y="197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8046581" y="2326257"/>
              <a:ext cx="270146" cy="3523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80" fill="norm" stroke="1" extrusionOk="0">
                  <a:moveTo>
                    <a:pt x="9619" y="0"/>
                  </a:moveTo>
                  <a:cubicBezTo>
                    <a:pt x="10462" y="428"/>
                    <a:pt x="11306" y="856"/>
                    <a:pt x="12234" y="1329"/>
                  </a:cubicBezTo>
                  <a:cubicBezTo>
                    <a:pt x="13162" y="1802"/>
                    <a:pt x="14175" y="2321"/>
                    <a:pt x="15103" y="2800"/>
                  </a:cubicBezTo>
                  <a:cubicBezTo>
                    <a:pt x="16031" y="3280"/>
                    <a:pt x="16875" y="3721"/>
                    <a:pt x="17803" y="4149"/>
                  </a:cubicBezTo>
                  <a:cubicBezTo>
                    <a:pt x="18731" y="4577"/>
                    <a:pt x="19744" y="4992"/>
                    <a:pt x="20419" y="5426"/>
                  </a:cubicBezTo>
                  <a:cubicBezTo>
                    <a:pt x="21094" y="5860"/>
                    <a:pt x="21431" y="6314"/>
                    <a:pt x="21516" y="6787"/>
                  </a:cubicBezTo>
                  <a:cubicBezTo>
                    <a:pt x="21600" y="7261"/>
                    <a:pt x="21431" y="7753"/>
                    <a:pt x="21094" y="8239"/>
                  </a:cubicBezTo>
                  <a:cubicBezTo>
                    <a:pt x="20756" y="8726"/>
                    <a:pt x="20250" y="9205"/>
                    <a:pt x="19828" y="9679"/>
                  </a:cubicBezTo>
                  <a:cubicBezTo>
                    <a:pt x="19406" y="10152"/>
                    <a:pt x="19069" y="10618"/>
                    <a:pt x="18647" y="11079"/>
                  </a:cubicBezTo>
                  <a:cubicBezTo>
                    <a:pt x="18225" y="11539"/>
                    <a:pt x="17719" y="11993"/>
                    <a:pt x="17044" y="12447"/>
                  </a:cubicBezTo>
                  <a:cubicBezTo>
                    <a:pt x="16369" y="12900"/>
                    <a:pt x="15525" y="13354"/>
                    <a:pt x="14766" y="13808"/>
                  </a:cubicBezTo>
                  <a:cubicBezTo>
                    <a:pt x="14006" y="14262"/>
                    <a:pt x="13331" y="14715"/>
                    <a:pt x="12572" y="15163"/>
                  </a:cubicBezTo>
                  <a:cubicBezTo>
                    <a:pt x="11812" y="15610"/>
                    <a:pt x="10969" y="16051"/>
                    <a:pt x="10125" y="16479"/>
                  </a:cubicBezTo>
                  <a:cubicBezTo>
                    <a:pt x="9281" y="16907"/>
                    <a:pt x="8437" y="17321"/>
                    <a:pt x="7847" y="17704"/>
                  </a:cubicBezTo>
                  <a:cubicBezTo>
                    <a:pt x="7256" y="18086"/>
                    <a:pt x="6919" y="18436"/>
                    <a:pt x="6497" y="18767"/>
                  </a:cubicBezTo>
                  <a:cubicBezTo>
                    <a:pt x="6075" y="19098"/>
                    <a:pt x="5569" y="19409"/>
                    <a:pt x="4894" y="19824"/>
                  </a:cubicBezTo>
                  <a:cubicBezTo>
                    <a:pt x="4219" y="20239"/>
                    <a:pt x="3375" y="20757"/>
                    <a:pt x="2953" y="21049"/>
                  </a:cubicBezTo>
                  <a:cubicBezTo>
                    <a:pt x="2531" y="21341"/>
                    <a:pt x="2531" y="21406"/>
                    <a:pt x="2278" y="21470"/>
                  </a:cubicBezTo>
                  <a:cubicBezTo>
                    <a:pt x="2025" y="21535"/>
                    <a:pt x="1519" y="21600"/>
                    <a:pt x="1097" y="21574"/>
                  </a:cubicBezTo>
                  <a:cubicBezTo>
                    <a:pt x="675" y="21548"/>
                    <a:pt x="337" y="21431"/>
                    <a:pt x="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-1" y="5672707"/>
              <a:ext cx="835773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fill="norm" stroke="1" extrusionOk="0">
                  <a:moveTo>
                    <a:pt x="52" y="1620"/>
                  </a:moveTo>
                  <a:cubicBezTo>
                    <a:pt x="24" y="1440"/>
                    <a:pt x="-3" y="1260"/>
                    <a:pt x="0" y="1440"/>
                  </a:cubicBezTo>
                  <a:cubicBezTo>
                    <a:pt x="2" y="1620"/>
                    <a:pt x="35" y="2160"/>
                    <a:pt x="139" y="2610"/>
                  </a:cubicBezTo>
                  <a:cubicBezTo>
                    <a:pt x="243" y="3060"/>
                    <a:pt x="418" y="3420"/>
                    <a:pt x="615" y="3600"/>
                  </a:cubicBezTo>
                  <a:cubicBezTo>
                    <a:pt x="812" y="3780"/>
                    <a:pt x="1031" y="3780"/>
                    <a:pt x="1255" y="3870"/>
                  </a:cubicBezTo>
                  <a:cubicBezTo>
                    <a:pt x="1479" y="3960"/>
                    <a:pt x="1709" y="4140"/>
                    <a:pt x="1931" y="4140"/>
                  </a:cubicBezTo>
                  <a:cubicBezTo>
                    <a:pt x="2152" y="4140"/>
                    <a:pt x="2365" y="3960"/>
                    <a:pt x="2592" y="3870"/>
                  </a:cubicBezTo>
                  <a:cubicBezTo>
                    <a:pt x="2819" y="3780"/>
                    <a:pt x="3060" y="3780"/>
                    <a:pt x="3276" y="3780"/>
                  </a:cubicBezTo>
                  <a:cubicBezTo>
                    <a:pt x="3492" y="3780"/>
                    <a:pt x="3684" y="3780"/>
                    <a:pt x="3883" y="3780"/>
                  </a:cubicBezTo>
                  <a:cubicBezTo>
                    <a:pt x="4083" y="3780"/>
                    <a:pt x="4291" y="3780"/>
                    <a:pt x="4501" y="3870"/>
                  </a:cubicBezTo>
                  <a:cubicBezTo>
                    <a:pt x="4712" y="3960"/>
                    <a:pt x="4925" y="4140"/>
                    <a:pt x="5141" y="4230"/>
                  </a:cubicBezTo>
                  <a:cubicBezTo>
                    <a:pt x="5357" y="4320"/>
                    <a:pt x="5576" y="4320"/>
                    <a:pt x="5795" y="4320"/>
                  </a:cubicBezTo>
                  <a:cubicBezTo>
                    <a:pt x="6014" y="4320"/>
                    <a:pt x="6233" y="4320"/>
                    <a:pt x="6459" y="4320"/>
                  </a:cubicBezTo>
                  <a:cubicBezTo>
                    <a:pt x="6686" y="4320"/>
                    <a:pt x="6922" y="4320"/>
                    <a:pt x="7157" y="4140"/>
                  </a:cubicBezTo>
                  <a:cubicBezTo>
                    <a:pt x="7392" y="3960"/>
                    <a:pt x="7627" y="3600"/>
                    <a:pt x="7865" y="3330"/>
                  </a:cubicBezTo>
                  <a:cubicBezTo>
                    <a:pt x="8103" y="3060"/>
                    <a:pt x="8344" y="2880"/>
                    <a:pt x="8582" y="2700"/>
                  </a:cubicBezTo>
                  <a:cubicBezTo>
                    <a:pt x="8820" y="2520"/>
                    <a:pt x="9055" y="2340"/>
                    <a:pt x="9255" y="2160"/>
                  </a:cubicBezTo>
                  <a:cubicBezTo>
                    <a:pt x="9454" y="1980"/>
                    <a:pt x="9618" y="1800"/>
                    <a:pt x="9859" y="1620"/>
                  </a:cubicBezTo>
                  <a:cubicBezTo>
                    <a:pt x="10100" y="1440"/>
                    <a:pt x="10417" y="1260"/>
                    <a:pt x="10693" y="1080"/>
                  </a:cubicBezTo>
                  <a:cubicBezTo>
                    <a:pt x="10969" y="900"/>
                    <a:pt x="11204" y="720"/>
                    <a:pt x="11431" y="630"/>
                  </a:cubicBezTo>
                  <a:cubicBezTo>
                    <a:pt x="11658" y="540"/>
                    <a:pt x="11877" y="540"/>
                    <a:pt x="12093" y="450"/>
                  </a:cubicBezTo>
                  <a:cubicBezTo>
                    <a:pt x="12309" y="360"/>
                    <a:pt x="12523" y="180"/>
                    <a:pt x="12736" y="90"/>
                  </a:cubicBezTo>
                  <a:cubicBezTo>
                    <a:pt x="12949" y="0"/>
                    <a:pt x="13163" y="0"/>
                    <a:pt x="13365" y="0"/>
                  </a:cubicBezTo>
                  <a:cubicBezTo>
                    <a:pt x="13567" y="0"/>
                    <a:pt x="13759" y="0"/>
                    <a:pt x="13953" y="0"/>
                  </a:cubicBezTo>
                  <a:cubicBezTo>
                    <a:pt x="14147" y="0"/>
                    <a:pt x="14344" y="0"/>
                    <a:pt x="14538" y="180"/>
                  </a:cubicBezTo>
                  <a:cubicBezTo>
                    <a:pt x="14732" y="360"/>
                    <a:pt x="14924" y="720"/>
                    <a:pt x="15113" y="990"/>
                  </a:cubicBezTo>
                  <a:cubicBezTo>
                    <a:pt x="15301" y="1260"/>
                    <a:pt x="15487" y="1440"/>
                    <a:pt x="15698" y="1890"/>
                  </a:cubicBezTo>
                  <a:cubicBezTo>
                    <a:pt x="15908" y="2340"/>
                    <a:pt x="16144" y="3060"/>
                    <a:pt x="16371" y="3780"/>
                  </a:cubicBezTo>
                  <a:cubicBezTo>
                    <a:pt x="16598" y="4500"/>
                    <a:pt x="16816" y="5220"/>
                    <a:pt x="17030" y="6030"/>
                  </a:cubicBezTo>
                  <a:cubicBezTo>
                    <a:pt x="17243" y="6840"/>
                    <a:pt x="17451" y="7740"/>
                    <a:pt x="17667" y="8820"/>
                  </a:cubicBezTo>
                  <a:cubicBezTo>
                    <a:pt x="17883" y="9900"/>
                    <a:pt x="18107" y="11160"/>
                    <a:pt x="18334" y="12330"/>
                  </a:cubicBezTo>
                  <a:cubicBezTo>
                    <a:pt x="18561" y="13500"/>
                    <a:pt x="18791" y="14580"/>
                    <a:pt x="18980" y="15390"/>
                  </a:cubicBezTo>
                  <a:cubicBezTo>
                    <a:pt x="19168" y="16200"/>
                    <a:pt x="19316" y="16740"/>
                    <a:pt x="19494" y="17370"/>
                  </a:cubicBezTo>
                  <a:cubicBezTo>
                    <a:pt x="19672" y="18000"/>
                    <a:pt x="19880" y="18720"/>
                    <a:pt x="20052" y="19350"/>
                  </a:cubicBezTo>
                  <a:cubicBezTo>
                    <a:pt x="20224" y="19980"/>
                    <a:pt x="20361" y="20520"/>
                    <a:pt x="20522" y="20790"/>
                  </a:cubicBezTo>
                  <a:cubicBezTo>
                    <a:pt x="20684" y="21060"/>
                    <a:pt x="20870" y="21060"/>
                    <a:pt x="21036" y="20970"/>
                  </a:cubicBezTo>
                  <a:cubicBezTo>
                    <a:pt x="21203" y="20880"/>
                    <a:pt x="21351" y="20700"/>
                    <a:pt x="21441" y="20790"/>
                  </a:cubicBezTo>
                  <a:cubicBezTo>
                    <a:pt x="21531" y="20880"/>
                    <a:pt x="21564" y="21240"/>
                    <a:pt x="215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8468417" y="2718634"/>
              <a:ext cx="221953" cy="325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408" fill="norm" stroke="1" extrusionOk="0">
                  <a:moveTo>
                    <a:pt x="3373" y="3013"/>
                  </a:moveTo>
                  <a:cubicBezTo>
                    <a:pt x="6603" y="3153"/>
                    <a:pt x="9832" y="3292"/>
                    <a:pt x="12558" y="3083"/>
                  </a:cubicBezTo>
                  <a:cubicBezTo>
                    <a:pt x="15283" y="2874"/>
                    <a:pt x="17503" y="2316"/>
                    <a:pt x="19018" y="1759"/>
                  </a:cubicBezTo>
                  <a:cubicBezTo>
                    <a:pt x="20532" y="1202"/>
                    <a:pt x="21339" y="644"/>
                    <a:pt x="21137" y="296"/>
                  </a:cubicBezTo>
                  <a:cubicBezTo>
                    <a:pt x="20935" y="-53"/>
                    <a:pt x="19724" y="-192"/>
                    <a:pt x="17503" y="435"/>
                  </a:cubicBezTo>
                  <a:cubicBezTo>
                    <a:pt x="15283" y="1062"/>
                    <a:pt x="12053" y="2456"/>
                    <a:pt x="10135" y="3431"/>
                  </a:cubicBezTo>
                  <a:cubicBezTo>
                    <a:pt x="8218" y="4407"/>
                    <a:pt x="7612" y="4964"/>
                    <a:pt x="7208" y="5591"/>
                  </a:cubicBezTo>
                  <a:cubicBezTo>
                    <a:pt x="6804" y="6218"/>
                    <a:pt x="6603" y="6915"/>
                    <a:pt x="7006" y="7333"/>
                  </a:cubicBezTo>
                  <a:cubicBezTo>
                    <a:pt x="7410" y="7751"/>
                    <a:pt x="8419" y="7891"/>
                    <a:pt x="9530" y="8030"/>
                  </a:cubicBezTo>
                  <a:cubicBezTo>
                    <a:pt x="10640" y="8169"/>
                    <a:pt x="11851" y="8309"/>
                    <a:pt x="12356" y="8796"/>
                  </a:cubicBezTo>
                  <a:cubicBezTo>
                    <a:pt x="12860" y="9284"/>
                    <a:pt x="12659" y="10120"/>
                    <a:pt x="11346" y="11026"/>
                  </a:cubicBezTo>
                  <a:cubicBezTo>
                    <a:pt x="10034" y="11932"/>
                    <a:pt x="7612" y="12907"/>
                    <a:pt x="5492" y="14162"/>
                  </a:cubicBezTo>
                  <a:cubicBezTo>
                    <a:pt x="3373" y="15416"/>
                    <a:pt x="1556" y="16949"/>
                    <a:pt x="647" y="18063"/>
                  </a:cubicBezTo>
                  <a:cubicBezTo>
                    <a:pt x="-261" y="19178"/>
                    <a:pt x="-261" y="19875"/>
                    <a:pt x="950" y="20433"/>
                  </a:cubicBezTo>
                  <a:cubicBezTo>
                    <a:pt x="2161" y="20990"/>
                    <a:pt x="4584" y="21408"/>
                    <a:pt x="6905" y="21408"/>
                  </a:cubicBezTo>
                  <a:cubicBezTo>
                    <a:pt x="9227" y="21408"/>
                    <a:pt x="11447" y="20990"/>
                    <a:pt x="13668" y="20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8656181" y="2898257"/>
              <a:ext cx="177801" cy="132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5995"/>
                  </a:moveTo>
                  <a:cubicBezTo>
                    <a:pt x="771" y="4646"/>
                    <a:pt x="1543" y="3295"/>
                    <a:pt x="2571" y="2958"/>
                  </a:cubicBezTo>
                  <a:cubicBezTo>
                    <a:pt x="3600" y="2620"/>
                    <a:pt x="4886" y="3295"/>
                    <a:pt x="5786" y="4814"/>
                  </a:cubicBezTo>
                  <a:cubicBezTo>
                    <a:pt x="6686" y="6333"/>
                    <a:pt x="7200" y="8695"/>
                    <a:pt x="7329" y="10721"/>
                  </a:cubicBezTo>
                  <a:cubicBezTo>
                    <a:pt x="7457" y="12746"/>
                    <a:pt x="7200" y="14433"/>
                    <a:pt x="6171" y="16121"/>
                  </a:cubicBezTo>
                  <a:cubicBezTo>
                    <a:pt x="5143" y="17808"/>
                    <a:pt x="3343" y="19496"/>
                    <a:pt x="2571" y="19496"/>
                  </a:cubicBezTo>
                  <a:cubicBezTo>
                    <a:pt x="1800" y="19496"/>
                    <a:pt x="2057" y="17808"/>
                    <a:pt x="3986" y="14771"/>
                  </a:cubicBezTo>
                  <a:cubicBezTo>
                    <a:pt x="5914" y="11733"/>
                    <a:pt x="9514" y="7346"/>
                    <a:pt x="12343" y="4308"/>
                  </a:cubicBezTo>
                  <a:cubicBezTo>
                    <a:pt x="15171" y="1270"/>
                    <a:pt x="17229" y="-417"/>
                    <a:pt x="17357" y="89"/>
                  </a:cubicBezTo>
                  <a:cubicBezTo>
                    <a:pt x="17486" y="595"/>
                    <a:pt x="15686" y="3295"/>
                    <a:pt x="14400" y="5321"/>
                  </a:cubicBezTo>
                  <a:cubicBezTo>
                    <a:pt x="13114" y="7346"/>
                    <a:pt x="12343" y="8695"/>
                    <a:pt x="12343" y="10889"/>
                  </a:cubicBezTo>
                  <a:cubicBezTo>
                    <a:pt x="12343" y="13083"/>
                    <a:pt x="13114" y="16121"/>
                    <a:pt x="14786" y="17977"/>
                  </a:cubicBezTo>
                  <a:cubicBezTo>
                    <a:pt x="16457" y="19833"/>
                    <a:pt x="19029" y="20508"/>
                    <a:pt x="2160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8497431" y="3125794"/>
              <a:ext cx="2349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65" y="11375"/>
                    <a:pt x="9730" y="2735"/>
                    <a:pt x="13330" y="575"/>
                  </a:cubicBezTo>
                  <a:cubicBezTo>
                    <a:pt x="16930" y="-1585"/>
                    <a:pt x="1926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8611731" y="3113657"/>
              <a:ext cx="133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8891131" y="2923157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800"/>
                    <a:pt x="7200" y="3600"/>
                    <a:pt x="3600" y="7200"/>
                  </a:cubicBezTo>
                  <a:cubicBezTo>
                    <a:pt x="0" y="10800"/>
                    <a:pt x="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8903831" y="305650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9209101" y="2859657"/>
              <a:ext cx="203949" cy="302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34" fill="norm" stroke="1" extrusionOk="0">
                  <a:moveTo>
                    <a:pt x="3959" y="0"/>
                  </a:moveTo>
                  <a:cubicBezTo>
                    <a:pt x="2846" y="4500"/>
                    <a:pt x="1732" y="9000"/>
                    <a:pt x="1064" y="12075"/>
                  </a:cubicBezTo>
                  <a:cubicBezTo>
                    <a:pt x="396" y="15150"/>
                    <a:pt x="174" y="16800"/>
                    <a:pt x="62" y="18000"/>
                  </a:cubicBezTo>
                  <a:cubicBezTo>
                    <a:pt x="-49" y="19200"/>
                    <a:pt x="-49" y="19950"/>
                    <a:pt x="396" y="20550"/>
                  </a:cubicBezTo>
                  <a:cubicBezTo>
                    <a:pt x="842" y="21150"/>
                    <a:pt x="1732" y="21600"/>
                    <a:pt x="2512" y="21375"/>
                  </a:cubicBezTo>
                  <a:cubicBezTo>
                    <a:pt x="3291" y="21150"/>
                    <a:pt x="3959" y="20250"/>
                    <a:pt x="4516" y="18750"/>
                  </a:cubicBezTo>
                  <a:cubicBezTo>
                    <a:pt x="5073" y="17250"/>
                    <a:pt x="5518" y="15150"/>
                    <a:pt x="5963" y="13725"/>
                  </a:cubicBezTo>
                  <a:cubicBezTo>
                    <a:pt x="6409" y="12300"/>
                    <a:pt x="6854" y="11550"/>
                    <a:pt x="7077" y="11625"/>
                  </a:cubicBezTo>
                  <a:cubicBezTo>
                    <a:pt x="7299" y="11700"/>
                    <a:pt x="7299" y="12600"/>
                    <a:pt x="8079" y="13950"/>
                  </a:cubicBezTo>
                  <a:cubicBezTo>
                    <a:pt x="8858" y="15300"/>
                    <a:pt x="10417" y="17100"/>
                    <a:pt x="11864" y="18000"/>
                  </a:cubicBezTo>
                  <a:cubicBezTo>
                    <a:pt x="13312" y="18900"/>
                    <a:pt x="14648" y="18900"/>
                    <a:pt x="15984" y="18075"/>
                  </a:cubicBezTo>
                  <a:cubicBezTo>
                    <a:pt x="17320" y="17250"/>
                    <a:pt x="18656" y="15600"/>
                    <a:pt x="19658" y="13500"/>
                  </a:cubicBezTo>
                  <a:cubicBezTo>
                    <a:pt x="20660" y="11400"/>
                    <a:pt x="21328" y="8850"/>
                    <a:pt x="21440" y="6675"/>
                  </a:cubicBezTo>
                  <a:cubicBezTo>
                    <a:pt x="21551" y="4500"/>
                    <a:pt x="21106" y="2700"/>
                    <a:pt x="20215" y="1800"/>
                  </a:cubicBezTo>
                  <a:cubicBezTo>
                    <a:pt x="19324" y="900"/>
                    <a:pt x="17988" y="900"/>
                    <a:pt x="17543" y="1350"/>
                  </a:cubicBezTo>
                  <a:cubicBezTo>
                    <a:pt x="17097" y="1800"/>
                    <a:pt x="17543" y="2700"/>
                    <a:pt x="17988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9418907" y="2833869"/>
              <a:ext cx="192670" cy="30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61" fill="norm" stroke="1" extrusionOk="0">
                  <a:moveTo>
                    <a:pt x="8371" y="14775"/>
                  </a:moveTo>
                  <a:cubicBezTo>
                    <a:pt x="7667" y="14030"/>
                    <a:pt x="6962" y="13285"/>
                    <a:pt x="6023" y="13061"/>
                  </a:cubicBezTo>
                  <a:cubicBezTo>
                    <a:pt x="5084" y="12838"/>
                    <a:pt x="3910" y="13136"/>
                    <a:pt x="2854" y="13955"/>
                  </a:cubicBezTo>
                  <a:cubicBezTo>
                    <a:pt x="1797" y="14775"/>
                    <a:pt x="858" y="16115"/>
                    <a:pt x="389" y="17158"/>
                  </a:cubicBezTo>
                  <a:cubicBezTo>
                    <a:pt x="-81" y="18201"/>
                    <a:pt x="-81" y="18946"/>
                    <a:pt x="154" y="19690"/>
                  </a:cubicBezTo>
                  <a:cubicBezTo>
                    <a:pt x="389" y="20435"/>
                    <a:pt x="858" y="21180"/>
                    <a:pt x="2149" y="21255"/>
                  </a:cubicBezTo>
                  <a:cubicBezTo>
                    <a:pt x="3441" y="21329"/>
                    <a:pt x="5554" y="20733"/>
                    <a:pt x="7197" y="19839"/>
                  </a:cubicBezTo>
                  <a:cubicBezTo>
                    <a:pt x="8841" y="18946"/>
                    <a:pt x="10015" y="17754"/>
                    <a:pt x="11189" y="17232"/>
                  </a:cubicBezTo>
                  <a:cubicBezTo>
                    <a:pt x="12362" y="16711"/>
                    <a:pt x="13536" y="16860"/>
                    <a:pt x="14476" y="16637"/>
                  </a:cubicBezTo>
                  <a:cubicBezTo>
                    <a:pt x="15415" y="16413"/>
                    <a:pt x="16119" y="15817"/>
                    <a:pt x="17176" y="13508"/>
                  </a:cubicBezTo>
                  <a:cubicBezTo>
                    <a:pt x="18232" y="11199"/>
                    <a:pt x="19641" y="7177"/>
                    <a:pt x="20462" y="4496"/>
                  </a:cubicBezTo>
                  <a:cubicBezTo>
                    <a:pt x="21284" y="1815"/>
                    <a:pt x="21519" y="474"/>
                    <a:pt x="21284" y="101"/>
                  </a:cubicBezTo>
                  <a:cubicBezTo>
                    <a:pt x="21049" y="-271"/>
                    <a:pt x="20345" y="325"/>
                    <a:pt x="19641" y="2783"/>
                  </a:cubicBezTo>
                  <a:cubicBezTo>
                    <a:pt x="18936" y="5241"/>
                    <a:pt x="18232" y="9561"/>
                    <a:pt x="18232" y="12912"/>
                  </a:cubicBezTo>
                  <a:cubicBezTo>
                    <a:pt x="18232" y="16264"/>
                    <a:pt x="18936" y="18648"/>
                    <a:pt x="19641" y="21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9678523" y="2811946"/>
              <a:ext cx="101184" cy="330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346" fill="norm" stroke="1" extrusionOk="0">
                  <a:moveTo>
                    <a:pt x="15871" y="13745"/>
                  </a:moveTo>
                  <a:cubicBezTo>
                    <a:pt x="15430" y="13061"/>
                    <a:pt x="14990" y="12378"/>
                    <a:pt x="13667" y="12104"/>
                  </a:cubicBezTo>
                  <a:cubicBezTo>
                    <a:pt x="12345" y="11831"/>
                    <a:pt x="10141" y="11967"/>
                    <a:pt x="7937" y="12651"/>
                  </a:cubicBezTo>
                  <a:cubicBezTo>
                    <a:pt x="5732" y="13334"/>
                    <a:pt x="3528" y="14565"/>
                    <a:pt x="1985" y="16000"/>
                  </a:cubicBezTo>
                  <a:cubicBezTo>
                    <a:pt x="443" y="17436"/>
                    <a:pt x="-439" y="19076"/>
                    <a:pt x="222" y="20102"/>
                  </a:cubicBezTo>
                  <a:cubicBezTo>
                    <a:pt x="883" y="21127"/>
                    <a:pt x="3088" y="21537"/>
                    <a:pt x="5292" y="21264"/>
                  </a:cubicBezTo>
                  <a:cubicBezTo>
                    <a:pt x="7496" y="20990"/>
                    <a:pt x="9700" y="20033"/>
                    <a:pt x="12124" y="17367"/>
                  </a:cubicBezTo>
                  <a:cubicBezTo>
                    <a:pt x="14549" y="14702"/>
                    <a:pt x="17194" y="10327"/>
                    <a:pt x="18737" y="7388"/>
                  </a:cubicBezTo>
                  <a:cubicBezTo>
                    <a:pt x="20279" y="4448"/>
                    <a:pt x="20720" y="2945"/>
                    <a:pt x="20941" y="1851"/>
                  </a:cubicBezTo>
                  <a:cubicBezTo>
                    <a:pt x="21161" y="757"/>
                    <a:pt x="21161" y="74"/>
                    <a:pt x="20500" y="5"/>
                  </a:cubicBezTo>
                  <a:cubicBezTo>
                    <a:pt x="19839" y="-63"/>
                    <a:pt x="18516" y="484"/>
                    <a:pt x="17414" y="2603"/>
                  </a:cubicBezTo>
                  <a:cubicBezTo>
                    <a:pt x="16312" y="4722"/>
                    <a:pt x="15430" y="8413"/>
                    <a:pt x="15871" y="11010"/>
                  </a:cubicBezTo>
                  <a:cubicBezTo>
                    <a:pt x="16312" y="13608"/>
                    <a:pt x="18075" y="15112"/>
                    <a:pt x="19839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9849981" y="2885057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9856331" y="2984213"/>
              <a:ext cx="66368" cy="15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134" fill="norm" stroke="1" extrusionOk="0">
                  <a:moveTo>
                    <a:pt x="16200" y="328"/>
                  </a:moveTo>
                  <a:cubicBezTo>
                    <a:pt x="12825" y="44"/>
                    <a:pt x="9450" y="-240"/>
                    <a:pt x="7425" y="328"/>
                  </a:cubicBezTo>
                  <a:cubicBezTo>
                    <a:pt x="5400" y="897"/>
                    <a:pt x="4725" y="2318"/>
                    <a:pt x="7087" y="4449"/>
                  </a:cubicBezTo>
                  <a:cubicBezTo>
                    <a:pt x="9450" y="6581"/>
                    <a:pt x="14850" y="9423"/>
                    <a:pt x="17887" y="11697"/>
                  </a:cubicBezTo>
                  <a:cubicBezTo>
                    <a:pt x="20925" y="13971"/>
                    <a:pt x="21600" y="15676"/>
                    <a:pt x="20925" y="17097"/>
                  </a:cubicBezTo>
                  <a:cubicBezTo>
                    <a:pt x="20250" y="18518"/>
                    <a:pt x="18225" y="19655"/>
                    <a:pt x="15525" y="20365"/>
                  </a:cubicBezTo>
                  <a:cubicBezTo>
                    <a:pt x="12825" y="21076"/>
                    <a:pt x="9450" y="21360"/>
                    <a:pt x="6750" y="20934"/>
                  </a:cubicBezTo>
                  <a:cubicBezTo>
                    <a:pt x="4050" y="20507"/>
                    <a:pt x="2025" y="19371"/>
                    <a:pt x="0" y="18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10275856" y="2872357"/>
              <a:ext cx="63076" cy="303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79" fill="norm" stroke="1" extrusionOk="0">
                  <a:moveTo>
                    <a:pt x="21455" y="0"/>
                  </a:moveTo>
                  <a:cubicBezTo>
                    <a:pt x="16415" y="1500"/>
                    <a:pt x="11375" y="3000"/>
                    <a:pt x="7775" y="5700"/>
                  </a:cubicBezTo>
                  <a:cubicBezTo>
                    <a:pt x="4175" y="8400"/>
                    <a:pt x="2015" y="12300"/>
                    <a:pt x="935" y="14850"/>
                  </a:cubicBezTo>
                  <a:cubicBezTo>
                    <a:pt x="-145" y="17400"/>
                    <a:pt x="-145" y="18600"/>
                    <a:pt x="215" y="19575"/>
                  </a:cubicBezTo>
                  <a:cubicBezTo>
                    <a:pt x="575" y="20550"/>
                    <a:pt x="1295" y="21300"/>
                    <a:pt x="3095" y="21450"/>
                  </a:cubicBezTo>
                  <a:cubicBezTo>
                    <a:pt x="4895" y="21600"/>
                    <a:pt x="7775" y="21150"/>
                    <a:pt x="10655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10243681" y="3024757"/>
              <a:ext cx="300169" cy="14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04" fill="norm" stroke="1" extrusionOk="0">
                  <a:moveTo>
                    <a:pt x="0" y="7513"/>
                  </a:moveTo>
                  <a:cubicBezTo>
                    <a:pt x="3776" y="6574"/>
                    <a:pt x="7552" y="5635"/>
                    <a:pt x="9894" y="4696"/>
                  </a:cubicBezTo>
                  <a:cubicBezTo>
                    <a:pt x="12235" y="3757"/>
                    <a:pt x="13141" y="2817"/>
                    <a:pt x="13292" y="1878"/>
                  </a:cubicBezTo>
                  <a:cubicBezTo>
                    <a:pt x="13443" y="939"/>
                    <a:pt x="12839" y="0"/>
                    <a:pt x="12235" y="0"/>
                  </a:cubicBezTo>
                  <a:cubicBezTo>
                    <a:pt x="11631" y="0"/>
                    <a:pt x="11027" y="939"/>
                    <a:pt x="10347" y="2817"/>
                  </a:cubicBezTo>
                  <a:cubicBezTo>
                    <a:pt x="9667" y="4696"/>
                    <a:pt x="8912" y="7513"/>
                    <a:pt x="8534" y="10330"/>
                  </a:cubicBezTo>
                  <a:cubicBezTo>
                    <a:pt x="8157" y="13148"/>
                    <a:pt x="8157" y="15965"/>
                    <a:pt x="8534" y="17530"/>
                  </a:cubicBezTo>
                  <a:cubicBezTo>
                    <a:pt x="8912" y="19096"/>
                    <a:pt x="9667" y="19409"/>
                    <a:pt x="11404" y="18313"/>
                  </a:cubicBezTo>
                  <a:cubicBezTo>
                    <a:pt x="13141" y="17217"/>
                    <a:pt x="15860" y="14713"/>
                    <a:pt x="17522" y="12835"/>
                  </a:cubicBezTo>
                  <a:cubicBezTo>
                    <a:pt x="19183" y="10957"/>
                    <a:pt x="19787" y="9704"/>
                    <a:pt x="20241" y="7826"/>
                  </a:cubicBezTo>
                  <a:cubicBezTo>
                    <a:pt x="20694" y="5948"/>
                    <a:pt x="20996" y="3443"/>
                    <a:pt x="20694" y="2035"/>
                  </a:cubicBezTo>
                  <a:cubicBezTo>
                    <a:pt x="20392" y="626"/>
                    <a:pt x="19485" y="313"/>
                    <a:pt x="19032" y="939"/>
                  </a:cubicBezTo>
                  <a:cubicBezTo>
                    <a:pt x="18579" y="1565"/>
                    <a:pt x="18579" y="3130"/>
                    <a:pt x="19108" y="5948"/>
                  </a:cubicBezTo>
                  <a:cubicBezTo>
                    <a:pt x="19636" y="8765"/>
                    <a:pt x="20694" y="12835"/>
                    <a:pt x="21147" y="15652"/>
                  </a:cubicBezTo>
                  <a:cubicBezTo>
                    <a:pt x="21600" y="18470"/>
                    <a:pt x="21449" y="20035"/>
                    <a:pt x="20996" y="20817"/>
                  </a:cubicBezTo>
                  <a:cubicBezTo>
                    <a:pt x="20543" y="21600"/>
                    <a:pt x="19787" y="21600"/>
                    <a:pt x="19410" y="20817"/>
                  </a:cubicBezTo>
                  <a:cubicBezTo>
                    <a:pt x="19032" y="20035"/>
                    <a:pt x="19032" y="18470"/>
                    <a:pt x="19032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10601018" y="2904107"/>
              <a:ext cx="93514" cy="293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90" fill="norm" stroke="1" extrusionOk="0">
                  <a:moveTo>
                    <a:pt x="15446" y="0"/>
                  </a:moveTo>
                  <a:cubicBezTo>
                    <a:pt x="14486" y="1543"/>
                    <a:pt x="13526" y="3086"/>
                    <a:pt x="10886" y="6094"/>
                  </a:cubicBezTo>
                  <a:cubicBezTo>
                    <a:pt x="8246" y="9103"/>
                    <a:pt x="3926" y="13577"/>
                    <a:pt x="1766" y="16354"/>
                  </a:cubicBezTo>
                  <a:cubicBezTo>
                    <a:pt x="-394" y="19131"/>
                    <a:pt x="-394" y="20211"/>
                    <a:pt x="806" y="20829"/>
                  </a:cubicBezTo>
                  <a:cubicBezTo>
                    <a:pt x="2006" y="21446"/>
                    <a:pt x="4406" y="21600"/>
                    <a:pt x="8006" y="21060"/>
                  </a:cubicBezTo>
                  <a:cubicBezTo>
                    <a:pt x="11606" y="20520"/>
                    <a:pt x="16406" y="19286"/>
                    <a:pt x="21206" y="18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10589263" y="3024757"/>
              <a:ext cx="86219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600" fill="norm" stroke="1" extrusionOk="0">
                  <a:moveTo>
                    <a:pt x="5519" y="21600"/>
                  </a:moveTo>
                  <a:cubicBezTo>
                    <a:pt x="2434" y="19200"/>
                    <a:pt x="-652" y="16800"/>
                    <a:pt x="119" y="13800"/>
                  </a:cubicBezTo>
                  <a:cubicBezTo>
                    <a:pt x="891" y="10800"/>
                    <a:pt x="5519" y="7200"/>
                    <a:pt x="9634" y="4800"/>
                  </a:cubicBezTo>
                  <a:cubicBezTo>
                    <a:pt x="13748" y="2400"/>
                    <a:pt x="17348" y="1200"/>
                    <a:pt x="209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8757781" y="3494657"/>
              <a:ext cx="1" cy="317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8726973" y="3489633"/>
              <a:ext cx="188369" cy="321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20" fill="norm" stroke="1" extrusionOk="0">
                  <a:moveTo>
                    <a:pt x="1318" y="4147"/>
                  </a:moveTo>
                  <a:cubicBezTo>
                    <a:pt x="606" y="3159"/>
                    <a:pt x="-106" y="2171"/>
                    <a:pt x="13" y="1465"/>
                  </a:cubicBezTo>
                  <a:cubicBezTo>
                    <a:pt x="131" y="759"/>
                    <a:pt x="1081" y="336"/>
                    <a:pt x="2861" y="124"/>
                  </a:cubicBezTo>
                  <a:cubicBezTo>
                    <a:pt x="4641" y="-88"/>
                    <a:pt x="7252" y="-88"/>
                    <a:pt x="10101" y="618"/>
                  </a:cubicBezTo>
                  <a:cubicBezTo>
                    <a:pt x="12949" y="1324"/>
                    <a:pt x="16035" y="2736"/>
                    <a:pt x="18171" y="4853"/>
                  </a:cubicBezTo>
                  <a:cubicBezTo>
                    <a:pt x="20307" y="6971"/>
                    <a:pt x="21494" y="9794"/>
                    <a:pt x="21019" y="12194"/>
                  </a:cubicBezTo>
                  <a:cubicBezTo>
                    <a:pt x="20545" y="14594"/>
                    <a:pt x="18408" y="16571"/>
                    <a:pt x="15679" y="18053"/>
                  </a:cubicBezTo>
                  <a:cubicBezTo>
                    <a:pt x="12949" y="19536"/>
                    <a:pt x="9626" y="20524"/>
                    <a:pt x="7371" y="21018"/>
                  </a:cubicBezTo>
                  <a:cubicBezTo>
                    <a:pt x="5116" y="21512"/>
                    <a:pt x="3929" y="21512"/>
                    <a:pt x="2980" y="21230"/>
                  </a:cubicBezTo>
                  <a:cubicBezTo>
                    <a:pt x="2030" y="20947"/>
                    <a:pt x="1318" y="20383"/>
                    <a:pt x="1556" y="20030"/>
                  </a:cubicBezTo>
                  <a:cubicBezTo>
                    <a:pt x="1793" y="19677"/>
                    <a:pt x="2980" y="19536"/>
                    <a:pt x="4167" y="19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9030831" y="3634357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9011781" y="3735957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9286482" y="3500005"/>
              <a:ext cx="144400" cy="412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61" fill="norm" stroke="1" extrusionOk="0">
                  <a:moveTo>
                    <a:pt x="21356" y="1039"/>
                  </a:moveTo>
                  <a:cubicBezTo>
                    <a:pt x="20104" y="710"/>
                    <a:pt x="18852" y="381"/>
                    <a:pt x="17286" y="162"/>
                  </a:cubicBezTo>
                  <a:cubicBezTo>
                    <a:pt x="15721" y="-57"/>
                    <a:pt x="13843" y="-167"/>
                    <a:pt x="12121" y="601"/>
                  </a:cubicBezTo>
                  <a:cubicBezTo>
                    <a:pt x="10399" y="1368"/>
                    <a:pt x="8834" y="3013"/>
                    <a:pt x="8834" y="4657"/>
                  </a:cubicBezTo>
                  <a:cubicBezTo>
                    <a:pt x="8834" y="6302"/>
                    <a:pt x="10399" y="7947"/>
                    <a:pt x="10556" y="9262"/>
                  </a:cubicBezTo>
                  <a:cubicBezTo>
                    <a:pt x="10713" y="10578"/>
                    <a:pt x="9460" y="11565"/>
                    <a:pt x="8208" y="12278"/>
                  </a:cubicBezTo>
                  <a:cubicBezTo>
                    <a:pt x="6956" y="12990"/>
                    <a:pt x="5704" y="13429"/>
                    <a:pt x="4295" y="13648"/>
                  </a:cubicBezTo>
                  <a:cubicBezTo>
                    <a:pt x="2886" y="13868"/>
                    <a:pt x="1321" y="13868"/>
                    <a:pt x="1008" y="13539"/>
                  </a:cubicBezTo>
                  <a:cubicBezTo>
                    <a:pt x="695" y="13210"/>
                    <a:pt x="1634" y="12552"/>
                    <a:pt x="2886" y="12223"/>
                  </a:cubicBezTo>
                  <a:cubicBezTo>
                    <a:pt x="4139" y="11894"/>
                    <a:pt x="5704" y="11894"/>
                    <a:pt x="6486" y="12168"/>
                  </a:cubicBezTo>
                  <a:cubicBezTo>
                    <a:pt x="7269" y="12442"/>
                    <a:pt x="7269" y="12990"/>
                    <a:pt x="6017" y="14196"/>
                  </a:cubicBezTo>
                  <a:cubicBezTo>
                    <a:pt x="4765" y="15403"/>
                    <a:pt x="2260" y="17267"/>
                    <a:pt x="1008" y="18582"/>
                  </a:cubicBezTo>
                  <a:cubicBezTo>
                    <a:pt x="-244" y="19898"/>
                    <a:pt x="-244" y="20665"/>
                    <a:pt x="539" y="21049"/>
                  </a:cubicBezTo>
                  <a:cubicBezTo>
                    <a:pt x="1321" y="21433"/>
                    <a:pt x="2886" y="21433"/>
                    <a:pt x="5391" y="21214"/>
                  </a:cubicBezTo>
                  <a:cubicBezTo>
                    <a:pt x="7895" y="20994"/>
                    <a:pt x="11339" y="20556"/>
                    <a:pt x="14782" y="20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9564231" y="3577207"/>
              <a:ext cx="317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320"/>
                    <a:pt x="15840" y="8640"/>
                    <a:pt x="12240" y="12240"/>
                  </a:cubicBezTo>
                  <a:cubicBezTo>
                    <a:pt x="8640" y="15840"/>
                    <a:pt x="432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9608681" y="3767707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9716631" y="3634357"/>
              <a:ext cx="108353" cy="153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114" fill="norm" stroke="1" extrusionOk="0">
                  <a:moveTo>
                    <a:pt x="18340" y="0"/>
                  </a:moveTo>
                  <a:cubicBezTo>
                    <a:pt x="15079" y="0"/>
                    <a:pt x="11819" y="0"/>
                    <a:pt x="8762" y="1897"/>
                  </a:cubicBezTo>
                  <a:cubicBezTo>
                    <a:pt x="5706" y="3795"/>
                    <a:pt x="2853" y="7589"/>
                    <a:pt x="1426" y="10362"/>
                  </a:cubicBezTo>
                  <a:cubicBezTo>
                    <a:pt x="0" y="13135"/>
                    <a:pt x="0" y="14886"/>
                    <a:pt x="0" y="16492"/>
                  </a:cubicBezTo>
                  <a:cubicBezTo>
                    <a:pt x="0" y="18097"/>
                    <a:pt x="0" y="19557"/>
                    <a:pt x="1019" y="20432"/>
                  </a:cubicBezTo>
                  <a:cubicBezTo>
                    <a:pt x="2038" y="21308"/>
                    <a:pt x="4075" y="21600"/>
                    <a:pt x="7743" y="19703"/>
                  </a:cubicBezTo>
                  <a:cubicBezTo>
                    <a:pt x="11411" y="17805"/>
                    <a:pt x="16709" y="13719"/>
                    <a:pt x="19155" y="10654"/>
                  </a:cubicBezTo>
                  <a:cubicBezTo>
                    <a:pt x="21600" y="7589"/>
                    <a:pt x="21192" y="5546"/>
                    <a:pt x="19358" y="4524"/>
                  </a:cubicBezTo>
                  <a:cubicBezTo>
                    <a:pt x="17525" y="3503"/>
                    <a:pt x="14264" y="3503"/>
                    <a:pt x="11004" y="3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9888081" y="3584500"/>
              <a:ext cx="142132" cy="28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29" fill="norm" stroke="1" extrusionOk="0">
                  <a:moveTo>
                    <a:pt x="0" y="3289"/>
                  </a:moveTo>
                  <a:cubicBezTo>
                    <a:pt x="953" y="2489"/>
                    <a:pt x="1906" y="1689"/>
                    <a:pt x="5082" y="1049"/>
                  </a:cubicBezTo>
                  <a:cubicBezTo>
                    <a:pt x="8259" y="409"/>
                    <a:pt x="13659" y="-71"/>
                    <a:pt x="16994" y="9"/>
                  </a:cubicBezTo>
                  <a:cubicBezTo>
                    <a:pt x="20329" y="89"/>
                    <a:pt x="21600" y="729"/>
                    <a:pt x="21282" y="2409"/>
                  </a:cubicBezTo>
                  <a:cubicBezTo>
                    <a:pt x="20965" y="4089"/>
                    <a:pt x="19059" y="6809"/>
                    <a:pt x="17312" y="10169"/>
                  </a:cubicBezTo>
                  <a:cubicBezTo>
                    <a:pt x="15565" y="13529"/>
                    <a:pt x="13976" y="17529"/>
                    <a:pt x="12388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938881" y="3761357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0059531" y="3869307"/>
              <a:ext cx="76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0345281" y="3609901"/>
              <a:ext cx="171451" cy="255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4701"/>
                  </a:moveTo>
                  <a:cubicBezTo>
                    <a:pt x="267" y="3462"/>
                    <a:pt x="533" y="2223"/>
                    <a:pt x="2267" y="1337"/>
                  </a:cubicBezTo>
                  <a:cubicBezTo>
                    <a:pt x="4000" y="452"/>
                    <a:pt x="7200" y="-79"/>
                    <a:pt x="10000" y="10"/>
                  </a:cubicBezTo>
                  <a:cubicBezTo>
                    <a:pt x="12800" y="98"/>
                    <a:pt x="15200" y="806"/>
                    <a:pt x="15467" y="3019"/>
                  </a:cubicBezTo>
                  <a:cubicBezTo>
                    <a:pt x="15733" y="5232"/>
                    <a:pt x="13867" y="8951"/>
                    <a:pt x="11733" y="11606"/>
                  </a:cubicBezTo>
                  <a:cubicBezTo>
                    <a:pt x="9600" y="14262"/>
                    <a:pt x="7200" y="15855"/>
                    <a:pt x="5467" y="17006"/>
                  </a:cubicBezTo>
                  <a:cubicBezTo>
                    <a:pt x="3733" y="18157"/>
                    <a:pt x="2667" y="18865"/>
                    <a:pt x="2533" y="19573"/>
                  </a:cubicBezTo>
                  <a:cubicBezTo>
                    <a:pt x="2400" y="20282"/>
                    <a:pt x="3200" y="20990"/>
                    <a:pt x="6533" y="21255"/>
                  </a:cubicBezTo>
                  <a:cubicBezTo>
                    <a:pt x="9867" y="21521"/>
                    <a:pt x="15733" y="21344"/>
                    <a:pt x="21600" y="2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0573881" y="3793107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0676927" y="3634314"/>
              <a:ext cx="117381" cy="273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274" fill="norm" stroke="1" extrusionOk="0">
                  <a:moveTo>
                    <a:pt x="17930" y="4950"/>
                  </a:moveTo>
                  <a:cubicBezTo>
                    <a:pt x="17173" y="3631"/>
                    <a:pt x="16415" y="2312"/>
                    <a:pt x="14330" y="1323"/>
                  </a:cubicBezTo>
                  <a:cubicBezTo>
                    <a:pt x="12246" y="334"/>
                    <a:pt x="8836" y="-326"/>
                    <a:pt x="6183" y="169"/>
                  </a:cubicBezTo>
                  <a:cubicBezTo>
                    <a:pt x="3530" y="663"/>
                    <a:pt x="1636" y="2312"/>
                    <a:pt x="688" y="3549"/>
                  </a:cubicBezTo>
                  <a:cubicBezTo>
                    <a:pt x="-259" y="4785"/>
                    <a:pt x="-259" y="5610"/>
                    <a:pt x="878" y="6187"/>
                  </a:cubicBezTo>
                  <a:cubicBezTo>
                    <a:pt x="2015" y="6764"/>
                    <a:pt x="4288" y="7094"/>
                    <a:pt x="6373" y="7176"/>
                  </a:cubicBezTo>
                  <a:cubicBezTo>
                    <a:pt x="8457" y="7259"/>
                    <a:pt x="10352" y="7094"/>
                    <a:pt x="12815" y="6599"/>
                  </a:cubicBezTo>
                  <a:cubicBezTo>
                    <a:pt x="15278" y="6105"/>
                    <a:pt x="18309" y="5280"/>
                    <a:pt x="19825" y="5445"/>
                  </a:cubicBezTo>
                  <a:cubicBezTo>
                    <a:pt x="21341" y="5610"/>
                    <a:pt x="21341" y="6764"/>
                    <a:pt x="20204" y="9237"/>
                  </a:cubicBezTo>
                  <a:cubicBezTo>
                    <a:pt x="19067" y="11711"/>
                    <a:pt x="16794" y="15503"/>
                    <a:pt x="15657" y="17729"/>
                  </a:cubicBezTo>
                  <a:cubicBezTo>
                    <a:pt x="14520" y="19955"/>
                    <a:pt x="14520" y="20614"/>
                    <a:pt x="14520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0878681" y="3634357"/>
              <a:ext cx="444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4320"/>
                    <a:pt x="15429" y="8640"/>
                    <a:pt x="12343" y="12137"/>
                  </a:cubicBezTo>
                  <a:cubicBezTo>
                    <a:pt x="9257" y="15634"/>
                    <a:pt x="6171" y="18309"/>
                    <a:pt x="4114" y="19749"/>
                  </a:cubicBezTo>
                  <a:cubicBezTo>
                    <a:pt x="2057" y="21189"/>
                    <a:pt x="1029" y="213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0897731" y="3888357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1132681" y="3904963"/>
              <a:ext cx="2095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927" y="12582"/>
                    <a:pt x="7855" y="4867"/>
                    <a:pt x="11455" y="1782"/>
                  </a:cubicBezTo>
                  <a:cubicBezTo>
                    <a:pt x="15055" y="-1304"/>
                    <a:pt x="1832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1507331" y="3882007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1691481" y="3869307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1888331" y="3570857"/>
              <a:ext cx="150284" cy="422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2777" y="0"/>
                  </a:moveTo>
                  <a:cubicBezTo>
                    <a:pt x="14299" y="0"/>
                    <a:pt x="15820" y="0"/>
                    <a:pt x="17645" y="806"/>
                  </a:cubicBezTo>
                  <a:cubicBezTo>
                    <a:pt x="19470" y="1612"/>
                    <a:pt x="21600" y="3224"/>
                    <a:pt x="21600" y="4513"/>
                  </a:cubicBezTo>
                  <a:cubicBezTo>
                    <a:pt x="21600" y="5803"/>
                    <a:pt x="19470" y="6770"/>
                    <a:pt x="17645" y="7737"/>
                  </a:cubicBezTo>
                  <a:cubicBezTo>
                    <a:pt x="15820" y="8704"/>
                    <a:pt x="14299" y="9672"/>
                    <a:pt x="14451" y="11122"/>
                  </a:cubicBezTo>
                  <a:cubicBezTo>
                    <a:pt x="14603" y="12573"/>
                    <a:pt x="16428" y="14507"/>
                    <a:pt x="17189" y="16012"/>
                  </a:cubicBezTo>
                  <a:cubicBezTo>
                    <a:pt x="17949" y="17516"/>
                    <a:pt x="17645" y="18591"/>
                    <a:pt x="15972" y="19504"/>
                  </a:cubicBezTo>
                  <a:cubicBezTo>
                    <a:pt x="14299" y="20418"/>
                    <a:pt x="11256" y="21170"/>
                    <a:pt x="8366" y="21385"/>
                  </a:cubicBezTo>
                  <a:cubicBezTo>
                    <a:pt x="5476" y="21600"/>
                    <a:pt x="2738" y="21278"/>
                    <a:pt x="0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8656181" y="4485257"/>
              <a:ext cx="177801" cy="29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0"/>
                  </a:moveTo>
                  <a:cubicBezTo>
                    <a:pt x="257" y="5594"/>
                    <a:pt x="514" y="11188"/>
                    <a:pt x="643" y="14452"/>
                  </a:cubicBezTo>
                  <a:cubicBezTo>
                    <a:pt x="771" y="17715"/>
                    <a:pt x="771" y="18647"/>
                    <a:pt x="771" y="19502"/>
                  </a:cubicBezTo>
                  <a:cubicBezTo>
                    <a:pt x="771" y="20357"/>
                    <a:pt x="771" y="21134"/>
                    <a:pt x="1029" y="21134"/>
                  </a:cubicBezTo>
                  <a:cubicBezTo>
                    <a:pt x="1286" y="21134"/>
                    <a:pt x="1800" y="20357"/>
                    <a:pt x="2443" y="18570"/>
                  </a:cubicBezTo>
                  <a:cubicBezTo>
                    <a:pt x="3086" y="16783"/>
                    <a:pt x="3857" y="13986"/>
                    <a:pt x="4629" y="11888"/>
                  </a:cubicBezTo>
                  <a:cubicBezTo>
                    <a:pt x="5400" y="9790"/>
                    <a:pt x="6171" y="8391"/>
                    <a:pt x="6814" y="8158"/>
                  </a:cubicBezTo>
                  <a:cubicBezTo>
                    <a:pt x="7457" y="7925"/>
                    <a:pt x="7971" y="8858"/>
                    <a:pt x="8743" y="11033"/>
                  </a:cubicBezTo>
                  <a:cubicBezTo>
                    <a:pt x="9514" y="13209"/>
                    <a:pt x="10543" y="16627"/>
                    <a:pt x="11186" y="18725"/>
                  </a:cubicBezTo>
                  <a:cubicBezTo>
                    <a:pt x="11829" y="20823"/>
                    <a:pt x="12086" y="21600"/>
                    <a:pt x="12471" y="21522"/>
                  </a:cubicBezTo>
                  <a:cubicBezTo>
                    <a:pt x="12857" y="21445"/>
                    <a:pt x="13371" y="20512"/>
                    <a:pt x="14143" y="18026"/>
                  </a:cubicBezTo>
                  <a:cubicBezTo>
                    <a:pt x="14914" y="15540"/>
                    <a:pt x="15943" y="11499"/>
                    <a:pt x="16714" y="8858"/>
                  </a:cubicBezTo>
                  <a:cubicBezTo>
                    <a:pt x="17486" y="6216"/>
                    <a:pt x="18000" y="4973"/>
                    <a:pt x="18643" y="4040"/>
                  </a:cubicBezTo>
                  <a:cubicBezTo>
                    <a:pt x="19286" y="3108"/>
                    <a:pt x="20057" y="2486"/>
                    <a:pt x="20571" y="2642"/>
                  </a:cubicBezTo>
                  <a:cubicBezTo>
                    <a:pt x="21086" y="2797"/>
                    <a:pt x="21343" y="3729"/>
                    <a:pt x="21600" y="4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8891131" y="4605907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8884781" y="4707507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9414769" y="4454457"/>
              <a:ext cx="168513" cy="270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65" fill="norm" stroke="1" extrusionOk="0">
                  <a:moveTo>
                    <a:pt x="15825" y="1432"/>
                  </a:moveTo>
                  <a:cubicBezTo>
                    <a:pt x="14745" y="762"/>
                    <a:pt x="13665" y="92"/>
                    <a:pt x="12585" y="9"/>
                  </a:cubicBezTo>
                  <a:cubicBezTo>
                    <a:pt x="11505" y="-75"/>
                    <a:pt x="10425" y="427"/>
                    <a:pt x="8400" y="2772"/>
                  </a:cubicBezTo>
                  <a:cubicBezTo>
                    <a:pt x="6375" y="5116"/>
                    <a:pt x="3405" y="9302"/>
                    <a:pt x="1785" y="12316"/>
                  </a:cubicBezTo>
                  <a:cubicBezTo>
                    <a:pt x="165" y="15330"/>
                    <a:pt x="-105" y="17172"/>
                    <a:pt x="30" y="18511"/>
                  </a:cubicBezTo>
                  <a:cubicBezTo>
                    <a:pt x="165" y="19851"/>
                    <a:pt x="705" y="20688"/>
                    <a:pt x="1650" y="21106"/>
                  </a:cubicBezTo>
                  <a:cubicBezTo>
                    <a:pt x="2595" y="21525"/>
                    <a:pt x="3945" y="21525"/>
                    <a:pt x="6240" y="20437"/>
                  </a:cubicBezTo>
                  <a:cubicBezTo>
                    <a:pt x="8535" y="19348"/>
                    <a:pt x="11775" y="17172"/>
                    <a:pt x="14340" y="14492"/>
                  </a:cubicBezTo>
                  <a:cubicBezTo>
                    <a:pt x="16905" y="11813"/>
                    <a:pt x="18795" y="8632"/>
                    <a:pt x="19740" y="6623"/>
                  </a:cubicBezTo>
                  <a:cubicBezTo>
                    <a:pt x="20685" y="4613"/>
                    <a:pt x="20685" y="3776"/>
                    <a:pt x="20280" y="3023"/>
                  </a:cubicBezTo>
                  <a:cubicBezTo>
                    <a:pt x="19875" y="2269"/>
                    <a:pt x="19065" y="1599"/>
                    <a:pt x="17715" y="1265"/>
                  </a:cubicBezTo>
                  <a:cubicBezTo>
                    <a:pt x="16365" y="930"/>
                    <a:pt x="14475" y="930"/>
                    <a:pt x="12855" y="1265"/>
                  </a:cubicBezTo>
                  <a:cubicBezTo>
                    <a:pt x="11235" y="1599"/>
                    <a:pt x="9885" y="2269"/>
                    <a:pt x="8670" y="3023"/>
                  </a:cubicBezTo>
                  <a:cubicBezTo>
                    <a:pt x="7455" y="3776"/>
                    <a:pt x="6375" y="4613"/>
                    <a:pt x="5700" y="5702"/>
                  </a:cubicBezTo>
                  <a:cubicBezTo>
                    <a:pt x="5025" y="6790"/>
                    <a:pt x="4755" y="8130"/>
                    <a:pt x="5295" y="8799"/>
                  </a:cubicBezTo>
                  <a:cubicBezTo>
                    <a:pt x="5835" y="9469"/>
                    <a:pt x="7185" y="9469"/>
                    <a:pt x="10020" y="9051"/>
                  </a:cubicBezTo>
                  <a:cubicBezTo>
                    <a:pt x="12855" y="8632"/>
                    <a:pt x="17175" y="7795"/>
                    <a:pt x="21495" y="6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9462631" y="4292640"/>
              <a:ext cx="107951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014"/>
                  </a:moveTo>
                  <a:cubicBezTo>
                    <a:pt x="2541" y="11917"/>
                    <a:pt x="5082" y="7821"/>
                    <a:pt x="7200" y="4841"/>
                  </a:cubicBezTo>
                  <a:cubicBezTo>
                    <a:pt x="9318" y="1862"/>
                    <a:pt x="11012" y="0"/>
                    <a:pt x="12494" y="0"/>
                  </a:cubicBezTo>
                  <a:cubicBezTo>
                    <a:pt x="13976" y="0"/>
                    <a:pt x="15247" y="1862"/>
                    <a:pt x="16729" y="5772"/>
                  </a:cubicBezTo>
                  <a:cubicBezTo>
                    <a:pt x="18212" y="9683"/>
                    <a:pt x="19906" y="156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9691231" y="4624957"/>
              <a:ext cx="266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8000"/>
                    <a:pt x="12000" y="14400"/>
                    <a:pt x="15600" y="10800"/>
                  </a:cubicBezTo>
                  <a:cubicBezTo>
                    <a:pt x="19200" y="7200"/>
                    <a:pt x="204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10019968" y="4472549"/>
              <a:ext cx="172914" cy="217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0934" fill="norm" stroke="1" extrusionOk="0">
                  <a:moveTo>
                    <a:pt x="11110" y="4891"/>
                  </a:moveTo>
                  <a:cubicBezTo>
                    <a:pt x="10849" y="3872"/>
                    <a:pt x="10589" y="2854"/>
                    <a:pt x="9808" y="2446"/>
                  </a:cubicBezTo>
                  <a:cubicBezTo>
                    <a:pt x="9028" y="2039"/>
                    <a:pt x="7726" y="2242"/>
                    <a:pt x="5905" y="4688"/>
                  </a:cubicBezTo>
                  <a:cubicBezTo>
                    <a:pt x="4083" y="7133"/>
                    <a:pt x="1741" y="11820"/>
                    <a:pt x="700" y="14774"/>
                  </a:cubicBezTo>
                  <a:cubicBezTo>
                    <a:pt x="-341" y="17729"/>
                    <a:pt x="-81" y="18952"/>
                    <a:pt x="570" y="19869"/>
                  </a:cubicBezTo>
                  <a:cubicBezTo>
                    <a:pt x="1220" y="20786"/>
                    <a:pt x="2261" y="21397"/>
                    <a:pt x="4734" y="20480"/>
                  </a:cubicBezTo>
                  <a:cubicBezTo>
                    <a:pt x="7206" y="19563"/>
                    <a:pt x="11110" y="17118"/>
                    <a:pt x="13712" y="13857"/>
                  </a:cubicBezTo>
                  <a:cubicBezTo>
                    <a:pt x="16314" y="10597"/>
                    <a:pt x="17616" y="6522"/>
                    <a:pt x="17876" y="3974"/>
                  </a:cubicBezTo>
                  <a:cubicBezTo>
                    <a:pt x="18136" y="1427"/>
                    <a:pt x="17355" y="408"/>
                    <a:pt x="14623" y="103"/>
                  </a:cubicBezTo>
                  <a:cubicBezTo>
                    <a:pt x="11890" y="-203"/>
                    <a:pt x="7206" y="205"/>
                    <a:pt x="4473" y="918"/>
                  </a:cubicBezTo>
                  <a:cubicBezTo>
                    <a:pt x="1741" y="1631"/>
                    <a:pt x="960" y="2650"/>
                    <a:pt x="830" y="3669"/>
                  </a:cubicBezTo>
                  <a:cubicBezTo>
                    <a:pt x="700" y="4688"/>
                    <a:pt x="1220" y="5706"/>
                    <a:pt x="4734" y="6522"/>
                  </a:cubicBezTo>
                  <a:cubicBezTo>
                    <a:pt x="8247" y="7337"/>
                    <a:pt x="14753" y="7948"/>
                    <a:pt x="21259" y="8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9437231" y="4833287"/>
              <a:ext cx="711201" cy="5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21234"/>
                  </a:moveTo>
                  <a:cubicBezTo>
                    <a:pt x="1736" y="16050"/>
                    <a:pt x="3471" y="10866"/>
                    <a:pt x="5689" y="6978"/>
                  </a:cubicBezTo>
                  <a:cubicBezTo>
                    <a:pt x="7907" y="3090"/>
                    <a:pt x="10607" y="498"/>
                    <a:pt x="13211" y="66"/>
                  </a:cubicBezTo>
                  <a:cubicBezTo>
                    <a:pt x="15814" y="-366"/>
                    <a:pt x="18321" y="1362"/>
                    <a:pt x="19704" y="3954"/>
                  </a:cubicBezTo>
                  <a:cubicBezTo>
                    <a:pt x="21086" y="6546"/>
                    <a:pt x="21343" y="10002"/>
                    <a:pt x="21600" y="13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9494381" y="5019600"/>
              <a:ext cx="88901" cy="15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21600" y="6166"/>
                  </a:moveTo>
                  <a:cubicBezTo>
                    <a:pt x="20571" y="4666"/>
                    <a:pt x="19543" y="3166"/>
                    <a:pt x="18000" y="1966"/>
                  </a:cubicBezTo>
                  <a:cubicBezTo>
                    <a:pt x="16457" y="766"/>
                    <a:pt x="14400" y="-134"/>
                    <a:pt x="11829" y="16"/>
                  </a:cubicBezTo>
                  <a:cubicBezTo>
                    <a:pt x="9257" y="166"/>
                    <a:pt x="6171" y="1366"/>
                    <a:pt x="5143" y="2716"/>
                  </a:cubicBezTo>
                  <a:cubicBezTo>
                    <a:pt x="4114" y="4066"/>
                    <a:pt x="5143" y="5566"/>
                    <a:pt x="7971" y="7366"/>
                  </a:cubicBezTo>
                  <a:cubicBezTo>
                    <a:pt x="10800" y="9166"/>
                    <a:pt x="15429" y="11266"/>
                    <a:pt x="18000" y="13366"/>
                  </a:cubicBezTo>
                  <a:cubicBezTo>
                    <a:pt x="20571" y="15466"/>
                    <a:pt x="21086" y="17566"/>
                    <a:pt x="20057" y="18916"/>
                  </a:cubicBezTo>
                  <a:cubicBezTo>
                    <a:pt x="19029" y="20266"/>
                    <a:pt x="16457" y="20866"/>
                    <a:pt x="13629" y="21166"/>
                  </a:cubicBezTo>
                  <a:cubicBezTo>
                    <a:pt x="10800" y="21466"/>
                    <a:pt x="7714" y="21466"/>
                    <a:pt x="5400" y="20716"/>
                  </a:cubicBezTo>
                  <a:cubicBezTo>
                    <a:pt x="3086" y="19966"/>
                    <a:pt x="1543" y="18466"/>
                    <a:pt x="0" y="16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10123010" y="4690574"/>
              <a:ext cx="66986" cy="6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5" h="20806" fill="norm" stroke="1" extrusionOk="0">
                  <a:moveTo>
                    <a:pt x="15253" y="5082"/>
                  </a:moveTo>
                  <a:cubicBezTo>
                    <a:pt x="13347" y="2541"/>
                    <a:pt x="11442" y="0"/>
                    <a:pt x="9218" y="0"/>
                  </a:cubicBezTo>
                  <a:cubicBezTo>
                    <a:pt x="6995" y="0"/>
                    <a:pt x="4453" y="2541"/>
                    <a:pt x="2547" y="6671"/>
                  </a:cubicBezTo>
                  <a:cubicBezTo>
                    <a:pt x="642" y="10800"/>
                    <a:pt x="-629" y="16518"/>
                    <a:pt x="324" y="19059"/>
                  </a:cubicBezTo>
                  <a:cubicBezTo>
                    <a:pt x="1277" y="21600"/>
                    <a:pt x="4453" y="20965"/>
                    <a:pt x="7630" y="19694"/>
                  </a:cubicBezTo>
                  <a:cubicBezTo>
                    <a:pt x="10806" y="18424"/>
                    <a:pt x="13983" y="16518"/>
                    <a:pt x="16524" y="13659"/>
                  </a:cubicBezTo>
                  <a:cubicBezTo>
                    <a:pt x="19065" y="10800"/>
                    <a:pt x="20971" y="6988"/>
                    <a:pt x="19700" y="4765"/>
                  </a:cubicBezTo>
                  <a:cubicBezTo>
                    <a:pt x="18430" y="2541"/>
                    <a:pt x="13983" y="1906"/>
                    <a:pt x="9536" y="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9629442" y="5020509"/>
              <a:ext cx="125290" cy="139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180" fill="norm" stroke="1" extrusionOk="0">
                  <a:moveTo>
                    <a:pt x="2949" y="8422"/>
                  </a:moveTo>
                  <a:cubicBezTo>
                    <a:pt x="4749" y="9067"/>
                    <a:pt x="6549" y="9712"/>
                    <a:pt x="8169" y="9390"/>
                  </a:cubicBezTo>
                  <a:cubicBezTo>
                    <a:pt x="9789" y="9067"/>
                    <a:pt x="11229" y="7778"/>
                    <a:pt x="12309" y="6005"/>
                  </a:cubicBezTo>
                  <a:cubicBezTo>
                    <a:pt x="13389" y="4231"/>
                    <a:pt x="14109" y="1975"/>
                    <a:pt x="13569" y="846"/>
                  </a:cubicBezTo>
                  <a:cubicBezTo>
                    <a:pt x="13029" y="-282"/>
                    <a:pt x="11229" y="-282"/>
                    <a:pt x="9069" y="846"/>
                  </a:cubicBezTo>
                  <a:cubicBezTo>
                    <a:pt x="6909" y="1975"/>
                    <a:pt x="4389" y="4231"/>
                    <a:pt x="2589" y="7617"/>
                  </a:cubicBezTo>
                  <a:cubicBezTo>
                    <a:pt x="789" y="11002"/>
                    <a:pt x="-291" y="15515"/>
                    <a:pt x="69" y="18094"/>
                  </a:cubicBezTo>
                  <a:cubicBezTo>
                    <a:pt x="429" y="20673"/>
                    <a:pt x="2229" y="21318"/>
                    <a:pt x="6009" y="21157"/>
                  </a:cubicBezTo>
                  <a:cubicBezTo>
                    <a:pt x="9789" y="20996"/>
                    <a:pt x="15549" y="20028"/>
                    <a:pt x="21309" y="19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9802999" y="4945814"/>
              <a:ext cx="142233" cy="214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276" fill="norm" stroke="1" extrusionOk="0">
                  <a:moveTo>
                    <a:pt x="21345" y="296"/>
                  </a:moveTo>
                  <a:cubicBezTo>
                    <a:pt x="19757" y="87"/>
                    <a:pt x="18169" y="-123"/>
                    <a:pt x="16739" y="87"/>
                  </a:cubicBezTo>
                  <a:cubicBezTo>
                    <a:pt x="15310" y="296"/>
                    <a:pt x="14039" y="926"/>
                    <a:pt x="11339" y="3442"/>
                  </a:cubicBezTo>
                  <a:cubicBezTo>
                    <a:pt x="8639" y="5959"/>
                    <a:pt x="4510" y="10362"/>
                    <a:pt x="2445" y="13089"/>
                  </a:cubicBezTo>
                  <a:cubicBezTo>
                    <a:pt x="380" y="15815"/>
                    <a:pt x="380" y="16863"/>
                    <a:pt x="221" y="17912"/>
                  </a:cubicBezTo>
                  <a:cubicBezTo>
                    <a:pt x="63" y="18960"/>
                    <a:pt x="-255" y="20009"/>
                    <a:pt x="380" y="20638"/>
                  </a:cubicBezTo>
                  <a:cubicBezTo>
                    <a:pt x="1016" y="21267"/>
                    <a:pt x="2604" y="21477"/>
                    <a:pt x="5463" y="21058"/>
                  </a:cubicBezTo>
                  <a:cubicBezTo>
                    <a:pt x="8321" y="20638"/>
                    <a:pt x="12451" y="19590"/>
                    <a:pt x="16580" y="18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9971642" y="5009820"/>
              <a:ext cx="106940" cy="16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089" fill="norm" stroke="1" extrusionOk="0">
                  <a:moveTo>
                    <a:pt x="18857" y="2681"/>
                  </a:moveTo>
                  <a:cubicBezTo>
                    <a:pt x="16739" y="2417"/>
                    <a:pt x="14622" y="2154"/>
                    <a:pt x="11445" y="3998"/>
                  </a:cubicBezTo>
                  <a:cubicBezTo>
                    <a:pt x="8269" y="5842"/>
                    <a:pt x="4033" y="9793"/>
                    <a:pt x="1916" y="12427"/>
                  </a:cubicBezTo>
                  <a:cubicBezTo>
                    <a:pt x="-202" y="15061"/>
                    <a:pt x="-202" y="16378"/>
                    <a:pt x="222" y="17695"/>
                  </a:cubicBezTo>
                  <a:cubicBezTo>
                    <a:pt x="645" y="19012"/>
                    <a:pt x="1492" y="20329"/>
                    <a:pt x="2974" y="20856"/>
                  </a:cubicBezTo>
                  <a:cubicBezTo>
                    <a:pt x="4457" y="21383"/>
                    <a:pt x="6574" y="21120"/>
                    <a:pt x="9539" y="19012"/>
                  </a:cubicBezTo>
                  <a:cubicBezTo>
                    <a:pt x="12504" y="16905"/>
                    <a:pt x="16316" y="12954"/>
                    <a:pt x="18433" y="10320"/>
                  </a:cubicBezTo>
                  <a:cubicBezTo>
                    <a:pt x="20551" y="7685"/>
                    <a:pt x="20974" y="6368"/>
                    <a:pt x="21186" y="4920"/>
                  </a:cubicBezTo>
                  <a:cubicBezTo>
                    <a:pt x="21398" y="3471"/>
                    <a:pt x="21398" y="1890"/>
                    <a:pt x="19280" y="968"/>
                  </a:cubicBezTo>
                  <a:cubicBezTo>
                    <a:pt x="17163" y="46"/>
                    <a:pt x="12927" y="-217"/>
                    <a:pt x="9963" y="178"/>
                  </a:cubicBezTo>
                  <a:cubicBezTo>
                    <a:pt x="6998" y="573"/>
                    <a:pt x="5304" y="1627"/>
                    <a:pt x="4669" y="2812"/>
                  </a:cubicBezTo>
                  <a:cubicBezTo>
                    <a:pt x="4033" y="3998"/>
                    <a:pt x="4457" y="5315"/>
                    <a:pt x="6786" y="6237"/>
                  </a:cubicBezTo>
                  <a:cubicBezTo>
                    <a:pt x="9116" y="7159"/>
                    <a:pt x="13351" y="7685"/>
                    <a:pt x="16104" y="7422"/>
                  </a:cubicBezTo>
                  <a:cubicBezTo>
                    <a:pt x="18857" y="7159"/>
                    <a:pt x="20127" y="6105"/>
                    <a:pt x="21398" y="5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9951581" y="4939034"/>
              <a:ext cx="101601" cy="66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5" fill="norm" stroke="1" extrusionOk="0">
                  <a:moveTo>
                    <a:pt x="0" y="20695"/>
                  </a:moveTo>
                  <a:cubicBezTo>
                    <a:pt x="2700" y="14804"/>
                    <a:pt x="5400" y="8913"/>
                    <a:pt x="8550" y="4986"/>
                  </a:cubicBezTo>
                  <a:cubicBezTo>
                    <a:pt x="11700" y="1059"/>
                    <a:pt x="15300" y="-905"/>
                    <a:pt x="17100" y="404"/>
                  </a:cubicBezTo>
                  <a:cubicBezTo>
                    <a:pt x="18900" y="1713"/>
                    <a:pt x="18900" y="6295"/>
                    <a:pt x="19350" y="10222"/>
                  </a:cubicBezTo>
                  <a:cubicBezTo>
                    <a:pt x="19800" y="14150"/>
                    <a:pt x="20700" y="17422"/>
                    <a:pt x="21600" y="20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10084931" y="4948807"/>
              <a:ext cx="6939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600" fill="norm" stroke="1" extrusionOk="0">
                  <a:moveTo>
                    <a:pt x="7624" y="0"/>
                  </a:moveTo>
                  <a:cubicBezTo>
                    <a:pt x="11435" y="2335"/>
                    <a:pt x="15247" y="4670"/>
                    <a:pt x="17788" y="7492"/>
                  </a:cubicBezTo>
                  <a:cubicBezTo>
                    <a:pt x="20329" y="10314"/>
                    <a:pt x="21600" y="13622"/>
                    <a:pt x="20329" y="16054"/>
                  </a:cubicBezTo>
                  <a:cubicBezTo>
                    <a:pt x="19059" y="18486"/>
                    <a:pt x="15247" y="20043"/>
                    <a:pt x="11435" y="20822"/>
                  </a:cubicBezTo>
                  <a:cubicBezTo>
                    <a:pt x="7624" y="21600"/>
                    <a:pt x="3812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10542131" y="4826150"/>
              <a:ext cx="190501" cy="29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923" fill="norm" stroke="1" extrusionOk="0">
                  <a:moveTo>
                    <a:pt x="0" y="17480"/>
                  </a:moveTo>
                  <a:cubicBezTo>
                    <a:pt x="720" y="12080"/>
                    <a:pt x="1440" y="6680"/>
                    <a:pt x="3000" y="3305"/>
                  </a:cubicBezTo>
                  <a:cubicBezTo>
                    <a:pt x="4560" y="-70"/>
                    <a:pt x="6960" y="-1420"/>
                    <a:pt x="9480" y="1955"/>
                  </a:cubicBezTo>
                  <a:cubicBezTo>
                    <a:pt x="12000" y="5330"/>
                    <a:pt x="14640" y="13430"/>
                    <a:pt x="16560" y="16805"/>
                  </a:cubicBezTo>
                  <a:cubicBezTo>
                    <a:pt x="18480" y="20180"/>
                    <a:pt x="19680" y="18830"/>
                    <a:pt x="20400" y="17480"/>
                  </a:cubicBezTo>
                  <a:cubicBezTo>
                    <a:pt x="21120" y="16130"/>
                    <a:pt x="21360" y="14780"/>
                    <a:pt x="21600" y="13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10567523" y="4923407"/>
              <a:ext cx="20955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593" y="21600"/>
                  </a:moveTo>
                  <a:cubicBezTo>
                    <a:pt x="1513" y="21600"/>
                    <a:pt x="433" y="21600"/>
                    <a:pt x="109" y="19800"/>
                  </a:cubicBezTo>
                  <a:cubicBezTo>
                    <a:pt x="-215" y="18000"/>
                    <a:pt x="217" y="14400"/>
                    <a:pt x="973" y="12600"/>
                  </a:cubicBezTo>
                  <a:cubicBezTo>
                    <a:pt x="1729" y="10800"/>
                    <a:pt x="2809" y="10800"/>
                    <a:pt x="3997" y="10440"/>
                  </a:cubicBezTo>
                  <a:cubicBezTo>
                    <a:pt x="5185" y="10080"/>
                    <a:pt x="6481" y="9360"/>
                    <a:pt x="8209" y="11160"/>
                  </a:cubicBezTo>
                  <a:cubicBezTo>
                    <a:pt x="9937" y="12960"/>
                    <a:pt x="12097" y="17280"/>
                    <a:pt x="13609" y="18360"/>
                  </a:cubicBezTo>
                  <a:cubicBezTo>
                    <a:pt x="15121" y="19440"/>
                    <a:pt x="15985" y="17280"/>
                    <a:pt x="17173" y="13680"/>
                  </a:cubicBezTo>
                  <a:cubicBezTo>
                    <a:pt x="18361" y="10080"/>
                    <a:pt x="19873" y="5040"/>
                    <a:pt x="213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11079449" y="4728989"/>
              <a:ext cx="180233" cy="31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84" fill="norm" stroke="1" extrusionOk="0">
                  <a:moveTo>
                    <a:pt x="3302" y="4953"/>
                  </a:moveTo>
                  <a:cubicBezTo>
                    <a:pt x="3302" y="3958"/>
                    <a:pt x="3302" y="2963"/>
                    <a:pt x="4935" y="2040"/>
                  </a:cubicBezTo>
                  <a:cubicBezTo>
                    <a:pt x="6567" y="1116"/>
                    <a:pt x="9833" y="263"/>
                    <a:pt x="11967" y="50"/>
                  </a:cubicBezTo>
                  <a:cubicBezTo>
                    <a:pt x="14102" y="-163"/>
                    <a:pt x="15107" y="263"/>
                    <a:pt x="15233" y="2182"/>
                  </a:cubicBezTo>
                  <a:cubicBezTo>
                    <a:pt x="15358" y="4100"/>
                    <a:pt x="14605" y="7511"/>
                    <a:pt x="12219" y="10708"/>
                  </a:cubicBezTo>
                  <a:cubicBezTo>
                    <a:pt x="9833" y="13905"/>
                    <a:pt x="5814" y="16890"/>
                    <a:pt x="3302" y="18595"/>
                  </a:cubicBezTo>
                  <a:cubicBezTo>
                    <a:pt x="791" y="20300"/>
                    <a:pt x="-214" y="20726"/>
                    <a:pt x="37" y="21011"/>
                  </a:cubicBezTo>
                  <a:cubicBezTo>
                    <a:pt x="288" y="21295"/>
                    <a:pt x="1795" y="21437"/>
                    <a:pt x="5563" y="21366"/>
                  </a:cubicBezTo>
                  <a:cubicBezTo>
                    <a:pt x="9330" y="21295"/>
                    <a:pt x="15358" y="21011"/>
                    <a:pt x="21386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11348581" y="4961507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11494631" y="4758307"/>
              <a:ext cx="1569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189"/>
                    <a:pt x="21600" y="8378"/>
                    <a:pt x="18900" y="11978"/>
                  </a:cubicBezTo>
                  <a:cubicBezTo>
                    <a:pt x="16200" y="15578"/>
                    <a:pt x="8100" y="18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8599031" y="5564757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8494060" y="5484544"/>
              <a:ext cx="308172" cy="527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65" fill="norm" stroke="1" extrusionOk="0">
                  <a:moveTo>
                    <a:pt x="6405" y="4552"/>
                  </a:moveTo>
                  <a:cubicBezTo>
                    <a:pt x="5671" y="4380"/>
                    <a:pt x="4936" y="4208"/>
                    <a:pt x="4569" y="3691"/>
                  </a:cubicBezTo>
                  <a:cubicBezTo>
                    <a:pt x="4201" y="3175"/>
                    <a:pt x="4201" y="2315"/>
                    <a:pt x="4495" y="1712"/>
                  </a:cubicBezTo>
                  <a:cubicBezTo>
                    <a:pt x="4789" y="1110"/>
                    <a:pt x="5377" y="766"/>
                    <a:pt x="6038" y="464"/>
                  </a:cubicBezTo>
                  <a:cubicBezTo>
                    <a:pt x="6699" y="163"/>
                    <a:pt x="7434" y="-95"/>
                    <a:pt x="7875" y="34"/>
                  </a:cubicBezTo>
                  <a:cubicBezTo>
                    <a:pt x="8315" y="163"/>
                    <a:pt x="8462" y="680"/>
                    <a:pt x="8609" y="1927"/>
                  </a:cubicBezTo>
                  <a:cubicBezTo>
                    <a:pt x="8756" y="3175"/>
                    <a:pt x="8903" y="5154"/>
                    <a:pt x="8022" y="7134"/>
                  </a:cubicBezTo>
                  <a:cubicBezTo>
                    <a:pt x="7140" y="9113"/>
                    <a:pt x="5230" y="11092"/>
                    <a:pt x="3687" y="12125"/>
                  </a:cubicBezTo>
                  <a:cubicBezTo>
                    <a:pt x="2144" y="13158"/>
                    <a:pt x="969" y="13244"/>
                    <a:pt x="381" y="12985"/>
                  </a:cubicBezTo>
                  <a:cubicBezTo>
                    <a:pt x="-207" y="12727"/>
                    <a:pt x="-207" y="12125"/>
                    <a:pt x="1042" y="10963"/>
                  </a:cubicBezTo>
                  <a:cubicBezTo>
                    <a:pt x="2291" y="9801"/>
                    <a:pt x="4789" y="8080"/>
                    <a:pt x="6993" y="6703"/>
                  </a:cubicBezTo>
                  <a:cubicBezTo>
                    <a:pt x="9197" y="5327"/>
                    <a:pt x="11107" y="4294"/>
                    <a:pt x="12577" y="3476"/>
                  </a:cubicBezTo>
                  <a:cubicBezTo>
                    <a:pt x="14046" y="2659"/>
                    <a:pt x="15075" y="2056"/>
                    <a:pt x="15369" y="2099"/>
                  </a:cubicBezTo>
                  <a:cubicBezTo>
                    <a:pt x="15662" y="2142"/>
                    <a:pt x="15222" y="2831"/>
                    <a:pt x="14193" y="4251"/>
                  </a:cubicBezTo>
                  <a:cubicBezTo>
                    <a:pt x="13164" y="5671"/>
                    <a:pt x="11548" y="7822"/>
                    <a:pt x="10226" y="10275"/>
                  </a:cubicBezTo>
                  <a:cubicBezTo>
                    <a:pt x="8903" y="12727"/>
                    <a:pt x="7875" y="15481"/>
                    <a:pt x="7360" y="17245"/>
                  </a:cubicBezTo>
                  <a:cubicBezTo>
                    <a:pt x="6846" y="19009"/>
                    <a:pt x="6846" y="19784"/>
                    <a:pt x="6993" y="20386"/>
                  </a:cubicBezTo>
                  <a:cubicBezTo>
                    <a:pt x="7140" y="20989"/>
                    <a:pt x="7434" y="21419"/>
                    <a:pt x="7875" y="21462"/>
                  </a:cubicBezTo>
                  <a:cubicBezTo>
                    <a:pt x="8315" y="21505"/>
                    <a:pt x="8903" y="21161"/>
                    <a:pt x="9564" y="20128"/>
                  </a:cubicBezTo>
                  <a:cubicBezTo>
                    <a:pt x="10226" y="19095"/>
                    <a:pt x="10960" y="17374"/>
                    <a:pt x="11328" y="16256"/>
                  </a:cubicBezTo>
                  <a:cubicBezTo>
                    <a:pt x="11695" y="15137"/>
                    <a:pt x="11695" y="14621"/>
                    <a:pt x="11548" y="14104"/>
                  </a:cubicBezTo>
                  <a:cubicBezTo>
                    <a:pt x="11401" y="13588"/>
                    <a:pt x="11107" y="13072"/>
                    <a:pt x="11328" y="12727"/>
                  </a:cubicBezTo>
                  <a:cubicBezTo>
                    <a:pt x="11548" y="12383"/>
                    <a:pt x="12283" y="12211"/>
                    <a:pt x="14046" y="11867"/>
                  </a:cubicBezTo>
                  <a:cubicBezTo>
                    <a:pt x="15809" y="11523"/>
                    <a:pt x="18601" y="11006"/>
                    <a:pt x="21393" y="10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9177244" y="5552057"/>
              <a:ext cx="31388" cy="361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45" fill="norm" stroke="1" extrusionOk="0">
                  <a:moveTo>
                    <a:pt x="8393" y="0"/>
                  </a:moveTo>
                  <a:cubicBezTo>
                    <a:pt x="6953" y="4144"/>
                    <a:pt x="5513" y="8288"/>
                    <a:pt x="4073" y="11491"/>
                  </a:cubicBezTo>
                  <a:cubicBezTo>
                    <a:pt x="2633" y="14693"/>
                    <a:pt x="1193" y="16953"/>
                    <a:pt x="473" y="18586"/>
                  </a:cubicBezTo>
                  <a:cubicBezTo>
                    <a:pt x="-247" y="20219"/>
                    <a:pt x="-247" y="21223"/>
                    <a:pt x="1193" y="21412"/>
                  </a:cubicBezTo>
                  <a:cubicBezTo>
                    <a:pt x="2633" y="21600"/>
                    <a:pt x="5513" y="20972"/>
                    <a:pt x="9113" y="20281"/>
                  </a:cubicBezTo>
                  <a:cubicBezTo>
                    <a:pt x="12713" y="19591"/>
                    <a:pt x="17033" y="18837"/>
                    <a:pt x="21353" y="18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9272131" y="5692976"/>
              <a:ext cx="190501" cy="191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1" fill="norm" stroke="1" extrusionOk="0">
                  <a:moveTo>
                    <a:pt x="0" y="4744"/>
                  </a:moveTo>
                  <a:cubicBezTo>
                    <a:pt x="480" y="2653"/>
                    <a:pt x="960" y="563"/>
                    <a:pt x="1200" y="99"/>
                  </a:cubicBezTo>
                  <a:cubicBezTo>
                    <a:pt x="1440" y="-366"/>
                    <a:pt x="1440" y="795"/>
                    <a:pt x="1560" y="3931"/>
                  </a:cubicBezTo>
                  <a:cubicBezTo>
                    <a:pt x="1680" y="7066"/>
                    <a:pt x="1920" y="12176"/>
                    <a:pt x="2280" y="15311"/>
                  </a:cubicBezTo>
                  <a:cubicBezTo>
                    <a:pt x="2640" y="18447"/>
                    <a:pt x="3120" y="19608"/>
                    <a:pt x="3960" y="20305"/>
                  </a:cubicBezTo>
                  <a:cubicBezTo>
                    <a:pt x="4800" y="21002"/>
                    <a:pt x="6000" y="21234"/>
                    <a:pt x="6840" y="20769"/>
                  </a:cubicBezTo>
                  <a:cubicBezTo>
                    <a:pt x="7680" y="20305"/>
                    <a:pt x="8160" y="19144"/>
                    <a:pt x="8520" y="17982"/>
                  </a:cubicBezTo>
                  <a:cubicBezTo>
                    <a:pt x="8880" y="16821"/>
                    <a:pt x="9120" y="15660"/>
                    <a:pt x="9240" y="14499"/>
                  </a:cubicBezTo>
                  <a:cubicBezTo>
                    <a:pt x="9360" y="13337"/>
                    <a:pt x="9360" y="12176"/>
                    <a:pt x="9600" y="12292"/>
                  </a:cubicBezTo>
                  <a:cubicBezTo>
                    <a:pt x="9840" y="12408"/>
                    <a:pt x="10320" y="13802"/>
                    <a:pt x="10920" y="15079"/>
                  </a:cubicBezTo>
                  <a:cubicBezTo>
                    <a:pt x="11520" y="16357"/>
                    <a:pt x="12240" y="17518"/>
                    <a:pt x="13200" y="17866"/>
                  </a:cubicBezTo>
                  <a:cubicBezTo>
                    <a:pt x="14160" y="18215"/>
                    <a:pt x="15360" y="17750"/>
                    <a:pt x="16200" y="16357"/>
                  </a:cubicBezTo>
                  <a:cubicBezTo>
                    <a:pt x="17040" y="14963"/>
                    <a:pt x="17520" y="12640"/>
                    <a:pt x="18360" y="9853"/>
                  </a:cubicBezTo>
                  <a:cubicBezTo>
                    <a:pt x="19200" y="7066"/>
                    <a:pt x="20400" y="3815"/>
                    <a:pt x="21600" y="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9550968" y="5571107"/>
              <a:ext cx="19614" cy="29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529" fill="norm" stroke="1" extrusionOk="0">
                  <a:moveTo>
                    <a:pt x="575" y="0"/>
                  </a:moveTo>
                  <a:cubicBezTo>
                    <a:pt x="7055" y="3042"/>
                    <a:pt x="13535" y="6085"/>
                    <a:pt x="14615" y="9431"/>
                  </a:cubicBezTo>
                  <a:cubicBezTo>
                    <a:pt x="15695" y="12777"/>
                    <a:pt x="11375" y="16428"/>
                    <a:pt x="7055" y="18634"/>
                  </a:cubicBezTo>
                  <a:cubicBezTo>
                    <a:pt x="2735" y="20839"/>
                    <a:pt x="-1585" y="21600"/>
                    <a:pt x="575" y="21524"/>
                  </a:cubicBezTo>
                  <a:cubicBezTo>
                    <a:pt x="2735" y="21448"/>
                    <a:pt x="11375" y="20535"/>
                    <a:pt x="20015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9773781" y="5685407"/>
              <a:ext cx="21128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0" y="0"/>
                  </a:moveTo>
                  <a:cubicBezTo>
                    <a:pt x="5560" y="1858"/>
                    <a:pt x="11121" y="3716"/>
                    <a:pt x="14436" y="4877"/>
                  </a:cubicBezTo>
                  <a:cubicBezTo>
                    <a:pt x="17750" y="6039"/>
                    <a:pt x="18820" y="6503"/>
                    <a:pt x="19782" y="7084"/>
                  </a:cubicBezTo>
                  <a:cubicBezTo>
                    <a:pt x="20745" y="7665"/>
                    <a:pt x="21600" y="8361"/>
                    <a:pt x="21279" y="9639"/>
                  </a:cubicBezTo>
                  <a:cubicBezTo>
                    <a:pt x="20958" y="10916"/>
                    <a:pt x="19461" y="12774"/>
                    <a:pt x="16788" y="14865"/>
                  </a:cubicBezTo>
                  <a:cubicBezTo>
                    <a:pt x="14115" y="16955"/>
                    <a:pt x="10265" y="19277"/>
                    <a:pt x="64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0084931" y="5692483"/>
              <a:ext cx="206463" cy="195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65" fill="norm" stroke="1" extrusionOk="0">
                  <a:moveTo>
                    <a:pt x="0" y="2707"/>
                  </a:moveTo>
                  <a:cubicBezTo>
                    <a:pt x="5069" y="1778"/>
                    <a:pt x="10139" y="849"/>
                    <a:pt x="13335" y="385"/>
                  </a:cubicBezTo>
                  <a:cubicBezTo>
                    <a:pt x="16531" y="-80"/>
                    <a:pt x="17853" y="-80"/>
                    <a:pt x="19065" y="152"/>
                  </a:cubicBezTo>
                  <a:cubicBezTo>
                    <a:pt x="20278" y="385"/>
                    <a:pt x="21380" y="849"/>
                    <a:pt x="21490" y="1430"/>
                  </a:cubicBezTo>
                  <a:cubicBezTo>
                    <a:pt x="21600" y="2010"/>
                    <a:pt x="20718" y="2707"/>
                    <a:pt x="18184" y="4914"/>
                  </a:cubicBezTo>
                  <a:cubicBezTo>
                    <a:pt x="15649" y="7120"/>
                    <a:pt x="11461" y="10836"/>
                    <a:pt x="8816" y="13275"/>
                  </a:cubicBezTo>
                  <a:cubicBezTo>
                    <a:pt x="6171" y="15714"/>
                    <a:pt x="5069" y="16875"/>
                    <a:pt x="4298" y="18036"/>
                  </a:cubicBezTo>
                  <a:cubicBezTo>
                    <a:pt x="3527" y="19197"/>
                    <a:pt x="3086" y="20359"/>
                    <a:pt x="3527" y="20939"/>
                  </a:cubicBezTo>
                  <a:cubicBezTo>
                    <a:pt x="3967" y="21520"/>
                    <a:pt x="5290" y="21520"/>
                    <a:pt x="8045" y="21404"/>
                  </a:cubicBezTo>
                  <a:cubicBezTo>
                    <a:pt x="10800" y="21288"/>
                    <a:pt x="14988" y="21055"/>
                    <a:pt x="19176" y="20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0241479" y="5863207"/>
              <a:ext cx="103803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18594" y="0"/>
                  </a:moveTo>
                  <a:cubicBezTo>
                    <a:pt x="18594" y="3000"/>
                    <a:pt x="18594" y="6000"/>
                    <a:pt x="16650" y="9300"/>
                  </a:cubicBezTo>
                  <a:cubicBezTo>
                    <a:pt x="14706" y="12600"/>
                    <a:pt x="10818" y="16200"/>
                    <a:pt x="7794" y="17700"/>
                  </a:cubicBezTo>
                  <a:cubicBezTo>
                    <a:pt x="4770" y="19200"/>
                    <a:pt x="2610" y="18600"/>
                    <a:pt x="1314" y="16800"/>
                  </a:cubicBezTo>
                  <a:cubicBezTo>
                    <a:pt x="18" y="15000"/>
                    <a:pt x="-414" y="12000"/>
                    <a:pt x="450" y="9900"/>
                  </a:cubicBezTo>
                  <a:cubicBezTo>
                    <a:pt x="1314" y="7800"/>
                    <a:pt x="3474" y="6600"/>
                    <a:pt x="5634" y="6600"/>
                  </a:cubicBezTo>
                  <a:cubicBezTo>
                    <a:pt x="7794" y="6600"/>
                    <a:pt x="9954" y="7800"/>
                    <a:pt x="11466" y="10200"/>
                  </a:cubicBezTo>
                  <a:cubicBezTo>
                    <a:pt x="12978" y="12600"/>
                    <a:pt x="13842" y="16200"/>
                    <a:pt x="15354" y="18300"/>
                  </a:cubicBezTo>
                  <a:cubicBezTo>
                    <a:pt x="16866" y="20400"/>
                    <a:pt x="19026" y="21000"/>
                    <a:pt x="211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0332581" y="5831457"/>
              <a:ext cx="889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0408781" y="5924505"/>
              <a:ext cx="101601" cy="113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8" fill="norm" stroke="1" extrusionOk="0">
                  <a:moveTo>
                    <a:pt x="0" y="6299"/>
                  </a:moveTo>
                  <a:cubicBezTo>
                    <a:pt x="1350" y="4336"/>
                    <a:pt x="2700" y="2372"/>
                    <a:pt x="4500" y="1194"/>
                  </a:cubicBezTo>
                  <a:cubicBezTo>
                    <a:pt x="6300" y="16"/>
                    <a:pt x="8550" y="-377"/>
                    <a:pt x="9675" y="408"/>
                  </a:cubicBezTo>
                  <a:cubicBezTo>
                    <a:pt x="10800" y="1194"/>
                    <a:pt x="10800" y="3158"/>
                    <a:pt x="9450" y="5710"/>
                  </a:cubicBezTo>
                  <a:cubicBezTo>
                    <a:pt x="8100" y="8263"/>
                    <a:pt x="5400" y="11405"/>
                    <a:pt x="3375" y="13958"/>
                  </a:cubicBezTo>
                  <a:cubicBezTo>
                    <a:pt x="1350" y="16510"/>
                    <a:pt x="0" y="18474"/>
                    <a:pt x="450" y="19652"/>
                  </a:cubicBezTo>
                  <a:cubicBezTo>
                    <a:pt x="900" y="20830"/>
                    <a:pt x="3150" y="21223"/>
                    <a:pt x="6975" y="20830"/>
                  </a:cubicBezTo>
                  <a:cubicBezTo>
                    <a:pt x="10800" y="20438"/>
                    <a:pt x="16200" y="19259"/>
                    <a:pt x="21600" y="18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0605631" y="5787949"/>
              <a:ext cx="1778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371" y="6132"/>
                    <a:pt x="8743" y="-1068"/>
                    <a:pt x="12343" y="132"/>
                  </a:cubicBezTo>
                  <a:cubicBezTo>
                    <a:pt x="15943" y="1332"/>
                    <a:pt x="18771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0592931" y="5901307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0992981" y="5685150"/>
              <a:ext cx="28348" cy="26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447" fill="norm" stroke="1" extrusionOk="0">
                  <a:moveTo>
                    <a:pt x="4629" y="2634"/>
                  </a:moveTo>
                  <a:cubicBezTo>
                    <a:pt x="9257" y="1415"/>
                    <a:pt x="13886" y="195"/>
                    <a:pt x="16971" y="21"/>
                  </a:cubicBezTo>
                  <a:cubicBezTo>
                    <a:pt x="20057" y="-153"/>
                    <a:pt x="21600" y="718"/>
                    <a:pt x="20057" y="3766"/>
                  </a:cubicBezTo>
                  <a:cubicBezTo>
                    <a:pt x="18514" y="6815"/>
                    <a:pt x="13886" y="12041"/>
                    <a:pt x="10029" y="15350"/>
                  </a:cubicBezTo>
                  <a:cubicBezTo>
                    <a:pt x="6171" y="18660"/>
                    <a:pt x="3086" y="20053"/>
                    <a:pt x="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1056481" y="5863207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1132708" y="5720043"/>
              <a:ext cx="88080" cy="225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27" fill="norm" stroke="1" extrusionOk="0">
                  <a:moveTo>
                    <a:pt x="18077" y="6927"/>
                  </a:moveTo>
                  <a:cubicBezTo>
                    <a:pt x="19082" y="5927"/>
                    <a:pt x="20086" y="4927"/>
                    <a:pt x="20589" y="3927"/>
                  </a:cubicBezTo>
                  <a:cubicBezTo>
                    <a:pt x="21091" y="2927"/>
                    <a:pt x="21091" y="1927"/>
                    <a:pt x="19835" y="1127"/>
                  </a:cubicBezTo>
                  <a:cubicBezTo>
                    <a:pt x="18579" y="327"/>
                    <a:pt x="16068" y="-273"/>
                    <a:pt x="12803" y="127"/>
                  </a:cubicBezTo>
                  <a:cubicBezTo>
                    <a:pt x="9538" y="527"/>
                    <a:pt x="5519" y="1927"/>
                    <a:pt x="3007" y="3227"/>
                  </a:cubicBezTo>
                  <a:cubicBezTo>
                    <a:pt x="496" y="4527"/>
                    <a:pt x="-509" y="5727"/>
                    <a:pt x="244" y="6227"/>
                  </a:cubicBezTo>
                  <a:cubicBezTo>
                    <a:pt x="998" y="6727"/>
                    <a:pt x="3510" y="6527"/>
                    <a:pt x="6021" y="6127"/>
                  </a:cubicBezTo>
                  <a:cubicBezTo>
                    <a:pt x="8533" y="5727"/>
                    <a:pt x="11044" y="5127"/>
                    <a:pt x="13054" y="5227"/>
                  </a:cubicBezTo>
                  <a:cubicBezTo>
                    <a:pt x="15063" y="5327"/>
                    <a:pt x="16570" y="6127"/>
                    <a:pt x="16319" y="8927"/>
                  </a:cubicBezTo>
                  <a:cubicBezTo>
                    <a:pt x="16068" y="11727"/>
                    <a:pt x="14058" y="16527"/>
                    <a:pt x="12049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1291431" y="5709677"/>
              <a:ext cx="76143" cy="215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385" fill="norm" stroke="1" extrusionOk="0">
                  <a:moveTo>
                    <a:pt x="8757" y="5145"/>
                  </a:moveTo>
                  <a:cubicBezTo>
                    <a:pt x="10508" y="4306"/>
                    <a:pt x="12259" y="3467"/>
                    <a:pt x="14595" y="2419"/>
                  </a:cubicBezTo>
                  <a:cubicBezTo>
                    <a:pt x="16930" y="1370"/>
                    <a:pt x="19849" y="112"/>
                    <a:pt x="20724" y="7"/>
                  </a:cubicBezTo>
                  <a:cubicBezTo>
                    <a:pt x="21600" y="-98"/>
                    <a:pt x="20432" y="951"/>
                    <a:pt x="16638" y="3677"/>
                  </a:cubicBezTo>
                  <a:cubicBezTo>
                    <a:pt x="12843" y="6403"/>
                    <a:pt x="6422" y="10807"/>
                    <a:pt x="3211" y="13533"/>
                  </a:cubicBezTo>
                  <a:cubicBezTo>
                    <a:pt x="0" y="16259"/>
                    <a:pt x="0" y="17308"/>
                    <a:pt x="0" y="18356"/>
                  </a:cubicBezTo>
                  <a:cubicBezTo>
                    <a:pt x="0" y="19405"/>
                    <a:pt x="0" y="20453"/>
                    <a:pt x="1459" y="20978"/>
                  </a:cubicBezTo>
                  <a:cubicBezTo>
                    <a:pt x="2919" y="21502"/>
                    <a:pt x="5838" y="21502"/>
                    <a:pt x="8173" y="21083"/>
                  </a:cubicBezTo>
                  <a:cubicBezTo>
                    <a:pt x="10508" y="20663"/>
                    <a:pt x="12259" y="19824"/>
                    <a:pt x="13427" y="18881"/>
                  </a:cubicBezTo>
                  <a:cubicBezTo>
                    <a:pt x="14595" y="17937"/>
                    <a:pt x="15178" y="16888"/>
                    <a:pt x="14303" y="16050"/>
                  </a:cubicBezTo>
                  <a:cubicBezTo>
                    <a:pt x="13427" y="15211"/>
                    <a:pt x="11092" y="14582"/>
                    <a:pt x="8465" y="14477"/>
                  </a:cubicBezTo>
                  <a:cubicBezTo>
                    <a:pt x="5838" y="14372"/>
                    <a:pt x="2919" y="14791"/>
                    <a:pt x="1751" y="15525"/>
                  </a:cubicBezTo>
                  <a:cubicBezTo>
                    <a:pt x="584" y="16259"/>
                    <a:pt x="1168" y="17308"/>
                    <a:pt x="1751" y="18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1424781" y="5914007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1786731" y="5803613"/>
              <a:ext cx="177801" cy="140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3" fill="norm" stroke="1" extrusionOk="0">
                  <a:moveTo>
                    <a:pt x="0" y="366"/>
                  </a:moveTo>
                  <a:cubicBezTo>
                    <a:pt x="1286" y="49"/>
                    <a:pt x="2571" y="-269"/>
                    <a:pt x="3600" y="366"/>
                  </a:cubicBezTo>
                  <a:cubicBezTo>
                    <a:pt x="4629" y="1002"/>
                    <a:pt x="5400" y="2590"/>
                    <a:pt x="6171" y="5290"/>
                  </a:cubicBezTo>
                  <a:cubicBezTo>
                    <a:pt x="6943" y="7990"/>
                    <a:pt x="7714" y="11802"/>
                    <a:pt x="7843" y="14660"/>
                  </a:cubicBezTo>
                  <a:cubicBezTo>
                    <a:pt x="7971" y="17519"/>
                    <a:pt x="7457" y="19425"/>
                    <a:pt x="6557" y="20378"/>
                  </a:cubicBezTo>
                  <a:cubicBezTo>
                    <a:pt x="5657" y="21331"/>
                    <a:pt x="4371" y="21331"/>
                    <a:pt x="3729" y="20378"/>
                  </a:cubicBezTo>
                  <a:cubicBezTo>
                    <a:pt x="3086" y="19425"/>
                    <a:pt x="3086" y="17519"/>
                    <a:pt x="4500" y="14343"/>
                  </a:cubicBezTo>
                  <a:cubicBezTo>
                    <a:pt x="5914" y="11166"/>
                    <a:pt x="8743" y="6719"/>
                    <a:pt x="11443" y="4178"/>
                  </a:cubicBezTo>
                  <a:cubicBezTo>
                    <a:pt x="14143" y="1637"/>
                    <a:pt x="16714" y="1002"/>
                    <a:pt x="18386" y="1319"/>
                  </a:cubicBezTo>
                  <a:cubicBezTo>
                    <a:pt x="20057" y="1637"/>
                    <a:pt x="20829" y="2907"/>
                    <a:pt x="21600" y="4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1947554" y="5841697"/>
              <a:ext cx="141668" cy="24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072" fill="norm" stroke="1" extrusionOk="0">
                  <a:moveTo>
                    <a:pt x="632" y="1829"/>
                  </a:moveTo>
                  <a:cubicBezTo>
                    <a:pt x="2197" y="1829"/>
                    <a:pt x="3763" y="1829"/>
                    <a:pt x="5328" y="1469"/>
                  </a:cubicBezTo>
                  <a:cubicBezTo>
                    <a:pt x="6893" y="1109"/>
                    <a:pt x="8458" y="389"/>
                    <a:pt x="8302" y="119"/>
                  </a:cubicBezTo>
                  <a:cubicBezTo>
                    <a:pt x="8145" y="-151"/>
                    <a:pt x="6267" y="29"/>
                    <a:pt x="4545" y="749"/>
                  </a:cubicBezTo>
                  <a:cubicBezTo>
                    <a:pt x="2823" y="1469"/>
                    <a:pt x="1258" y="2729"/>
                    <a:pt x="476" y="3809"/>
                  </a:cubicBezTo>
                  <a:cubicBezTo>
                    <a:pt x="-307" y="4889"/>
                    <a:pt x="-307" y="5789"/>
                    <a:pt x="1884" y="6329"/>
                  </a:cubicBezTo>
                  <a:cubicBezTo>
                    <a:pt x="4076" y="6869"/>
                    <a:pt x="8458" y="7049"/>
                    <a:pt x="11276" y="6869"/>
                  </a:cubicBezTo>
                  <a:cubicBezTo>
                    <a:pt x="14093" y="6689"/>
                    <a:pt x="15345" y="6149"/>
                    <a:pt x="16910" y="5069"/>
                  </a:cubicBezTo>
                  <a:cubicBezTo>
                    <a:pt x="18476" y="3989"/>
                    <a:pt x="20354" y="2369"/>
                    <a:pt x="20823" y="2099"/>
                  </a:cubicBezTo>
                  <a:cubicBezTo>
                    <a:pt x="21293" y="1829"/>
                    <a:pt x="20354" y="2909"/>
                    <a:pt x="19884" y="5609"/>
                  </a:cubicBezTo>
                  <a:cubicBezTo>
                    <a:pt x="19415" y="8309"/>
                    <a:pt x="19415" y="12629"/>
                    <a:pt x="19415" y="15239"/>
                  </a:cubicBezTo>
                  <a:cubicBezTo>
                    <a:pt x="19415" y="17849"/>
                    <a:pt x="19415" y="18749"/>
                    <a:pt x="19102" y="19649"/>
                  </a:cubicBezTo>
                  <a:cubicBezTo>
                    <a:pt x="18789" y="20549"/>
                    <a:pt x="18163" y="21449"/>
                    <a:pt x="16128" y="20909"/>
                  </a:cubicBezTo>
                  <a:cubicBezTo>
                    <a:pt x="14093" y="20369"/>
                    <a:pt x="10650" y="18389"/>
                    <a:pt x="8928" y="16769"/>
                  </a:cubicBezTo>
                  <a:cubicBezTo>
                    <a:pt x="7206" y="15149"/>
                    <a:pt x="7206" y="13889"/>
                    <a:pt x="7206" y="12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2072481" y="5799707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12122673" y="5823652"/>
              <a:ext cx="78926" cy="134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164" fill="norm" stroke="1" extrusionOk="0">
                  <a:moveTo>
                    <a:pt x="8466" y="9201"/>
                  </a:moveTo>
                  <a:cubicBezTo>
                    <a:pt x="10682" y="8204"/>
                    <a:pt x="12897" y="7207"/>
                    <a:pt x="15389" y="5546"/>
                  </a:cubicBezTo>
                  <a:cubicBezTo>
                    <a:pt x="17882" y="3884"/>
                    <a:pt x="20651" y="1558"/>
                    <a:pt x="20651" y="561"/>
                  </a:cubicBezTo>
                  <a:cubicBezTo>
                    <a:pt x="20651" y="-436"/>
                    <a:pt x="17882" y="-104"/>
                    <a:pt x="14005" y="1558"/>
                  </a:cubicBezTo>
                  <a:cubicBezTo>
                    <a:pt x="10128" y="3219"/>
                    <a:pt x="5143" y="6210"/>
                    <a:pt x="2374" y="8702"/>
                  </a:cubicBezTo>
                  <a:cubicBezTo>
                    <a:pt x="-395" y="11195"/>
                    <a:pt x="-949" y="13189"/>
                    <a:pt x="1820" y="15182"/>
                  </a:cubicBezTo>
                  <a:cubicBezTo>
                    <a:pt x="4589" y="17176"/>
                    <a:pt x="10682" y="19170"/>
                    <a:pt x="16774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2235502" y="5873790"/>
              <a:ext cx="84630" cy="99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0780" fill="norm" stroke="1" extrusionOk="0">
                  <a:moveTo>
                    <a:pt x="21064" y="441"/>
                  </a:moveTo>
                  <a:cubicBezTo>
                    <a:pt x="18430" y="0"/>
                    <a:pt x="15796" y="-441"/>
                    <a:pt x="12371" y="881"/>
                  </a:cubicBezTo>
                  <a:cubicBezTo>
                    <a:pt x="8947" y="2204"/>
                    <a:pt x="4732" y="5290"/>
                    <a:pt x="2362" y="8816"/>
                  </a:cubicBezTo>
                  <a:cubicBezTo>
                    <a:pt x="-9" y="12343"/>
                    <a:pt x="-536" y="16310"/>
                    <a:pt x="518" y="18514"/>
                  </a:cubicBezTo>
                  <a:cubicBezTo>
                    <a:pt x="1571" y="20718"/>
                    <a:pt x="4205" y="21159"/>
                    <a:pt x="7366" y="20498"/>
                  </a:cubicBezTo>
                  <a:cubicBezTo>
                    <a:pt x="10527" y="19837"/>
                    <a:pt x="14215" y="18073"/>
                    <a:pt x="17903" y="16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2359943" y="5722402"/>
              <a:ext cx="60847" cy="25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344" fill="norm" stroke="1" extrusionOk="0">
                  <a:moveTo>
                    <a:pt x="12378" y="5887"/>
                  </a:moveTo>
                  <a:cubicBezTo>
                    <a:pt x="13818" y="5009"/>
                    <a:pt x="15258" y="4131"/>
                    <a:pt x="17058" y="2901"/>
                  </a:cubicBezTo>
                  <a:cubicBezTo>
                    <a:pt x="18858" y="1672"/>
                    <a:pt x="21018" y="92"/>
                    <a:pt x="20658" y="4"/>
                  </a:cubicBezTo>
                  <a:cubicBezTo>
                    <a:pt x="20298" y="-84"/>
                    <a:pt x="17418" y="1321"/>
                    <a:pt x="13458" y="4570"/>
                  </a:cubicBezTo>
                  <a:cubicBezTo>
                    <a:pt x="9498" y="7818"/>
                    <a:pt x="4458" y="12911"/>
                    <a:pt x="1938" y="15984"/>
                  </a:cubicBezTo>
                  <a:cubicBezTo>
                    <a:pt x="-582" y="19057"/>
                    <a:pt x="-582" y="20111"/>
                    <a:pt x="1578" y="20726"/>
                  </a:cubicBezTo>
                  <a:cubicBezTo>
                    <a:pt x="3738" y="21340"/>
                    <a:pt x="8058" y="21516"/>
                    <a:pt x="11298" y="21165"/>
                  </a:cubicBezTo>
                  <a:cubicBezTo>
                    <a:pt x="14538" y="20814"/>
                    <a:pt x="16698" y="19936"/>
                    <a:pt x="18858" y="19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12293600" y="5844157"/>
              <a:ext cx="14718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8496" y="21600"/>
                  </a:moveTo>
                  <a:cubicBezTo>
                    <a:pt x="6645" y="19543"/>
                    <a:pt x="4793" y="17486"/>
                    <a:pt x="3096" y="14400"/>
                  </a:cubicBezTo>
                  <a:cubicBezTo>
                    <a:pt x="1399" y="11314"/>
                    <a:pt x="-144" y="7200"/>
                    <a:pt x="10" y="4629"/>
                  </a:cubicBezTo>
                  <a:cubicBezTo>
                    <a:pt x="165" y="2057"/>
                    <a:pt x="2016" y="1029"/>
                    <a:pt x="5873" y="514"/>
                  </a:cubicBezTo>
                  <a:cubicBezTo>
                    <a:pt x="9730" y="0"/>
                    <a:pt x="15593" y="0"/>
                    <a:pt x="214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2589746" y="5736207"/>
              <a:ext cx="21298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8046" y="0"/>
                  </a:moveTo>
                  <a:cubicBezTo>
                    <a:pt x="7404" y="1674"/>
                    <a:pt x="6763" y="3349"/>
                    <a:pt x="5800" y="6530"/>
                  </a:cubicBezTo>
                  <a:cubicBezTo>
                    <a:pt x="4838" y="9712"/>
                    <a:pt x="3555" y="14400"/>
                    <a:pt x="2699" y="17163"/>
                  </a:cubicBezTo>
                  <a:cubicBezTo>
                    <a:pt x="1844" y="19926"/>
                    <a:pt x="1416" y="20763"/>
                    <a:pt x="988" y="20679"/>
                  </a:cubicBezTo>
                  <a:cubicBezTo>
                    <a:pt x="561" y="20595"/>
                    <a:pt x="133" y="19591"/>
                    <a:pt x="26" y="18502"/>
                  </a:cubicBezTo>
                  <a:cubicBezTo>
                    <a:pt x="-81" y="17414"/>
                    <a:pt x="133" y="16242"/>
                    <a:pt x="774" y="15572"/>
                  </a:cubicBezTo>
                  <a:cubicBezTo>
                    <a:pt x="1416" y="14902"/>
                    <a:pt x="2485" y="14735"/>
                    <a:pt x="4196" y="14567"/>
                  </a:cubicBezTo>
                  <a:cubicBezTo>
                    <a:pt x="5907" y="14400"/>
                    <a:pt x="8260" y="14233"/>
                    <a:pt x="11040" y="12474"/>
                  </a:cubicBezTo>
                  <a:cubicBezTo>
                    <a:pt x="13820" y="10716"/>
                    <a:pt x="17028" y="7367"/>
                    <a:pt x="18953" y="5274"/>
                  </a:cubicBezTo>
                  <a:cubicBezTo>
                    <a:pt x="20877" y="3181"/>
                    <a:pt x="21519" y="2344"/>
                    <a:pt x="21519" y="2428"/>
                  </a:cubicBezTo>
                  <a:cubicBezTo>
                    <a:pt x="21519" y="2512"/>
                    <a:pt x="20877" y="3516"/>
                    <a:pt x="19594" y="6279"/>
                  </a:cubicBezTo>
                  <a:cubicBezTo>
                    <a:pt x="18311" y="9042"/>
                    <a:pt x="16386" y="13563"/>
                    <a:pt x="15210" y="16409"/>
                  </a:cubicBezTo>
                  <a:cubicBezTo>
                    <a:pt x="14034" y="19256"/>
                    <a:pt x="13606" y="20428"/>
                    <a:pt x="131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2761219" y="5983857"/>
              <a:ext cx="88795" cy="84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107" fill="norm" stroke="1" extrusionOk="0">
                  <a:moveTo>
                    <a:pt x="9852" y="3161"/>
                  </a:moveTo>
                  <a:cubicBezTo>
                    <a:pt x="7340" y="4215"/>
                    <a:pt x="4828" y="5268"/>
                    <a:pt x="3070" y="7112"/>
                  </a:cubicBezTo>
                  <a:cubicBezTo>
                    <a:pt x="1312" y="8956"/>
                    <a:pt x="307" y="11590"/>
                    <a:pt x="56" y="14224"/>
                  </a:cubicBezTo>
                  <a:cubicBezTo>
                    <a:pt x="-195" y="16859"/>
                    <a:pt x="307" y="19493"/>
                    <a:pt x="3321" y="20546"/>
                  </a:cubicBezTo>
                  <a:cubicBezTo>
                    <a:pt x="6335" y="21600"/>
                    <a:pt x="11861" y="21073"/>
                    <a:pt x="15377" y="19756"/>
                  </a:cubicBezTo>
                  <a:cubicBezTo>
                    <a:pt x="18893" y="18439"/>
                    <a:pt x="20400" y="16332"/>
                    <a:pt x="20903" y="13961"/>
                  </a:cubicBezTo>
                  <a:cubicBezTo>
                    <a:pt x="21405" y="11590"/>
                    <a:pt x="20903" y="8956"/>
                    <a:pt x="17889" y="6585"/>
                  </a:cubicBezTo>
                  <a:cubicBezTo>
                    <a:pt x="14875" y="4215"/>
                    <a:pt x="9349" y="2107"/>
                    <a:pt x="38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0986631" y="5202807"/>
              <a:ext cx="554982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0" y="0"/>
                  </a:moveTo>
                  <a:cubicBezTo>
                    <a:pt x="2853" y="0"/>
                    <a:pt x="5706" y="0"/>
                    <a:pt x="8436" y="1800"/>
                  </a:cubicBezTo>
                  <a:cubicBezTo>
                    <a:pt x="11167" y="3600"/>
                    <a:pt x="13775" y="7200"/>
                    <a:pt x="16383" y="10800"/>
                  </a:cubicBezTo>
                  <a:cubicBezTo>
                    <a:pt x="18992" y="14400"/>
                    <a:pt x="21600" y="18000"/>
                    <a:pt x="21355" y="19350"/>
                  </a:cubicBezTo>
                  <a:cubicBezTo>
                    <a:pt x="21111" y="20700"/>
                    <a:pt x="18014" y="19800"/>
                    <a:pt x="15079" y="18450"/>
                  </a:cubicBezTo>
                  <a:cubicBezTo>
                    <a:pt x="12145" y="17100"/>
                    <a:pt x="9374" y="15300"/>
                    <a:pt x="7499" y="14400"/>
                  </a:cubicBezTo>
                  <a:cubicBezTo>
                    <a:pt x="5624" y="13500"/>
                    <a:pt x="4646" y="13500"/>
                    <a:pt x="3953" y="13050"/>
                  </a:cubicBezTo>
                  <a:cubicBezTo>
                    <a:pt x="3260" y="12600"/>
                    <a:pt x="2853" y="11700"/>
                    <a:pt x="2853" y="10350"/>
                  </a:cubicBezTo>
                  <a:cubicBezTo>
                    <a:pt x="2853" y="9000"/>
                    <a:pt x="3260" y="7200"/>
                    <a:pt x="4891" y="6750"/>
                  </a:cubicBezTo>
                  <a:cubicBezTo>
                    <a:pt x="6521" y="6300"/>
                    <a:pt x="9374" y="7200"/>
                    <a:pt x="12226" y="9900"/>
                  </a:cubicBezTo>
                  <a:cubicBezTo>
                    <a:pt x="15079" y="12600"/>
                    <a:pt x="17932" y="17100"/>
                    <a:pt x="207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1126331" y="5348857"/>
              <a:ext cx="139701" cy="11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0"/>
                  </a:moveTo>
                  <a:cubicBezTo>
                    <a:pt x="1964" y="5786"/>
                    <a:pt x="3927" y="11571"/>
                    <a:pt x="5564" y="15429"/>
                  </a:cubicBezTo>
                  <a:cubicBezTo>
                    <a:pt x="7200" y="19286"/>
                    <a:pt x="8509" y="21214"/>
                    <a:pt x="9655" y="21407"/>
                  </a:cubicBezTo>
                  <a:cubicBezTo>
                    <a:pt x="10800" y="21600"/>
                    <a:pt x="11782" y="20057"/>
                    <a:pt x="13745" y="17743"/>
                  </a:cubicBezTo>
                  <a:cubicBezTo>
                    <a:pt x="15709" y="15429"/>
                    <a:pt x="18655" y="12343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2668131" y="7657580"/>
              <a:ext cx="3479801" cy="12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21344"/>
                  </a:moveTo>
                  <a:cubicBezTo>
                    <a:pt x="407" y="20996"/>
                    <a:pt x="815" y="20647"/>
                    <a:pt x="1202" y="20299"/>
                  </a:cubicBezTo>
                  <a:cubicBezTo>
                    <a:pt x="1590" y="19950"/>
                    <a:pt x="1958" y="19602"/>
                    <a:pt x="2345" y="19079"/>
                  </a:cubicBezTo>
                  <a:cubicBezTo>
                    <a:pt x="2733" y="18557"/>
                    <a:pt x="3140" y="17860"/>
                    <a:pt x="3541" y="17163"/>
                  </a:cubicBezTo>
                  <a:cubicBezTo>
                    <a:pt x="3942" y="16467"/>
                    <a:pt x="4336" y="15770"/>
                    <a:pt x="4802" y="15421"/>
                  </a:cubicBezTo>
                  <a:cubicBezTo>
                    <a:pt x="5269" y="15073"/>
                    <a:pt x="5807" y="15073"/>
                    <a:pt x="6333" y="15073"/>
                  </a:cubicBezTo>
                  <a:cubicBezTo>
                    <a:pt x="6858" y="15073"/>
                    <a:pt x="7371" y="15073"/>
                    <a:pt x="7844" y="14899"/>
                  </a:cubicBezTo>
                  <a:cubicBezTo>
                    <a:pt x="8317" y="14725"/>
                    <a:pt x="8750" y="14376"/>
                    <a:pt x="9243" y="14028"/>
                  </a:cubicBezTo>
                  <a:cubicBezTo>
                    <a:pt x="9736" y="13679"/>
                    <a:pt x="10288" y="13331"/>
                    <a:pt x="10813" y="12983"/>
                  </a:cubicBezTo>
                  <a:cubicBezTo>
                    <a:pt x="11339" y="12634"/>
                    <a:pt x="11838" y="12286"/>
                    <a:pt x="12357" y="12112"/>
                  </a:cubicBezTo>
                  <a:cubicBezTo>
                    <a:pt x="12876" y="11938"/>
                    <a:pt x="13415" y="11938"/>
                    <a:pt x="13914" y="11763"/>
                  </a:cubicBezTo>
                  <a:cubicBezTo>
                    <a:pt x="14413" y="11589"/>
                    <a:pt x="14873" y="11241"/>
                    <a:pt x="15353" y="10892"/>
                  </a:cubicBezTo>
                  <a:cubicBezTo>
                    <a:pt x="15832" y="10544"/>
                    <a:pt x="16331" y="10196"/>
                    <a:pt x="16837" y="9847"/>
                  </a:cubicBezTo>
                  <a:cubicBezTo>
                    <a:pt x="17343" y="9499"/>
                    <a:pt x="17855" y="9150"/>
                    <a:pt x="18315" y="8628"/>
                  </a:cubicBezTo>
                  <a:cubicBezTo>
                    <a:pt x="18775" y="8105"/>
                    <a:pt x="19182" y="7409"/>
                    <a:pt x="19564" y="6538"/>
                  </a:cubicBezTo>
                  <a:cubicBezTo>
                    <a:pt x="19945" y="5667"/>
                    <a:pt x="20299" y="4621"/>
                    <a:pt x="20601" y="3402"/>
                  </a:cubicBezTo>
                  <a:cubicBezTo>
                    <a:pt x="20904" y="2183"/>
                    <a:pt x="21153" y="789"/>
                    <a:pt x="21311" y="267"/>
                  </a:cubicBezTo>
                  <a:cubicBezTo>
                    <a:pt x="21469" y="-256"/>
                    <a:pt x="21534" y="92"/>
                    <a:pt x="21600" y="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8400827" y="4343827"/>
              <a:ext cx="487382" cy="562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29" fill="norm" stroke="1" extrusionOk="0">
                  <a:moveTo>
                    <a:pt x="18494" y="2484"/>
                  </a:moveTo>
                  <a:cubicBezTo>
                    <a:pt x="18494" y="2081"/>
                    <a:pt x="18494" y="1678"/>
                    <a:pt x="18075" y="1235"/>
                  </a:cubicBezTo>
                  <a:cubicBezTo>
                    <a:pt x="17656" y="792"/>
                    <a:pt x="16818" y="308"/>
                    <a:pt x="15701" y="106"/>
                  </a:cubicBezTo>
                  <a:cubicBezTo>
                    <a:pt x="14583" y="-95"/>
                    <a:pt x="13187" y="-14"/>
                    <a:pt x="11557" y="389"/>
                  </a:cubicBezTo>
                  <a:cubicBezTo>
                    <a:pt x="9928" y="792"/>
                    <a:pt x="8066" y="1517"/>
                    <a:pt x="6437" y="2484"/>
                  </a:cubicBezTo>
                  <a:cubicBezTo>
                    <a:pt x="4807" y="3451"/>
                    <a:pt x="3411" y="4660"/>
                    <a:pt x="2387" y="5950"/>
                  </a:cubicBezTo>
                  <a:cubicBezTo>
                    <a:pt x="1363" y="7239"/>
                    <a:pt x="711" y="8609"/>
                    <a:pt x="339" y="10020"/>
                  </a:cubicBezTo>
                  <a:cubicBezTo>
                    <a:pt x="-34" y="11430"/>
                    <a:pt x="-127" y="12881"/>
                    <a:pt x="199" y="14171"/>
                  </a:cubicBezTo>
                  <a:cubicBezTo>
                    <a:pt x="525" y="15460"/>
                    <a:pt x="1270" y="16589"/>
                    <a:pt x="2294" y="17596"/>
                  </a:cubicBezTo>
                  <a:cubicBezTo>
                    <a:pt x="3318" y="18604"/>
                    <a:pt x="4621" y="19490"/>
                    <a:pt x="6204" y="20095"/>
                  </a:cubicBezTo>
                  <a:cubicBezTo>
                    <a:pt x="7787" y="20699"/>
                    <a:pt x="9649" y="21021"/>
                    <a:pt x="11371" y="21223"/>
                  </a:cubicBezTo>
                  <a:cubicBezTo>
                    <a:pt x="13094" y="21424"/>
                    <a:pt x="14676" y="21505"/>
                    <a:pt x="15980" y="21344"/>
                  </a:cubicBezTo>
                  <a:cubicBezTo>
                    <a:pt x="17283" y="21183"/>
                    <a:pt x="18307" y="20780"/>
                    <a:pt x="19145" y="19893"/>
                  </a:cubicBezTo>
                  <a:cubicBezTo>
                    <a:pt x="19983" y="19006"/>
                    <a:pt x="20635" y="17636"/>
                    <a:pt x="21007" y="15783"/>
                  </a:cubicBezTo>
                  <a:cubicBezTo>
                    <a:pt x="21380" y="13929"/>
                    <a:pt x="21473" y="11592"/>
                    <a:pt x="21426" y="9415"/>
                  </a:cubicBezTo>
                  <a:cubicBezTo>
                    <a:pt x="21380" y="7239"/>
                    <a:pt x="21194" y="5224"/>
                    <a:pt x="20728" y="3814"/>
                  </a:cubicBezTo>
                  <a:cubicBezTo>
                    <a:pt x="20263" y="2404"/>
                    <a:pt x="19518" y="1598"/>
                    <a:pt x="18354" y="1235"/>
                  </a:cubicBezTo>
                  <a:cubicBezTo>
                    <a:pt x="17190" y="872"/>
                    <a:pt x="15607" y="953"/>
                    <a:pt x="14025" y="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2693531" y="6457138"/>
              <a:ext cx="3845985" cy="1184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7" fill="norm" stroke="1" extrusionOk="0">
                  <a:moveTo>
                    <a:pt x="0" y="21577"/>
                  </a:moveTo>
                  <a:cubicBezTo>
                    <a:pt x="345" y="21461"/>
                    <a:pt x="689" y="21346"/>
                    <a:pt x="1058" y="21114"/>
                  </a:cubicBezTo>
                  <a:cubicBezTo>
                    <a:pt x="1427" y="20883"/>
                    <a:pt x="1819" y="20536"/>
                    <a:pt x="2199" y="20188"/>
                  </a:cubicBezTo>
                  <a:cubicBezTo>
                    <a:pt x="2580" y="19841"/>
                    <a:pt x="2948" y="19494"/>
                    <a:pt x="3329" y="19051"/>
                  </a:cubicBezTo>
                  <a:cubicBezTo>
                    <a:pt x="3709" y="18607"/>
                    <a:pt x="4101" y="18067"/>
                    <a:pt x="4393" y="17527"/>
                  </a:cubicBezTo>
                  <a:cubicBezTo>
                    <a:pt x="4684" y="16987"/>
                    <a:pt x="4874" y="16447"/>
                    <a:pt x="5076" y="15849"/>
                  </a:cubicBezTo>
                  <a:cubicBezTo>
                    <a:pt x="5278" y="15251"/>
                    <a:pt x="5492" y="14596"/>
                    <a:pt x="5700" y="13882"/>
                  </a:cubicBezTo>
                  <a:cubicBezTo>
                    <a:pt x="5908" y="13168"/>
                    <a:pt x="6110" y="12397"/>
                    <a:pt x="6295" y="11703"/>
                  </a:cubicBezTo>
                  <a:cubicBezTo>
                    <a:pt x="6479" y="11008"/>
                    <a:pt x="6645" y="10391"/>
                    <a:pt x="6794" y="9832"/>
                  </a:cubicBezTo>
                  <a:cubicBezTo>
                    <a:pt x="6942" y="9273"/>
                    <a:pt x="7073" y="8771"/>
                    <a:pt x="7204" y="8251"/>
                  </a:cubicBezTo>
                  <a:cubicBezTo>
                    <a:pt x="7335" y="7730"/>
                    <a:pt x="7465" y="7190"/>
                    <a:pt x="7626" y="6515"/>
                  </a:cubicBezTo>
                  <a:cubicBezTo>
                    <a:pt x="7786" y="5840"/>
                    <a:pt x="7977" y="5030"/>
                    <a:pt x="8167" y="4239"/>
                  </a:cubicBezTo>
                  <a:cubicBezTo>
                    <a:pt x="8357" y="3448"/>
                    <a:pt x="8547" y="2677"/>
                    <a:pt x="8779" y="2021"/>
                  </a:cubicBezTo>
                  <a:cubicBezTo>
                    <a:pt x="9011" y="1366"/>
                    <a:pt x="9284" y="826"/>
                    <a:pt x="9552" y="498"/>
                  </a:cubicBezTo>
                  <a:cubicBezTo>
                    <a:pt x="9819" y="170"/>
                    <a:pt x="10081" y="54"/>
                    <a:pt x="10372" y="16"/>
                  </a:cubicBezTo>
                  <a:cubicBezTo>
                    <a:pt x="10663" y="-23"/>
                    <a:pt x="10984" y="16"/>
                    <a:pt x="11264" y="73"/>
                  </a:cubicBezTo>
                  <a:cubicBezTo>
                    <a:pt x="11543" y="131"/>
                    <a:pt x="11781" y="208"/>
                    <a:pt x="11995" y="363"/>
                  </a:cubicBezTo>
                  <a:cubicBezTo>
                    <a:pt x="12209" y="517"/>
                    <a:pt x="12399" y="748"/>
                    <a:pt x="12625" y="1076"/>
                  </a:cubicBezTo>
                  <a:cubicBezTo>
                    <a:pt x="12851" y="1404"/>
                    <a:pt x="13112" y="1828"/>
                    <a:pt x="13380" y="2388"/>
                  </a:cubicBezTo>
                  <a:cubicBezTo>
                    <a:pt x="13647" y="2947"/>
                    <a:pt x="13921" y="3641"/>
                    <a:pt x="14135" y="4201"/>
                  </a:cubicBezTo>
                  <a:cubicBezTo>
                    <a:pt x="14348" y="4760"/>
                    <a:pt x="14503" y="5184"/>
                    <a:pt x="14705" y="5705"/>
                  </a:cubicBezTo>
                  <a:cubicBezTo>
                    <a:pt x="14907" y="6226"/>
                    <a:pt x="15157" y="6843"/>
                    <a:pt x="15389" y="7556"/>
                  </a:cubicBezTo>
                  <a:cubicBezTo>
                    <a:pt x="15620" y="8270"/>
                    <a:pt x="15834" y="9080"/>
                    <a:pt x="16037" y="9832"/>
                  </a:cubicBezTo>
                  <a:cubicBezTo>
                    <a:pt x="16239" y="10584"/>
                    <a:pt x="16429" y="11278"/>
                    <a:pt x="16625" y="11953"/>
                  </a:cubicBezTo>
                  <a:cubicBezTo>
                    <a:pt x="16821" y="12628"/>
                    <a:pt x="17023" y="13284"/>
                    <a:pt x="17225" y="13882"/>
                  </a:cubicBezTo>
                  <a:cubicBezTo>
                    <a:pt x="17427" y="14480"/>
                    <a:pt x="17629" y="15020"/>
                    <a:pt x="17820" y="15483"/>
                  </a:cubicBezTo>
                  <a:cubicBezTo>
                    <a:pt x="18010" y="15946"/>
                    <a:pt x="18188" y="16331"/>
                    <a:pt x="18408" y="16698"/>
                  </a:cubicBezTo>
                  <a:cubicBezTo>
                    <a:pt x="18628" y="17064"/>
                    <a:pt x="18890" y="17411"/>
                    <a:pt x="19193" y="17758"/>
                  </a:cubicBezTo>
                  <a:cubicBezTo>
                    <a:pt x="19496" y="18106"/>
                    <a:pt x="19841" y="18453"/>
                    <a:pt x="20185" y="18723"/>
                  </a:cubicBezTo>
                  <a:cubicBezTo>
                    <a:pt x="20530" y="18993"/>
                    <a:pt x="20875" y="19186"/>
                    <a:pt x="21095" y="19321"/>
                  </a:cubicBezTo>
                  <a:cubicBezTo>
                    <a:pt x="21315" y="19456"/>
                    <a:pt x="21410" y="19533"/>
                    <a:pt x="21481" y="19629"/>
                  </a:cubicBezTo>
                  <a:cubicBezTo>
                    <a:pt x="21552" y="19726"/>
                    <a:pt x="21600" y="19841"/>
                    <a:pt x="21600" y="19996"/>
                  </a:cubicBezTo>
                  <a:cubicBezTo>
                    <a:pt x="21600" y="20150"/>
                    <a:pt x="21552" y="20343"/>
                    <a:pt x="21505" y="20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6027281" y="7660257"/>
              <a:ext cx="431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24" y="20400"/>
                    <a:pt x="8047" y="19200"/>
                    <a:pt x="11382" y="17400"/>
                  </a:cubicBezTo>
                  <a:cubicBezTo>
                    <a:pt x="14718" y="15600"/>
                    <a:pt x="17365" y="13200"/>
                    <a:pt x="18953" y="10200"/>
                  </a:cubicBezTo>
                  <a:cubicBezTo>
                    <a:pt x="20541" y="7200"/>
                    <a:pt x="210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4662031" y="6475982"/>
              <a:ext cx="3176" cy="4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4674731" y="6710932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4709656" y="6901432"/>
              <a:ext cx="9526" cy="92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662887" y="7203057"/>
              <a:ext cx="2137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600" fill="norm" stroke="1" extrusionOk="0">
                  <a:moveTo>
                    <a:pt x="20768" y="0"/>
                  </a:moveTo>
                  <a:cubicBezTo>
                    <a:pt x="20768" y="2541"/>
                    <a:pt x="20768" y="5082"/>
                    <a:pt x="17168" y="7518"/>
                  </a:cubicBezTo>
                  <a:cubicBezTo>
                    <a:pt x="13568" y="9953"/>
                    <a:pt x="6368" y="12282"/>
                    <a:pt x="2768" y="13976"/>
                  </a:cubicBezTo>
                  <a:cubicBezTo>
                    <a:pt x="-832" y="15671"/>
                    <a:pt x="-832" y="16729"/>
                    <a:pt x="2254" y="17894"/>
                  </a:cubicBezTo>
                  <a:cubicBezTo>
                    <a:pt x="5339" y="19059"/>
                    <a:pt x="11511" y="20329"/>
                    <a:pt x="176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4653953" y="7514207"/>
              <a:ext cx="490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116"/>
                    <a:pt x="-1585" y="10232"/>
                    <a:pt x="575" y="13832"/>
                  </a:cubicBezTo>
                  <a:cubicBezTo>
                    <a:pt x="2735" y="17432"/>
                    <a:pt x="11375" y="19516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4613800" y="7703846"/>
              <a:ext cx="73632" cy="63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948" fill="norm" stroke="1" extrusionOk="0">
                  <a:moveTo>
                    <a:pt x="10359" y="6555"/>
                  </a:moveTo>
                  <a:cubicBezTo>
                    <a:pt x="9125" y="5510"/>
                    <a:pt x="7891" y="4464"/>
                    <a:pt x="6502" y="4464"/>
                  </a:cubicBezTo>
                  <a:cubicBezTo>
                    <a:pt x="5114" y="4464"/>
                    <a:pt x="3571" y="5510"/>
                    <a:pt x="2337" y="7600"/>
                  </a:cubicBezTo>
                  <a:cubicBezTo>
                    <a:pt x="1102" y="9690"/>
                    <a:pt x="177" y="12826"/>
                    <a:pt x="22" y="15264"/>
                  </a:cubicBezTo>
                  <a:cubicBezTo>
                    <a:pt x="-132" y="17703"/>
                    <a:pt x="485" y="19445"/>
                    <a:pt x="2491" y="20316"/>
                  </a:cubicBezTo>
                  <a:cubicBezTo>
                    <a:pt x="4497" y="21187"/>
                    <a:pt x="7891" y="21187"/>
                    <a:pt x="10977" y="19793"/>
                  </a:cubicBezTo>
                  <a:cubicBezTo>
                    <a:pt x="14062" y="18400"/>
                    <a:pt x="16839" y="15613"/>
                    <a:pt x="18691" y="12477"/>
                  </a:cubicBezTo>
                  <a:cubicBezTo>
                    <a:pt x="20542" y="9342"/>
                    <a:pt x="21468" y="5858"/>
                    <a:pt x="21468" y="3419"/>
                  </a:cubicBezTo>
                  <a:cubicBezTo>
                    <a:pt x="21468" y="981"/>
                    <a:pt x="20542" y="-413"/>
                    <a:pt x="17919" y="110"/>
                  </a:cubicBezTo>
                  <a:cubicBezTo>
                    <a:pt x="15297" y="632"/>
                    <a:pt x="10977" y="3071"/>
                    <a:pt x="8508" y="6206"/>
                  </a:cubicBezTo>
                  <a:cubicBezTo>
                    <a:pt x="6039" y="9342"/>
                    <a:pt x="5422" y="13174"/>
                    <a:pt x="5577" y="15787"/>
                  </a:cubicBezTo>
                  <a:cubicBezTo>
                    <a:pt x="5731" y="18400"/>
                    <a:pt x="6657" y="19793"/>
                    <a:pt x="8045" y="20490"/>
                  </a:cubicBezTo>
                  <a:cubicBezTo>
                    <a:pt x="9434" y="21187"/>
                    <a:pt x="11285" y="21187"/>
                    <a:pt x="12982" y="19793"/>
                  </a:cubicBezTo>
                  <a:cubicBezTo>
                    <a:pt x="14679" y="18400"/>
                    <a:pt x="16222" y="15613"/>
                    <a:pt x="16685" y="13348"/>
                  </a:cubicBezTo>
                  <a:cubicBezTo>
                    <a:pt x="17148" y="11084"/>
                    <a:pt x="16531" y="9342"/>
                    <a:pt x="15451" y="8297"/>
                  </a:cubicBezTo>
                  <a:cubicBezTo>
                    <a:pt x="14371" y="7252"/>
                    <a:pt x="12828" y="6903"/>
                    <a:pt x="10977" y="7252"/>
                  </a:cubicBezTo>
                  <a:cubicBezTo>
                    <a:pt x="9125" y="7600"/>
                    <a:pt x="6965" y="8645"/>
                    <a:pt x="6348" y="10910"/>
                  </a:cubicBezTo>
                  <a:cubicBezTo>
                    <a:pt x="5731" y="13174"/>
                    <a:pt x="6657" y="16658"/>
                    <a:pt x="7891" y="18400"/>
                  </a:cubicBezTo>
                  <a:cubicBezTo>
                    <a:pt x="9125" y="20142"/>
                    <a:pt x="10668" y="20142"/>
                    <a:pt x="12057" y="19619"/>
                  </a:cubicBezTo>
                  <a:cubicBezTo>
                    <a:pt x="13445" y="19097"/>
                    <a:pt x="14679" y="18052"/>
                    <a:pt x="15605" y="16484"/>
                  </a:cubicBezTo>
                  <a:cubicBezTo>
                    <a:pt x="16531" y="14916"/>
                    <a:pt x="17148" y="12826"/>
                    <a:pt x="16377" y="11432"/>
                  </a:cubicBezTo>
                  <a:cubicBezTo>
                    <a:pt x="15605" y="10039"/>
                    <a:pt x="13445" y="9342"/>
                    <a:pt x="12057" y="10213"/>
                  </a:cubicBezTo>
                  <a:cubicBezTo>
                    <a:pt x="10668" y="11084"/>
                    <a:pt x="10051" y="13522"/>
                    <a:pt x="9434" y="15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4639156" y="7810349"/>
              <a:ext cx="112621" cy="119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1" h="20803" fill="norm" stroke="1" extrusionOk="0">
                  <a:moveTo>
                    <a:pt x="8719" y="2618"/>
                  </a:moveTo>
                  <a:cubicBezTo>
                    <a:pt x="7763" y="2434"/>
                    <a:pt x="6808" y="2249"/>
                    <a:pt x="5183" y="3726"/>
                  </a:cubicBezTo>
                  <a:cubicBezTo>
                    <a:pt x="3558" y="5203"/>
                    <a:pt x="1264" y="8341"/>
                    <a:pt x="404" y="11387"/>
                  </a:cubicBezTo>
                  <a:cubicBezTo>
                    <a:pt x="-456" y="14434"/>
                    <a:pt x="117" y="17387"/>
                    <a:pt x="1551" y="19141"/>
                  </a:cubicBezTo>
                  <a:cubicBezTo>
                    <a:pt x="2985" y="20895"/>
                    <a:pt x="5279" y="21449"/>
                    <a:pt x="8815" y="19880"/>
                  </a:cubicBezTo>
                  <a:cubicBezTo>
                    <a:pt x="12351" y="18311"/>
                    <a:pt x="17130" y="14618"/>
                    <a:pt x="19137" y="11111"/>
                  </a:cubicBezTo>
                  <a:cubicBezTo>
                    <a:pt x="21144" y="7603"/>
                    <a:pt x="20379" y="4280"/>
                    <a:pt x="18755" y="2341"/>
                  </a:cubicBezTo>
                  <a:cubicBezTo>
                    <a:pt x="17130" y="403"/>
                    <a:pt x="14645" y="-151"/>
                    <a:pt x="12829" y="34"/>
                  </a:cubicBezTo>
                  <a:cubicBezTo>
                    <a:pt x="11013" y="218"/>
                    <a:pt x="9866" y="1141"/>
                    <a:pt x="8719" y="2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5531212" y="7694124"/>
              <a:ext cx="55015" cy="51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480" fill="norm" stroke="1" extrusionOk="0">
                  <a:moveTo>
                    <a:pt x="15891" y="441"/>
                  </a:moveTo>
                  <a:cubicBezTo>
                    <a:pt x="13891" y="882"/>
                    <a:pt x="11891" y="1322"/>
                    <a:pt x="10491" y="2645"/>
                  </a:cubicBezTo>
                  <a:cubicBezTo>
                    <a:pt x="9091" y="3967"/>
                    <a:pt x="8291" y="6171"/>
                    <a:pt x="7891" y="8596"/>
                  </a:cubicBezTo>
                  <a:cubicBezTo>
                    <a:pt x="7491" y="11020"/>
                    <a:pt x="7491" y="13665"/>
                    <a:pt x="8491" y="15208"/>
                  </a:cubicBezTo>
                  <a:cubicBezTo>
                    <a:pt x="9491" y="16751"/>
                    <a:pt x="11491" y="17192"/>
                    <a:pt x="13291" y="16531"/>
                  </a:cubicBezTo>
                  <a:cubicBezTo>
                    <a:pt x="15091" y="15869"/>
                    <a:pt x="16691" y="14106"/>
                    <a:pt x="17691" y="11902"/>
                  </a:cubicBezTo>
                  <a:cubicBezTo>
                    <a:pt x="18691" y="9698"/>
                    <a:pt x="19091" y="7053"/>
                    <a:pt x="18891" y="4629"/>
                  </a:cubicBezTo>
                  <a:cubicBezTo>
                    <a:pt x="18691" y="2204"/>
                    <a:pt x="17891" y="0"/>
                    <a:pt x="14691" y="0"/>
                  </a:cubicBezTo>
                  <a:cubicBezTo>
                    <a:pt x="11491" y="0"/>
                    <a:pt x="5891" y="2204"/>
                    <a:pt x="2891" y="4408"/>
                  </a:cubicBezTo>
                  <a:cubicBezTo>
                    <a:pt x="-109" y="6612"/>
                    <a:pt x="-509" y="8816"/>
                    <a:pt x="491" y="11682"/>
                  </a:cubicBezTo>
                  <a:cubicBezTo>
                    <a:pt x="1491" y="14547"/>
                    <a:pt x="3891" y="18073"/>
                    <a:pt x="6091" y="19837"/>
                  </a:cubicBezTo>
                  <a:cubicBezTo>
                    <a:pt x="8291" y="21600"/>
                    <a:pt x="10291" y="21600"/>
                    <a:pt x="12491" y="21380"/>
                  </a:cubicBezTo>
                  <a:cubicBezTo>
                    <a:pt x="14691" y="21159"/>
                    <a:pt x="17091" y="20718"/>
                    <a:pt x="18691" y="19396"/>
                  </a:cubicBezTo>
                  <a:cubicBezTo>
                    <a:pt x="20291" y="18073"/>
                    <a:pt x="21091" y="15869"/>
                    <a:pt x="20691" y="13886"/>
                  </a:cubicBezTo>
                  <a:cubicBezTo>
                    <a:pt x="20291" y="11902"/>
                    <a:pt x="18691" y="10139"/>
                    <a:pt x="16691" y="9037"/>
                  </a:cubicBezTo>
                  <a:cubicBezTo>
                    <a:pt x="14691" y="7935"/>
                    <a:pt x="12291" y="7494"/>
                    <a:pt x="12091" y="8155"/>
                  </a:cubicBezTo>
                  <a:cubicBezTo>
                    <a:pt x="11891" y="8816"/>
                    <a:pt x="13891" y="10580"/>
                    <a:pt x="15891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5428332" y="7851213"/>
              <a:ext cx="114806" cy="94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82" fill="norm" stroke="1" extrusionOk="0">
                  <a:moveTo>
                    <a:pt x="4504" y="2777"/>
                  </a:moveTo>
                  <a:cubicBezTo>
                    <a:pt x="9413" y="1817"/>
                    <a:pt x="14322" y="857"/>
                    <a:pt x="17267" y="377"/>
                  </a:cubicBezTo>
                  <a:cubicBezTo>
                    <a:pt x="20213" y="-103"/>
                    <a:pt x="21195" y="-103"/>
                    <a:pt x="21293" y="257"/>
                  </a:cubicBezTo>
                  <a:cubicBezTo>
                    <a:pt x="21391" y="617"/>
                    <a:pt x="20606" y="1337"/>
                    <a:pt x="18151" y="3377"/>
                  </a:cubicBezTo>
                  <a:cubicBezTo>
                    <a:pt x="15696" y="5417"/>
                    <a:pt x="11573" y="8777"/>
                    <a:pt x="8235" y="11417"/>
                  </a:cubicBezTo>
                  <a:cubicBezTo>
                    <a:pt x="4896" y="14057"/>
                    <a:pt x="2344" y="15977"/>
                    <a:pt x="1067" y="17537"/>
                  </a:cubicBezTo>
                  <a:cubicBezTo>
                    <a:pt x="-209" y="19097"/>
                    <a:pt x="-209" y="20297"/>
                    <a:pt x="380" y="20897"/>
                  </a:cubicBezTo>
                  <a:cubicBezTo>
                    <a:pt x="969" y="21497"/>
                    <a:pt x="2147" y="21497"/>
                    <a:pt x="4995" y="21137"/>
                  </a:cubicBezTo>
                  <a:cubicBezTo>
                    <a:pt x="7842" y="20777"/>
                    <a:pt x="12358" y="20057"/>
                    <a:pt x="16875" y="19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5501095" y="7917432"/>
              <a:ext cx="72162" cy="6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21344" y="0"/>
                  </a:moveTo>
                  <a:cubicBezTo>
                    <a:pt x="20092" y="1029"/>
                    <a:pt x="18840" y="2057"/>
                    <a:pt x="16805" y="5314"/>
                  </a:cubicBezTo>
                  <a:cubicBezTo>
                    <a:pt x="14770" y="8571"/>
                    <a:pt x="11953" y="14057"/>
                    <a:pt x="9605" y="16971"/>
                  </a:cubicBezTo>
                  <a:cubicBezTo>
                    <a:pt x="7257" y="19886"/>
                    <a:pt x="5379" y="20229"/>
                    <a:pt x="3657" y="20229"/>
                  </a:cubicBezTo>
                  <a:cubicBezTo>
                    <a:pt x="1935" y="20229"/>
                    <a:pt x="370" y="19886"/>
                    <a:pt x="57" y="19029"/>
                  </a:cubicBezTo>
                  <a:cubicBezTo>
                    <a:pt x="-256" y="18171"/>
                    <a:pt x="683" y="16800"/>
                    <a:pt x="3501" y="16800"/>
                  </a:cubicBezTo>
                  <a:cubicBezTo>
                    <a:pt x="6318" y="16800"/>
                    <a:pt x="11014" y="18171"/>
                    <a:pt x="14301" y="19200"/>
                  </a:cubicBezTo>
                  <a:cubicBezTo>
                    <a:pt x="17587" y="20229"/>
                    <a:pt x="19466" y="20914"/>
                    <a:pt x="213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5598656" y="7898382"/>
              <a:ext cx="47626" cy="14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4000"/>
                    <a:pt x="9120" y="8000"/>
                    <a:pt x="5520" y="11600"/>
                  </a:cubicBezTo>
                  <a:cubicBezTo>
                    <a:pt x="1920" y="15200"/>
                    <a:pt x="96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5652631" y="7975433"/>
              <a:ext cx="95251" cy="63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1840"/>
                  </a:moveTo>
                  <a:cubicBezTo>
                    <a:pt x="1200" y="777"/>
                    <a:pt x="2400" y="-285"/>
                    <a:pt x="4200" y="69"/>
                  </a:cubicBezTo>
                  <a:cubicBezTo>
                    <a:pt x="6000" y="423"/>
                    <a:pt x="8400" y="2194"/>
                    <a:pt x="9000" y="4849"/>
                  </a:cubicBezTo>
                  <a:cubicBezTo>
                    <a:pt x="9600" y="7505"/>
                    <a:pt x="8400" y="11046"/>
                    <a:pt x="7320" y="13525"/>
                  </a:cubicBezTo>
                  <a:cubicBezTo>
                    <a:pt x="6240" y="16004"/>
                    <a:pt x="5280" y="17420"/>
                    <a:pt x="5400" y="18659"/>
                  </a:cubicBezTo>
                  <a:cubicBezTo>
                    <a:pt x="5520" y="19899"/>
                    <a:pt x="6720" y="20961"/>
                    <a:pt x="9600" y="21138"/>
                  </a:cubicBezTo>
                  <a:cubicBezTo>
                    <a:pt x="12480" y="21315"/>
                    <a:pt x="17040" y="20607"/>
                    <a:pt x="21600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3425898" y="7719094"/>
              <a:ext cx="53855" cy="58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0996" fill="norm" stroke="1" extrusionOk="0">
                  <a:moveTo>
                    <a:pt x="5298" y="10764"/>
                  </a:moveTo>
                  <a:cubicBezTo>
                    <a:pt x="3667" y="11901"/>
                    <a:pt x="2037" y="13038"/>
                    <a:pt x="1834" y="14364"/>
                  </a:cubicBezTo>
                  <a:cubicBezTo>
                    <a:pt x="1630" y="15691"/>
                    <a:pt x="2852" y="17207"/>
                    <a:pt x="4686" y="17964"/>
                  </a:cubicBezTo>
                  <a:cubicBezTo>
                    <a:pt x="6520" y="18722"/>
                    <a:pt x="8966" y="18722"/>
                    <a:pt x="11818" y="17017"/>
                  </a:cubicBezTo>
                  <a:cubicBezTo>
                    <a:pt x="14671" y="15312"/>
                    <a:pt x="17932" y="11901"/>
                    <a:pt x="19562" y="9059"/>
                  </a:cubicBezTo>
                  <a:cubicBezTo>
                    <a:pt x="21192" y="6217"/>
                    <a:pt x="21192" y="3943"/>
                    <a:pt x="19154" y="2238"/>
                  </a:cubicBezTo>
                  <a:cubicBezTo>
                    <a:pt x="17117" y="533"/>
                    <a:pt x="13041" y="-604"/>
                    <a:pt x="9577" y="343"/>
                  </a:cubicBezTo>
                  <a:cubicBezTo>
                    <a:pt x="6113" y="1291"/>
                    <a:pt x="3260" y="4322"/>
                    <a:pt x="1630" y="7733"/>
                  </a:cubicBezTo>
                  <a:cubicBezTo>
                    <a:pt x="0" y="11143"/>
                    <a:pt x="-408" y="14933"/>
                    <a:pt x="407" y="17396"/>
                  </a:cubicBezTo>
                  <a:cubicBezTo>
                    <a:pt x="1222" y="19859"/>
                    <a:pt x="3260" y="20996"/>
                    <a:pt x="6317" y="20996"/>
                  </a:cubicBezTo>
                  <a:cubicBezTo>
                    <a:pt x="9373" y="20996"/>
                    <a:pt x="13449" y="19859"/>
                    <a:pt x="15690" y="18343"/>
                  </a:cubicBezTo>
                  <a:cubicBezTo>
                    <a:pt x="17932" y="16828"/>
                    <a:pt x="18339" y="14933"/>
                    <a:pt x="17117" y="13038"/>
                  </a:cubicBezTo>
                  <a:cubicBezTo>
                    <a:pt x="15894" y="11143"/>
                    <a:pt x="13041" y="9249"/>
                    <a:pt x="12226" y="9249"/>
                  </a:cubicBezTo>
                  <a:cubicBezTo>
                    <a:pt x="11411" y="9249"/>
                    <a:pt x="12634" y="11143"/>
                    <a:pt x="14264" y="12849"/>
                  </a:cubicBezTo>
                  <a:cubicBezTo>
                    <a:pt x="15894" y="14554"/>
                    <a:pt x="17932" y="16070"/>
                    <a:pt x="19969" y="17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3338056" y="7911082"/>
              <a:ext cx="8572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3452356" y="7844660"/>
              <a:ext cx="112931" cy="137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19" fill="norm" stroke="1" extrusionOk="0">
                  <a:moveTo>
                    <a:pt x="0" y="3424"/>
                  </a:moveTo>
                  <a:cubicBezTo>
                    <a:pt x="3800" y="2434"/>
                    <a:pt x="7600" y="1445"/>
                    <a:pt x="10600" y="868"/>
                  </a:cubicBezTo>
                  <a:cubicBezTo>
                    <a:pt x="13600" y="291"/>
                    <a:pt x="15800" y="126"/>
                    <a:pt x="17500" y="43"/>
                  </a:cubicBezTo>
                  <a:cubicBezTo>
                    <a:pt x="19200" y="-39"/>
                    <a:pt x="20400" y="-39"/>
                    <a:pt x="21000" y="373"/>
                  </a:cubicBezTo>
                  <a:cubicBezTo>
                    <a:pt x="21600" y="785"/>
                    <a:pt x="21600" y="1610"/>
                    <a:pt x="19400" y="3671"/>
                  </a:cubicBezTo>
                  <a:cubicBezTo>
                    <a:pt x="17200" y="5732"/>
                    <a:pt x="12800" y="9030"/>
                    <a:pt x="9800" y="11421"/>
                  </a:cubicBezTo>
                  <a:cubicBezTo>
                    <a:pt x="6800" y="13811"/>
                    <a:pt x="5200" y="15295"/>
                    <a:pt x="3900" y="16779"/>
                  </a:cubicBezTo>
                  <a:cubicBezTo>
                    <a:pt x="2600" y="18263"/>
                    <a:pt x="1600" y="19747"/>
                    <a:pt x="1600" y="20572"/>
                  </a:cubicBezTo>
                  <a:cubicBezTo>
                    <a:pt x="1600" y="21396"/>
                    <a:pt x="2600" y="21561"/>
                    <a:pt x="5000" y="21314"/>
                  </a:cubicBezTo>
                  <a:cubicBezTo>
                    <a:pt x="7400" y="21066"/>
                    <a:pt x="11200" y="20407"/>
                    <a:pt x="15000" y="19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3557131" y="7952357"/>
              <a:ext cx="6667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4680"/>
                    <a:pt x="12686" y="9360"/>
                    <a:pt x="9429" y="12060"/>
                  </a:cubicBezTo>
                  <a:cubicBezTo>
                    <a:pt x="6171" y="14760"/>
                    <a:pt x="4114" y="15480"/>
                    <a:pt x="2571" y="15120"/>
                  </a:cubicBezTo>
                  <a:cubicBezTo>
                    <a:pt x="1029" y="14760"/>
                    <a:pt x="0" y="13320"/>
                    <a:pt x="0" y="11880"/>
                  </a:cubicBezTo>
                  <a:cubicBezTo>
                    <a:pt x="0" y="10440"/>
                    <a:pt x="1029" y="9000"/>
                    <a:pt x="2400" y="8280"/>
                  </a:cubicBezTo>
                  <a:cubicBezTo>
                    <a:pt x="3771" y="7560"/>
                    <a:pt x="5486" y="7560"/>
                    <a:pt x="8057" y="9900"/>
                  </a:cubicBezTo>
                  <a:cubicBezTo>
                    <a:pt x="10629" y="12240"/>
                    <a:pt x="14057" y="16920"/>
                    <a:pt x="174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3633331" y="7917432"/>
              <a:ext cx="53976" cy="14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4320"/>
                    <a:pt x="8894" y="8640"/>
                    <a:pt x="5294" y="12240"/>
                  </a:cubicBezTo>
                  <a:cubicBezTo>
                    <a:pt x="1694" y="15840"/>
                    <a:pt x="847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3680956" y="7968228"/>
              <a:ext cx="79376" cy="73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5556"/>
                  </a:moveTo>
                  <a:cubicBezTo>
                    <a:pt x="0" y="4013"/>
                    <a:pt x="0" y="2470"/>
                    <a:pt x="1008" y="1390"/>
                  </a:cubicBezTo>
                  <a:cubicBezTo>
                    <a:pt x="2016" y="310"/>
                    <a:pt x="4032" y="-307"/>
                    <a:pt x="5760" y="156"/>
                  </a:cubicBezTo>
                  <a:cubicBezTo>
                    <a:pt x="7488" y="619"/>
                    <a:pt x="8928" y="2162"/>
                    <a:pt x="9216" y="4939"/>
                  </a:cubicBezTo>
                  <a:cubicBezTo>
                    <a:pt x="9504" y="7716"/>
                    <a:pt x="8640" y="11727"/>
                    <a:pt x="7776" y="14350"/>
                  </a:cubicBezTo>
                  <a:cubicBezTo>
                    <a:pt x="6912" y="16973"/>
                    <a:pt x="6048" y="18207"/>
                    <a:pt x="6336" y="19287"/>
                  </a:cubicBezTo>
                  <a:cubicBezTo>
                    <a:pt x="6624" y="20367"/>
                    <a:pt x="8064" y="21293"/>
                    <a:pt x="10800" y="21293"/>
                  </a:cubicBezTo>
                  <a:cubicBezTo>
                    <a:pt x="13536" y="21293"/>
                    <a:pt x="17568" y="20367"/>
                    <a:pt x="21600" y="19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531981" y="6980807"/>
              <a:ext cx="44451" cy="759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43" y="120"/>
                    <a:pt x="3086" y="241"/>
                    <a:pt x="4114" y="572"/>
                  </a:cubicBezTo>
                  <a:cubicBezTo>
                    <a:pt x="5143" y="903"/>
                    <a:pt x="5657" y="1444"/>
                    <a:pt x="6429" y="2271"/>
                  </a:cubicBezTo>
                  <a:cubicBezTo>
                    <a:pt x="7200" y="3099"/>
                    <a:pt x="8229" y="4212"/>
                    <a:pt x="9000" y="5295"/>
                  </a:cubicBezTo>
                  <a:cubicBezTo>
                    <a:pt x="9771" y="6378"/>
                    <a:pt x="10286" y="7431"/>
                    <a:pt x="10800" y="8423"/>
                  </a:cubicBezTo>
                  <a:cubicBezTo>
                    <a:pt x="11314" y="9416"/>
                    <a:pt x="11829" y="10349"/>
                    <a:pt x="12857" y="11372"/>
                  </a:cubicBezTo>
                  <a:cubicBezTo>
                    <a:pt x="13886" y="12394"/>
                    <a:pt x="15429" y="13508"/>
                    <a:pt x="16971" y="14485"/>
                  </a:cubicBezTo>
                  <a:cubicBezTo>
                    <a:pt x="18514" y="15463"/>
                    <a:pt x="20057" y="16305"/>
                    <a:pt x="20571" y="17103"/>
                  </a:cubicBezTo>
                  <a:cubicBezTo>
                    <a:pt x="21086" y="17900"/>
                    <a:pt x="20571" y="18652"/>
                    <a:pt x="19800" y="19344"/>
                  </a:cubicBezTo>
                  <a:cubicBezTo>
                    <a:pt x="19029" y="20036"/>
                    <a:pt x="18000" y="20667"/>
                    <a:pt x="17486" y="21058"/>
                  </a:cubicBezTo>
                  <a:cubicBezTo>
                    <a:pt x="16971" y="21450"/>
                    <a:pt x="16971" y="21600"/>
                    <a:pt x="17743" y="21600"/>
                  </a:cubicBezTo>
                  <a:cubicBezTo>
                    <a:pt x="18514" y="21600"/>
                    <a:pt x="20057" y="21450"/>
                    <a:pt x="21600" y="212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554206" y="7098282"/>
              <a:ext cx="825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8" y="3214"/>
                    <a:pt x="16615" y="6429"/>
                    <a:pt x="13431" y="9450"/>
                  </a:cubicBezTo>
                  <a:cubicBezTo>
                    <a:pt x="10246" y="12471"/>
                    <a:pt x="6369" y="15300"/>
                    <a:pt x="4015" y="17293"/>
                  </a:cubicBezTo>
                  <a:cubicBezTo>
                    <a:pt x="1662" y="19286"/>
                    <a:pt x="831" y="204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595481" y="7203057"/>
              <a:ext cx="152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50" y="758"/>
                    <a:pt x="19500" y="1516"/>
                    <a:pt x="18000" y="2937"/>
                  </a:cubicBezTo>
                  <a:cubicBezTo>
                    <a:pt x="16500" y="4358"/>
                    <a:pt x="14550" y="6442"/>
                    <a:pt x="12375" y="8574"/>
                  </a:cubicBezTo>
                  <a:cubicBezTo>
                    <a:pt x="10200" y="10705"/>
                    <a:pt x="7800" y="12884"/>
                    <a:pt x="5700" y="15063"/>
                  </a:cubicBezTo>
                  <a:cubicBezTo>
                    <a:pt x="3600" y="17242"/>
                    <a:pt x="1800" y="194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5617706" y="7311007"/>
              <a:ext cx="23177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08" y="78"/>
                    <a:pt x="20416" y="157"/>
                    <a:pt x="19775" y="704"/>
                  </a:cubicBezTo>
                  <a:cubicBezTo>
                    <a:pt x="19134" y="1252"/>
                    <a:pt x="18444" y="2270"/>
                    <a:pt x="17260" y="3796"/>
                  </a:cubicBezTo>
                  <a:cubicBezTo>
                    <a:pt x="16077" y="5322"/>
                    <a:pt x="14400" y="7357"/>
                    <a:pt x="12427" y="9587"/>
                  </a:cubicBezTo>
                  <a:cubicBezTo>
                    <a:pt x="10455" y="11817"/>
                    <a:pt x="8186" y="14243"/>
                    <a:pt x="6066" y="16278"/>
                  </a:cubicBezTo>
                  <a:cubicBezTo>
                    <a:pt x="3945" y="18313"/>
                    <a:pt x="1973" y="19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5782806" y="7403082"/>
              <a:ext cx="2095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09" y="600"/>
                    <a:pt x="19418" y="1200"/>
                    <a:pt x="18164" y="2571"/>
                  </a:cubicBezTo>
                  <a:cubicBezTo>
                    <a:pt x="16909" y="3943"/>
                    <a:pt x="15491" y="6086"/>
                    <a:pt x="13473" y="8486"/>
                  </a:cubicBezTo>
                  <a:cubicBezTo>
                    <a:pt x="11455" y="10886"/>
                    <a:pt x="8836" y="13543"/>
                    <a:pt x="6491" y="15771"/>
                  </a:cubicBezTo>
                  <a:cubicBezTo>
                    <a:pt x="4145" y="18000"/>
                    <a:pt x="2073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6001881" y="7469757"/>
              <a:ext cx="193676" cy="19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10" y="0"/>
                    <a:pt x="20420" y="0"/>
                    <a:pt x="19416" y="826"/>
                  </a:cubicBezTo>
                  <a:cubicBezTo>
                    <a:pt x="18413" y="1652"/>
                    <a:pt x="16997" y="3305"/>
                    <a:pt x="14695" y="6020"/>
                  </a:cubicBezTo>
                  <a:cubicBezTo>
                    <a:pt x="12393" y="8734"/>
                    <a:pt x="9207" y="12511"/>
                    <a:pt x="6610" y="15285"/>
                  </a:cubicBezTo>
                  <a:cubicBezTo>
                    <a:pt x="4013" y="18059"/>
                    <a:pt x="2007" y="198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6144756" y="7504682"/>
              <a:ext cx="14922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83" y="2215"/>
                    <a:pt x="15166" y="4431"/>
                    <a:pt x="12026" y="7269"/>
                  </a:cubicBezTo>
                  <a:cubicBezTo>
                    <a:pt x="8885" y="10108"/>
                    <a:pt x="5821" y="13569"/>
                    <a:pt x="3830" y="16062"/>
                  </a:cubicBezTo>
                  <a:cubicBezTo>
                    <a:pt x="1838" y="18554"/>
                    <a:pt x="919" y="20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6351131" y="7561832"/>
              <a:ext cx="88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400"/>
                    <a:pt x="10800" y="8800"/>
                    <a:pt x="7200" y="12400"/>
                  </a:cubicBezTo>
                  <a:cubicBezTo>
                    <a:pt x="3600" y="16000"/>
                    <a:pt x="1800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3443013" y="7447532"/>
              <a:ext cx="4722" cy="288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73" h="21600" fill="norm" stroke="1" extrusionOk="0">
                  <a:moveTo>
                    <a:pt x="12219" y="0"/>
                  </a:moveTo>
                  <a:cubicBezTo>
                    <a:pt x="16539" y="2453"/>
                    <a:pt x="20859" y="4905"/>
                    <a:pt x="18699" y="7398"/>
                  </a:cubicBezTo>
                  <a:cubicBezTo>
                    <a:pt x="16539" y="9890"/>
                    <a:pt x="7899" y="12422"/>
                    <a:pt x="3579" y="14598"/>
                  </a:cubicBezTo>
                  <a:cubicBezTo>
                    <a:pt x="-741" y="16774"/>
                    <a:pt x="-741" y="18593"/>
                    <a:pt x="1419" y="19701"/>
                  </a:cubicBezTo>
                  <a:cubicBezTo>
                    <a:pt x="3579" y="20809"/>
                    <a:pt x="7899" y="21204"/>
                    <a:pt x="1221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3299956" y="7520557"/>
              <a:ext cx="158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2504"/>
                    <a:pt x="4608" y="5009"/>
                    <a:pt x="7776" y="7983"/>
                  </a:cubicBezTo>
                  <a:cubicBezTo>
                    <a:pt x="10944" y="10957"/>
                    <a:pt x="14976" y="14400"/>
                    <a:pt x="17424" y="16748"/>
                  </a:cubicBezTo>
                  <a:cubicBezTo>
                    <a:pt x="19872" y="19096"/>
                    <a:pt x="20736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3134856" y="7565007"/>
              <a:ext cx="203201" cy="19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38" y="2361"/>
                    <a:pt x="4275" y="4721"/>
                    <a:pt x="7144" y="7495"/>
                  </a:cubicBezTo>
                  <a:cubicBezTo>
                    <a:pt x="10012" y="10269"/>
                    <a:pt x="13612" y="13456"/>
                    <a:pt x="16144" y="15875"/>
                  </a:cubicBezTo>
                  <a:cubicBezTo>
                    <a:pt x="18675" y="18295"/>
                    <a:pt x="20138" y="199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2915781" y="7625332"/>
              <a:ext cx="250826" cy="168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23" y="1358"/>
                    <a:pt x="3646" y="2717"/>
                    <a:pt x="6061" y="5026"/>
                  </a:cubicBezTo>
                  <a:cubicBezTo>
                    <a:pt x="8476" y="7336"/>
                    <a:pt x="11484" y="10596"/>
                    <a:pt x="14172" y="13517"/>
                  </a:cubicBezTo>
                  <a:cubicBezTo>
                    <a:pt x="16861" y="16438"/>
                    <a:pt x="19230" y="190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2782431" y="7625332"/>
              <a:ext cx="180976" cy="13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63" y="1054"/>
                    <a:pt x="2526" y="2107"/>
                    <a:pt x="4484" y="4215"/>
                  </a:cubicBezTo>
                  <a:cubicBezTo>
                    <a:pt x="6442" y="6322"/>
                    <a:pt x="9095" y="9483"/>
                    <a:pt x="12063" y="12556"/>
                  </a:cubicBezTo>
                  <a:cubicBezTo>
                    <a:pt x="15032" y="15629"/>
                    <a:pt x="18316" y="18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2706231" y="7666607"/>
              <a:ext cx="117476" cy="14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62" y="1379"/>
                    <a:pt x="2724" y="2757"/>
                    <a:pt x="5449" y="5209"/>
                  </a:cubicBezTo>
                  <a:cubicBezTo>
                    <a:pt x="8173" y="7660"/>
                    <a:pt x="12259" y="11183"/>
                    <a:pt x="15178" y="14094"/>
                  </a:cubicBezTo>
                  <a:cubicBezTo>
                    <a:pt x="18097" y="17004"/>
                    <a:pt x="19849" y="193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5620881" y="6644257"/>
              <a:ext cx="16510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354"/>
                    <a:pt x="0" y="19108"/>
                    <a:pt x="554" y="17723"/>
                  </a:cubicBezTo>
                  <a:cubicBezTo>
                    <a:pt x="1108" y="16338"/>
                    <a:pt x="2215" y="14815"/>
                    <a:pt x="3600" y="13315"/>
                  </a:cubicBezTo>
                  <a:cubicBezTo>
                    <a:pt x="4985" y="11815"/>
                    <a:pt x="6646" y="10338"/>
                    <a:pt x="8585" y="8792"/>
                  </a:cubicBezTo>
                  <a:cubicBezTo>
                    <a:pt x="10523" y="7246"/>
                    <a:pt x="12738" y="5631"/>
                    <a:pt x="14885" y="4269"/>
                  </a:cubicBezTo>
                  <a:cubicBezTo>
                    <a:pt x="17031" y="2908"/>
                    <a:pt x="19108" y="1800"/>
                    <a:pt x="20215" y="1131"/>
                  </a:cubicBezTo>
                  <a:cubicBezTo>
                    <a:pt x="21323" y="462"/>
                    <a:pt x="21462" y="2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5733549" y="6610109"/>
              <a:ext cx="84183" cy="56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06" fill="norm" stroke="1" extrusionOk="0">
                  <a:moveTo>
                    <a:pt x="2846" y="5706"/>
                  </a:moveTo>
                  <a:cubicBezTo>
                    <a:pt x="1496" y="5706"/>
                    <a:pt x="146" y="5706"/>
                    <a:pt x="11" y="4706"/>
                  </a:cubicBezTo>
                  <a:cubicBezTo>
                    <a:pt x="-124" y="3706"/>
                    <a:pt x="956" y="1706"/>
                    <a:pt x="2981" y="706"/>
                  </a:cubicBezTo>
                  <a:cubicBezTo>
                    <a:pt x="5006" y="-294"/>
                    <a:pt x="7976" y="-294"/>
                    <a:pt x="11081" y="1106"/>
                  </a:cubicBezTo>
                  <a:cubicBezTo>
                    <a:pt x="14186" y="2506"/>
                    <a:pt x="17426" y="5306"/>
                    <a:pt x="19181" y="8906"/>
                  </a:cubicBezTo>
                  <a:cubicBezTo>
                    <a:pt x="20936" y="12506"/>
                    <a:pt x="21206" y="16906"/>
                    <a:pt x="21476" y="213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5865356" y="6380732"/>
              <a:ext cx="104776" cy="129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8429"/>
                  </a:moveTo>
                  <a:cubicBezTo>
                    <a:pt x="655" y="7727"/>
                    <a:pt x="1309" y="7024"/>
                    <a:pt x="2291" y="6849"/>
                  </a:cubicBezTo>
                  <a:cubicBezTo>
                    <a:pt x="3273" y="6673"/>
                    <a:pt x="4582" y="7024"/>
                    <a:pt x="6000" y="8956"/>
                  </a:cubicBezTo>
                  <a:cubicBezTo>
                    <a:pt x="7418" y="10888"/>
                    <a:pt x="8945" y="14400"/>
                    <a:pt x="9709" y="16595"/>
                  </a:cubicBezTo>
                  <a:cubicBezTo>
                    <a:pt x="10473" y="18790"/>
                    <a:pt x="10473" y="19668"/>
                    <a:pt x="10036" y="20371"/>
                  </a:cubicBezTo>
                  <a:cubicBezTo>
                    <a:pt x="9600" y="21073"/>
                    <a:pt x="8727" y="21600"/>
                    <a:pt x="8073" y="21424"/>
                  </a:cubicBezTo>
                  <a:cubicBezTo>
                    <a:pt x="7418" y="21249"/>
                    <a:pt x="6982" y="20371"/>
                    <a:pt x="7309" y="17824"/>
                  </a:cubicBezTo>
                  <a:cubicBezTo>
                    <a:pt x="7636" y="15278"/>
                    <a:pt x="8727" y="11063"/>
                    <a:pt x="11236" y="7815"/>
                  </a:cubicBezTo>
                  <a:cubicBezTo>
                    <a:pt x="13745" y="4566"/>
                    <a:pt x="17673" y="22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5978729" y="6359006"/>
              <a:ext cx="128986" cy="173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35" fill="norm" stroke="1" extrusionOk="0">
                  <a:moveTo>
                    <a:pt x="154" y="6575"/>
                  </a:moveTo>
                  <a:cubicBezTo>
                    <a:pt x="1032" y="6445"/>
                    <a:pt x="1910" y="6315"/>
                    <a:pt x="2613" y="5925"/>
                  </a:cubicBezTo>
                  <a:cubicBezTo>
                    <a:pt x="3315" y="5534"/>
                    <a:pt x="3842" y="4884"/>
                    <a:pt x="4193" y="4233"/>
                  </a:cubicBezTo>
                  <a:cubicBezTo>
                    <a:pt x="4544" y="3582"/>
                    <a:pt x="4720" y="2932"/>
                    <a:pt x="4369" y="2737"/>
                  </a:cubicBezTo>
                  <a:cubicBezTo>
                    <a:pt x="4018" y="2541"/>
                    <a:pt x="3140" y="2802"/>
                    <a:pt x="2262" y="3582"/>
                  </a:cubicBezTo>
                  <a:cubicBezTo>
                    <a:pt x="1383" y="4363"/>
                    <a:pt x="505" y="5664"/>
                    <a:pt x="154" y="7161"/>
                  </a:cubicBezTo>
                  <a:cubicBezTo>
                    <a:pt x="-197" y="8657"/>
                    <a:pt x="-21" y="10349"/>
                    <a:pt x="1471" y="11259"/>
                  </a:cubicBezTo>
                  <a:cubicBezTo>
                    <a:pt x="2964" y="12170"/>
                    <a:pt x="5774" y="12300"/>
                    <a:pt x="8144" y="10934"/>
                  </a:cubicBezTo>
                  <a:cubicBezTo>
                    <a:pt x="10515" y="9568"/>
                    <a:pt x="12447" y="6705"/>
                    <a:pt x="13501" y="4949"/>
                  </a:cubicBezTo>
                  <a:cubicBezTo>
                    <a:pt x="14554" y="3192"/>
                    <a:pt x="14730" y="2541"/>
                    <a:pt x="14642" y="1761"/>
                  </a:cubicBezTo>
                  <a:cubicBezTo>
                    <a:pt x="14554" y="980"/>
                    <a:pt x="14203" y="69"/>
                    <a:pt x="14027" y="4"/>
                  </a:cubicBezTo>
                  <a:cubicBezTo>
                    <a:pt x="13852" y="-61"/>
                    <a:pt x="13852" y="720"/>
                    <a:pt x="14993" y="3127"/>
                  </a:cubicBezTo>
                  <a:cubicBezTo>
                    <a:pt x="16135" y="5534"/>
                    <a:pt x="18418" y="9568"/>
                    <a:pt x="19735" y="12691"/>
                  </a:cubicBezTo>
                  <a:cubicBezTo>
                    <a:pt x="21052" y="15814"/>
                    <a:pt x="21403" y="18026"/>
                    <a:pt x="21403" y="19457"/>
                  </a:cubicBezTo>
                  <a:cubicBezTo>
                    <a:pt x="21403" y="20888"/>
                    <a:pt x="21052" y="21539"/>
                    <a:pt x="19559" y="21279"/>
                  </a:cubicBezTo>
                  <a:cubicBezTo>
                    <a:pt x="18066" y="21019"/>
                    <a:pt x="15432" y="19847"/>
                    <a:pt x="12798" y="186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6055856" y="6275957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6113995" y="6292697"/>
              <a:ext cx="59337" cy="89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92" fill="norm" stroke="1" extrusionOk="0">
                  <a:moveTo>
                    <a:pt x="1920" y="15801"/>
                  </a:moveTo>
                  <a:cubicBezTo>
                    <a:pt x="4951" y="11481"/>
                    <a:pt x="7983" y="7161"/>
                    <a:pt x="9688" y="4366"/>
                  </a:cubicBezTo>
                  <a:cubicBezTo>
                    <a:pt x="11393" y="1571"/>
                    <a:pt x="11772" y="300"/>
                    <a:pt x="11204" y="46"/>
                  </a:cubicBezTo>
                  <a:cubicBezTo>
                    <a:pt x="10635" y="-208"/>
                    <a:pt x="9120" y="554"/>
                    <a:pt x="7035" y="2968"/>
                  </a:cubicBezTo>
                  <a:cubicBezTo>
                    <a:pt x="4951" y="5383"/>
                    <a:pt x="2299" y="9448"/>
                    <a:pt x="972" y="12371"/>
                  </a:cubicBezTo>
                  <a:cubicBezTo>
                    <a:pt x="-354" y="15293"/>
                    <a:pt x="-354" y="17072"/>
                    <a:pt x="1162" y="18597"/>
                  </a:cubicBezTo>
                  <a:cubicBezTo>
                    <a:pt x="2678" y="20121"/>
                    <a:pt x="5709" y="21392"/>
                    <a:pt x="9309" y="21392"/>
                  </a:cubicBezTo>
                  <a:cubicBezTo>
                    <a:pt x="12909" y="21392"/>
                    <a:pt x="17078" y="20121"/>
                    <a:pt x="21246" y="188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6192837" y="6280190"/>
              <a:ext cx="50345" cy="75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60" fill="norm" stroke="1" extrusionOk="0">
                  <a:moveTo>
                    <a:pt x="13306" y="2400"/>
                  </a:moveTo>
                  <a:cubicBezTo>
                    <a:pt x="10156" y="1200"/>
                    <a:pt x="7006" y="0"/>
                    <a:pt x="4756" y="0"/>
                  </a:cubicBezTo>
                  <a:cubicBezTo>
                    <a:pt x="2506" y="0"/>
                    <a:pt x="1156" y="1200"/>
                    <a:pt x="481" y="4350"/>
                  </a:cubicBezTo>
                  <a:cubicBezTo>
                    <a:pt x="-194" y="7500"/>
                    <a:pt x="-194" y="12600"/>
                    <a:pt x="706" y="16050"/>
                  </a:cubicBezTo>
                  <a:cubicBezTo>
                    <a:pt x="1606" y="19500"/>
                    <a:pt x="3406" y="21300"/>
                    <a:pt x="7006" y="21450"/>
                  </a:cubicBezTo>
                  <a:cubicBezTo>
                    <a:pt x="10606" y="21600"/>
                    <a:pt x="16006" y="20100"/>
                    <a:pt x="21406" y="18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6247066" y="6133082"/>
              <a:ext cx="107241" cy="201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507" fill="norm" stroke="1" extrusionOk="0">
                  <a:moveTo>
                    <a:pt x="6780" y="0"/>
                  </a:moveTo>
                  <a:cubicBezTo>
                    <a:pt x="5941" y="2940"/>
                    <a:pt x="5102" y="5881"/>
                    <a:pt x="4893" y="9104"/>
                  </a:cubicBezTo>
                  <a:cubicBezTo>
                    <a:pt x="4683" y="12327"/>
                    <a:pt x="5102" y="15832"/>
                    <a:pt x="5522" y="17925"/>
                  </a:cubicBezTo>
                  <a:cubicBezTo>
                    <a:pt x="5941" y="20017"/>
                    <a:pt x="6361" y="20695"/>
                    <a:pt x="7095" y="21091"/>
                  </a:cubicBezTo>
                  <a:cubicBezTo>
                    <a:pt x="7829" y="21487"/>
                    <a:pt x="8877" y="21600"/>
                    <a:pt x="9716" y="21430"/>
                  </a:cubicBezTo>
                  <a:cubicBezTo>
                    <a:pt x="10555" y="21261"/>
                    <a:pt x="11184" y="20808"/>
                    <a:pt x="11603" y="20299"/>
                  </a:cubicBezTo>
                  <a:cubicBezTo>
                    <a:pt x="12023" y="19791"/>
                    <a:pt x="12233" y="19225"/>
                    <a:pt x="12023" y="18716"/>
                  </a:cubicBezTo>
                  <a:cubicBezTo>
                    <a:pt x="11813" y="18207"/>
                    <a:pt x="11184" y="17755"/>
                    <a:pt x="9716" y="17303"/>
                  </a:cubicBezTo>
                  <a:cubicBezTo>
                    <a:pt x="8248" y="16850"/>
                    <a:pt x="5941" y="16398"/>
                    <a:pt x="4264" y="16059"/>
                  </a:cubicBezTo>
                  <a:cubicBezTo>
                    <a:pt x="2586" y="15719"/>
                    <a:pt x="1537" y="15493"/>
                    <a:pt x="803" y="15097"/>
                  </a:cubicBezTo>
                  <a:cubicBezTo>
                    <a:pt x="69" y="14702"/>
                    <a:pt x="-350" y="14136"/>
                    <a:pt x="384" y="13684"/>
                  </a:cubicBezTo>
                  <a:cubicBezTo>
                    <a:pt x="1118" y="13231"/>
                    <a:pt x="3005" y="12892"/>
                    <a:pt x="5102" y="12779"/>
                  </a:cubicBezTo>
                  <a:cubicBezTo>
                    <a:pt x="7200" y="12666"/>
                    <a:pt x="9506" y="12779"/>
                    <a:pt x="11394" y="13345"/>
                  </a:cubicBezTo>
                  <a:cubicBezTo>
                    <a:pt x="13281" y="13910"/>
                    <a:pt x="14749" y="14928"/>
                    <a:pt x="15588" y="15946"/>
                  </a:cubicBezTo>
                  <a:cubicBezTo>
                    <a:pt x="16427" y="16963"/>
                    <a:pt x="16636" y="17981"/>
                    <a:pt x="16741" y="18094"/>
                  </a:cubicBezTo>
                  <a:cubicBezTo>
                    <a:pt x="16846" y="18207"/>
                    <a:pt x="16846" y="17416"/>
                    <a:pt x="17161" y="15493"/>
                  </a:cubicBezTo>
                  <a:cubicBezTo>
                    <a:pt x="17475" y="13571"/>
                    <a:pt x="18104" y="10517"/>
                    <a:pt x="18838" y="8764"/>
                  </a:cubicBezTo>
                  <a:cubicBezTo>
                    <a:pt x="19572" y="7012"/>
                    <a:pt x="20411" y="6559"/>
                    <a:pt x="21250" y="61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6357762" y="6221982"/>
              <a:ext cx="53695" cy="66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015" fill="norm" stroke="1" extrusionOk="0">
                  <a:moveTo>
                    <a:pt x="16090" y="0"/>
                  </a:moveTo>
                  <a:cubicBezTo>
                    <a:pt x="11106" y="2326"/>
                    <a:pt x="6121" y="4652"/>
                    <a:pt x="3213" y="7809"/>
                  </a:cubicBezTo>
                  <a:cubicBezTo>
                    <a:pt x="306" y="10966"/>
                    <a:pt x="-525" y="14954"/>
                    <a:pt x="306" y="17612"/>
                  </a:cubicBezTo>
                  <a:cubicBezTo>
                    <a:pt x="1137" y="20271"/>
                    <a:pt x="3629" y="21600"/>
                    <a:pt x="7160" y="20769"/>
                  </a:cubicBezTo>
                  <a:cubicBezTo>
                    <a:pt x="10690" y="19938"/>
                    <a:pt x="15260" y="16948"/>
                    <a:pt x="17752" y="13126"/>
                  </a:cubicBezTo>
                  <a:cubicBezTo>
                    <a:pt x="20244" y="9305"/>
                    <a:pt x="20660" y="4652"/>
                    <a:pt x="2107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6427331" y="6184357"/>
              <a:ext cx="92076" cy="85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6994"/>
                  </a:moveTo>
                  <a:cubicBezTo>
                    <a:pt x="993" y="7784"/>
                    <a:pt x="1986" y="8575"/>
                    <a:pt x="2607" y="10287"/>
                  </a:cubicBezTo>
                  <a:cubicBezTo>
                    <a:pt x="3228" y="11999"/>
                    <a:pt x="3476" y="14633"/>
                    <a:pt x="3600" y="16872"/>
                  </a:cubicBezTo>
                  <a:cubicBezTo>
                    <a:pt x="3724" y="19111"/>
                    <a:pt x="3724" y="20955"/>
                    <a:pt x="3724" y="21219"/>
                  </a:cubicBezTo>
                  <a:cubicBezTo>
                    <a:pt x="3724" y="21482"/>
                    <a:pt x="3724" y="20165"/>
                    <a:pt x="4841" y="16609"/>
                  </a:cubicBezTo>
                  <a:cubicBezTo>
                    <a:pt x="5959" y="13053"/>
                    <a:pt x="8193" y="7258"/>
                    <a:pt x="9807" y="3965"/>
                  </a:cubicBezTo>
                  <a:cubicBezTo>
                    <a:pt x="11421" y="672"/>
                    <a:pt x="12414" y="-118"/>
                    <a:pt x="13903" y="14"/>
                  </a:cubicBezTo>
                  <a:cubicBezTo>
                    <a:pt x="15393" y="145"/>
                    <a:pt x="17379" y="1199"/>
                    <a:pt x="18745" y="4887"/>
                  </a:cubicBezTo>
                  <a:cubicBezTo>
                    <a:pt x="20110" y="8575"/>
                    <a:pt x="20855" y="14897"/>
                    <a:pt x="21600" y="212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6065381" y="6543129"/>
              <a:ext cx="248709" cy="172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81" fill="norm" stroke="1" extrusionOk="0">
                  <a:moveTo>
                    <a:pt x="0" y="8634"/>
                  </a:moveTo>
                  <a:cubicBezTo>
                    <a:pt x="0" y="7975"/>
                    <a:pt x="0" y="7317"/>
                    <a:pt x="366" y="6987"/>
                  </a:cubicBezTo>
                  <a:cubicBezTo>
                    <a:pt x="732" y="6658"/>
                    <a:pt x="1464" y="6658"/>
                    <a:pt x="2242" y="7053"/>
                  </a:cubicBezTo>
                  <a:cubicBezTo>
                    <a:pt x="3020" y="7448"/>
                    <a:pt x="3844" y="8239"/>
                    <a:pt x="4347" y="9029"/>
                  </a:cubicBezTo>
                  <a:cubicBezTo>
                    <a:pt x="4851" y="9819"/>
                    <a:pt x="5034" y="10609"/>
                    <a:pt x="5080" y="11334"/>
                  </a:cubicBezTo>
                  <a:cubicBezTo>
                    <a:pt x="5125" y="12058"/>
                    <a:pt x="5034" y="12717"/>
                    <a:pt x="4897" y="12651"/>
                  </a:cubicBezTo>
                  <a:cubicBezTo>
                    <a:pt x="4759" y="12585"/>
                    <a:pt x="4576" y="11795"/>
                    <a:pt x="4759" y="9951"/>
                  </a:cubicBezTo>
                  <a:cubicBezTo>
                    <a:pt x="4942" y="8107"/>
                    <a:pt x="5492" y="5209"/>
                    <a:pt x="5949" y="3563"/>
                  </a:cubicBezTo>
                  <a:cubicBezTo>
                    <a:pt x="6407" y="1917"/>
                    <a:pt x="6773" y="1521"/>
                    <a:pt x="7185" y="1324"/>
                  </a:cubicBezTo>
                  <a:cubicBezTo>
                    <a:pt x="7597" y="1126"/>
                    <a:pt x="8054" y="1126"/>
                    <a:pt x="8466" y="1324"/>
                  </a:cubicBezTo>
                  <a:cubicBezTo>
                    <a:pt x="8878" y="1521"/>
                    <a:pt x="9244" y="1917"/>
                    <a:pt x="9656" y="2246"/>
                  </a:cubicBezTo>
                  <a:cubicBezTo>
                    <a:pt x="10068" y="2575"/>
                    <a:pt x="10525" y="2839"/>
                    <a:pt x="10937" y="2575"/>
                  </a:cubicBezTo>
                  <a:cubicBezTo>
                    <a:pt x="11349" y="2312"/>
                    <a:pt x="11715" y="1521"/>
                    <a:pt x="11669" y="1061"/>
                  </a:cubicBezTo>
                  <a:cubicBezTo>
                    <a:pt x="11624" y="600"/>
                    <a:pt x="11166" y="468"/>
                    <a:pt x="10754" y="600"/>
                  </a:cubicBezTo>
                  <a:cubicBezTo>
                    <a:pt x="10342" y="731"/>
                    <a:pt x="9976" y="1126"/>
                    <a:pt x="9747" y="2048"/>
                  </a:cubicBezTo>
                  <a:cubicBezTo>
                    <a:pt x="9519" y="2970"/>
                    <a:pt x="9427" y="4419"/>
                    <a:pt x="9793" y="5736"/>
                  </a:cubicBezTo>
                  <a:cubicBezTo>
                    <a:pt x="10159" y="7053"/>
                    <a:pt x="10983" y="8239"/>
                    <a:pt x="12036" y="8634"/>
                  </a:cubicBezTo>
                  <a:cubicBezTo>
                    <a:pt x="13088" y="9029"/>
                    <a:pt x="14369" y="8634"/>
                    <a:pt x="15331" y="7646"/>
                  </a:cubicBezTo>
                  <a:cubicBezTo>
                    <a:pt x="16292" y="6658"/>
                    <a:pt x="16932" y="5078"/>
                    <a:pt x="17298" y="3826"/>
                  </a:cubicBezTo>
                  <a:cubicBezTo>
                    <a:pt x="17664" y="2575"/>
                    <a:pt x="17756" y="1653"/>
                    <a:pt x="17619" y="995"/>
                  </a:cubicBezTo>
                  <a:cubicBezTo>
                    <a:pt x="17481" y="336"/>
                    <a:pt x="17115" y="-59"/>
                    <a:pt x="16795" y="7"/>
                  </a:cubicBezTo>
                  <a:cubicBezTo>
                    <a:pt x="16475" y="73"/>
                    <a:pt x="16200" y="600"/>
                    <a:pt x="16063" y="1192"/>
                  </a:cubicBezTo>
                  <a:cubicBezTo>
                    <a:pt x="15925" y="1785"/>
                    <a:pt x="15925" y="2443"/>
                    <a:pt x="16154" y="2839"/>
                  </a:cubicBezTo>
                  <a:cubicBezTo>
                    <a:pt x="16383" y="3234"/>
                    <a:pt x="16841" y="3365"/>
                    <a:pt x="17573" y="4221"/>
                  </a:cubicBezTo>
                  <a:cubicBezTo>
                    <a:pt x="18305" y="5078"/>
                    <a:pt x="19312" y="6658"/>
                    <a:pt x="20044" y="8568"/>
                  </a:cubicBezTo>
                  <a:cubicBezTo>
                    <a:pt x="20776" y="10478"/>
                    <a:pt x="21234" y="12717"/>
                    <a:pt x="21417" y="14692"/>
                  </a:cubicBezTo>
                  <a:cubicBezTo>
                    <a:pt x="21600" y="16668"/>
                    <a:pt x="21508" y="18380"/>
                    <a:pt x="21142" y="19565"/>
                  </a:cubicBezTo>
                  <a:cubicBezTo>
                    <a:pt x="20776" y="20751"/>
                    <a:pt x="20136" y="21409"/>
                    <a:pt x="19312" y="21475"/>
                  </a:cubicBezTo>
                  <a:cubicBezTo>
                    <a:pt x="18488" y="21541"/>
                    <a:pt x="17481" y="21014"/>
                    <a:pt x="17069" y="19631"/>
                  </a:cubicBezTo>
                  <a:cubicBezTo>
                    <a:pt x="16658" y="18248"/>
                    <a:pt x="16841" y="16009"/>
                    <a:pt x="17024" y="137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6322556" y="6469607"/>
              <a:ext cx="22226" cy="10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0" y="11843"/>
                  </a:moveTo>
                  <a:cubicBezTo>
                    <a:pt x="5143" y="11843"/>
                    <a:pt x="10286" y="11843"/>
                    <a:pt x="13371" y="12882"/>
                  </a:cubicBezTo>
                  <a:cubicBezTo>
                    <a:pt x="16457" y="13920"/>
                    <a:pt x="17486" y="15997"/>
                    <a:pt x="18000" y="17762"/>
                  </a:cubicBezTo>
                  <a:cubicBezTo>
                    <a:pt x="18514" y="19528"/>
                    <a:pt x="18514" y="20982"/>
                    <a:pt x="17486" y="21189"/>
                  </a:cubicBezTo>
                  <a:cubicBezTo>
                    <a:pt x="16457" y="21397"/>
                    <a:pt x="14400" y="20359"/>
                    <a:pt x="11314" y="17035"/>
                  </a:cubicBezTo>
                  <a:cubicBezTo>
                    <a:pt x="8229" y="13712"/>
                    <a:pt x="4114" y="8105"/>
                    <a:pt x="2057" y="4782"/>
                  </a:cubicBezTo>
                  <a:cubicBezTo>
                    <a:pt x="0" y="1459"/>
                    <a:pt x="0" y="420"/>
                    <a:pt x="3600" y="109"/>
                  </a:cubicBezTo>
                  <a:cubicBezTo>
                    <a:pt x="7200" y="-203"/>
                    <a:pt x="14400" y="212"/>
                    <a:pt x="21600" y="6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6363114" y="6468546"/>
              <a:ext cx="134068" cy="93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040" fill="norm" stroke="1" extrusionOk="0">
                  <a:moveTo>
                    <a:pt x="3658" y="6653"/>
                  </a:moveTo>
                  <a:cubicBezTo>
                    <a:pt x="2308" y="8551"/>
                    <a:pt x="958" y="10450"/>
                    <a:pt x="368" y="12824"/>
                  </a:cubicBezTo>
                  <a:cubicBezTo>
                    <a:pt x="-223" y="15198"/>
                    <a:pt x="-54" y="18046"/>
                    <a:pt x="536" y="19589"/>
                  </a:cubicBezTo>
                  <a:cubicBezTo>
                    <a:pt x="1127" y="21132"/>
                    <a:pt x="2139" y="21369"/>
                    <a:pt x="3236" y="20657"/>
                  </a:cubicBezTo>
                  <a:cubicBezTo>
                    <a:pt x="4333" y="19945"/>
                    <a:pt x="5514" y="18283"/>
                    <a:pt x="6189" y="16740"/>
                  </a:cubicBezTo>
                  <a:cubicBezTo>
                    <a:pt x="6864" y="15198"/>
                    <a:pt x="7033" y="13773"/>
                    <a:pt x="6864" y="12587"/>
                  </a:cubicBezTo>
                  <a:cubicBezTo>
                    <a:pt x="6696" y="11400"/>
                    <a:pt x="6189" y="10450"/>
                    <a:pt x="5768" y="9382"/>
                  </a:cubicBezTo>
                  <a:cubicBezTo>
                    <a:pt x="5346" y="8314"/>
                    <a:pt x="5008" y="7127"/>
                    <a:pt x="5346" y="6059"/>
                  </a:cubicBezTo>
                  <a:cubicBezTo>
                    <a:pt x="5683" y="4991"/>
                    <a:pt x="6696" y="4042"/>
                    <a:pt x="7371" y="4160"/>
                  </a:cubicBezTo>
                  <a:cubicBezTo>
                    <a:pt x="8046" y="4279"/>
                    <a:pt x="8383" y="5466"/>
                    <a:pt x="8805" y="7246"/>
                  </a:cubicBezTo>
                  <a:cubicBezTo>
                    <a:pt x="9227" y="9026"/>
                    <a:pt x="9733" y="11400"/>
                    <a:pt x="10155" y="13180"/>
                  </a:cubicBezTo>
                  <a:cubicBezTo>
                    <a:pt x="10577" y="14960"/>
                    <a:pt x="10914" y="16147"/>
                    <a:pt x="11083" y="16147"/>
                  </a:cubicBezTo>
                  <a:cubicBezTo>
                    <a:pt x="11252" y="16147"/>
                    <a:pt x="11252" y="14960"/>
                    <a:pt x="11421" y="12468"/>
                  </a:cubicBezTo>
                  <a:cubicBezTo>
                    <a:pt x="11590" y="9976"/>
                    <a:pt x="11927" y="6178"/>
                    <a:pt x="12349" y="3804"/>
                  </a:cubicBezTo>
                  <a:cubicBezTo>
                    <a:pt x="12771" y="1431"/>
                    <a:pt x="13277" y="481"/>
                    <a:pt x="13952" y="125"/>
                  </a:cubicBezTo>
                  <a:cubicBezTo>
                    <a:pt x="14627" y="-231"/>
                    <a:pt x="15471" y="6"/>
                    <a:pt x="16736" y="3092"/>
                  </a:cubicBezTo>
                  <a:cubicBezTo>
                    <a:pt x="18002" y="6178"/>
                    <a:pt x="19689" y="12112"/>
                    <a:pt x="21377" y="180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5741531" y="7926346"/>
              <a:ext cx="82551" cy="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108" y="11040"/>
                    <a:pt x="2215" y="1783"/>
                    <a:pt x="5815" y="240"/>
                  </a:cubicBezTo>
                  <a:cubicBezTo>
                    <a:pt x="9415" y="-1303"/>
                    <a:pt x="15508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5763756" y="7990457"/>
              <a:ext cx="44451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5887581" y="7876157"/>
              <a:ext cx="6351" cy="13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093"/>
                    <a:pt x="14400" y="10185"/>
                    <a:pt x="18000" y="13785"/>
                  </a:cubicBezTo>
                  <a:cubicBezTo>
                    <a:pt x="21600" y="17385"/>
                    <a:pt x="21600" y="194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5941556" y="7958707"/>
              <a:ext cx="9526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5977204" y="7882249"/>
              <a:ext cx="65953" cy="15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45" fill="norm" stroke="1" extrusionOk="0">
                  <a:moveTo>
                    <a:pt x="21366" y="5689"/>
                  </a:moveTo>
                  <a:cubicBezTo>
                    <a:pt x="19995" y="4094"/>
                    <a:pt x="18623" y="2499"/>
                    <a:pt x="16052" y="1412"/>
                  </a:cubicBezTo>
                  <a:cubicBezTo>
                    <a:pt x="13480" y="325"/>
                    <a:pt x="9709" y="-255"/>
                    <a:pt x="6795" y="107"/>
                  </a:cubicBezTo>
                  <a:cubicBezTo>
                    <a:pt x="3880" y="470"/>
                    <a:pt x="1823" y="1775"/>
                    <a:pt x="795" y="2789"/>
                  </a:cubicBezTo>
                  <a:cubicBezTo>
                    <a:pt x="-234" y="3804"/>
                    <a:pt x="-234" y="4529"/>
                    <a:pt x="623" y="5036"/>
                  </a:cubicBezTo>
                  <a:cubicBezTo>
                    <a:pt x="1480" y="5544"/>
                    <a:pt x="3195" y="5834"/>
                    <a:pt x="5080" y="5979"/>
                  </a:cubicBezTo>
                  <a:cubicBezTo>
                    <a:pt x="6966" y="6124"/>
                    <a:pt x="9023" y="6124"/>
                    <a:pt x="11423" y="5979"/>
                  </a:cubicBezTo>
                  <a:cubicBezTo>
                    <a:pt x="13823" y="5834"/>
                    <a:pt x="16566" y="5544"/>
                    <a:pt x="17937" y="5906"/>
                  </a:cubicBezTo>
                  <a:cubicBezTo>
                    <a:pt x="19309" y="6268"/>
                    <a:pt x="19309" y="7283"/>
                    <a:pt x="18452" y="9965"/>
                  </a:cubicBezTo>
                  <a:cubicBezTo>
                    <a:pt x="17595" y="12647"/>
                    <a:pt x="15880" y="16996"/>
                    <a:pt x="14166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6092236" y="7894407"/>
              <a:ext cx="55696" cy="14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99" fill="norm" stroke="1" extrusionOk="0">
                  <a:moveTo>
                    <a:pt x="21447" y="121"/>
                  </a:moveTo>
                  <a:cubicBezTo>
                    <a:pt x="19409" y="-40"/>
                    <a:pt x="17372" y="-201"/>
                    <a:pt x="14722" y="766"/>
                  </a:cubicBezTo>
                  <a:cubicBezTo>
                    <a:pt x="12073" y="1733"/>
                    <a:pt x="8813" y="3829"/>
                    <a:pt x="6368" y="6247"/>
                  </a:cubicBezTo>
                  <a:cubicBezTo>
                    <a:pt x="3922" y="8665"/>
                    <a:pt x="2292" y="11405"/>
                    <a:pt x="1273" y="13581"/>
                  </a:cubicBezTo>
                  <a:cubicBezTo>
                    <a:pt x="255" y="15757"/>
                    <a:pt x="-153" y="17369"/>
                    <a:pt x="51" y="18578"/>
                  </a:cubicBezTo>
                  <a:cubicBezTo>
                    <a:pt x="255" y="19787"/>
                    <a:pt x="1070" y="20593"/>
                    <a:pt x="2496" y="20996"/>
                  </a:cubicBezTo>
                  <a:cubicBezTo>
                    <a:pt x="3922" y="21399"/>
                    <a:pt x="5960" y="21399"/>
                    <a:pt x="7998" y="21399"/>
                  </a:cubicBezTo>
                  <a:cubicBezTo>
                    <a:pt x="10036" y="21399"/>
                    <a:pt x="12073" y="21399"/>
                    <a:pt x="14111" y="21077"/>
                  </a:cubicBezTo>
                  <a:cubicBezTo>
                    <a:pt x="16149" y="20754"/>
                    <a:pt x="18187" y="20109"/>
                    <a:pt x="19409" y="19303"/>
                  </a:cubicBezTo>
                  <a:cubicBezTo>
                    <a:pt x="20632" y="18498"/>
                    <a:pt x="21039" y="17530"/>
                    <a:pt x="17983" y="16644"/>
                  </a:cubicBezTo>
                  <a:cubicBezTo>
                    <a:pt x="14926" y="15757"/>
                    <a:pt x="8405" y="14951"/>
                    <a:pt x="1885" y="14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6255632" y="7653057"/>
              <a:ext cx="122884" cy="107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270" fill="norm" stroke="1" extrusionOk="0">
                  <a:moveTo>
                    <a:pt x="11575" y="3314"/>
                  </a:moveTo>
                  <a:cubicBezTo>
                    <a:pt x="11575" y="1846"/>
                    <a:pt x="11575" y="378"/>
                    <a:pt x="11118" y="64"/>
                  </a:cubicBezTo>
                  <a:cubicBezTo>
                    <a:pt x="10660" y="-251"/>
                    <a:pt x="9745" y="588"/>
                    <a:pt x="7914" y="2895"/>
                  </a:cubicBezTo>
                  <a:cubicBezTo>
                    <a:pt x="6084" y="5201"/>
                    <a:pt x="3338" y="8976"/>
                    <a:pt x="1782" y="11388"/>
                  </a:cubicBezTo>
                  <a:cubicBezTo>
                    <a:pt x="226" y="13799"/>
                    <a:pt x="-140" y="14848"/>
                    <a:pt x="43" y="16316"/>
                  </a:cubicBezTo>
                  <a:cubicBezTo>
                    <a:pt x="226" y="17784"/>
                    <a:pt x="958" y="19671"/>
                    <a:pt x="2789" y="20300"/>
                  </a:cubicBezTo>
                  <a:cubicBezTo>
                    <a:pt x="4619" y="20930"/>
                    <a:pt x="7548" y="20300"/>
                    <a:pt x="10019" y="18623"/>
                  </a:cubicBezTo>
                  <a:cubicBezTo>
                    <a:pt x="12491" y="16945"/>
                    <a:pt x="14504" y="14219"/>
                    <a:pt x="15145" y="11807"/>
                  </a:cubicBezTo>
                  <a:cubicBezTo>
                    <a:pt x="15785" y="9396"/>
                    <a:pt x="15053" y="7299"/>
                    <a:pt x="13406" y="5726"/>
                  </a:cubicBezTo>
                  <a:cubicBezTo>
                    <a:pt x="11758" y="4153"/>
                    <a:pt x="9196" y="3104"/>
                    <a:pt x="7365" y="2685"/>
                  </a:cubicBezTo>
                  <a:cubicBezTo>
                    <a:pt x="5535" y="2266"/>
                    <a:pt x="4436" y="2475"/>
                    <a:pt x="3704" y="3838"/>
                  </a:cubicBezTo>
                  <a:cubicBezTo>
                    <a:pt x="2972" y="5201"/>
                    <a:pt x="2606" y="7718"/>
                    <a:pt x="3613" y="9920"/>
                  </a:cubicBezTo>
                  <a:cubicBezTo>
                    <a:pt x="4619" y="12122"/>
                    <a:pt x="6999" y="14009"/>
                    <a:pt x="9653" y="14219"/>
                  </a:cubicBezTo>
                  <a:cubicBezTo>
                    <a:pt x="12307" y="14429"/>
                    <a:pt x="15236" y="12961"/>
                    <a:pt x="17158" y="11283"/>
                  </a:cubicBezTo>
                  <a:cubicBezTo>
                    <a:pt x="19080" y="9605"/>
                    <a:pt x="19996" y="7718"/>
                    <a:pt x="20087" y="5831"/>
                  </a:cubicBezTo>
                  <a:cubicBezTo>
                    <a:pt x="20179" y="3943"/>
                    <a:pt x="19446" y="2056"/>
                    <a:pt x="18074" y="1322"/>
                  </a:cubicBezTo>
                  <a:cubicBezTo>
                    <a:pt x="16701" y="588"/>
                    <a:pt x="14687" y="1007"/>
                    <a:pt x="12582" y="3209"/>
                  </a:cubicBezTo>
                  <a:cubicBezTo>
                    <a:pt x="10477" y="5411"/>
                    <a:pt x="8280" y="9396"/>
                    <a:pt x="7914" y="12017"/>
                  </a:cubicBezTo>
                  <a:cubicBezTo>
                    <a:pt x="7548" y="14638"/>
                    <a:pt x="9013" y="15897"/>
                    <a:pt x="11118" y="16211"/>
                  </a:cubicBezTo>
                  <a:cubicBezTo>
                    <a:pt x="13223" y="16526"/>
                    <a:pt x="15968" y="15897"/>
                    <a:pt x="17524" y="14429"/>
                  </a:cubicBezTo>
                  <a:cubicBezTo>
                    <a:pt x="19080" y="12961"/>
                    <a:pt x="19446" y="10654"/>
                    <a:pt x="19355" y="8976"/>
                  </a:cubicBezTo>
                  <a:cubicBezTo>
                    <a:pt x="19263" y="7299"/>
                    <a:pt x="18714" y="6250"/>
                    <a:pt x="16884" y="6355"/>
                  </a:cubicBezTo>
                  <a:cubicBezTo>
                    <a:pt x="15053" y="6460"/>
                    <a:pt x="11941" y="7718"/>
                    <a:pt x="10202" y="9500"/>
                  </a:cubicBezTo>
                  <a:cubicBezTo>
                    <a:pt x="8463" y="11283"/>
                    <a:pt x="8097" y="13590"/>
                    <a:pt x="8738" y="15267"/>
                  </a:cubicBezTo>
                  <a:cubicBezTo>
                    <a:pt x="9379" y="16945"/>
                    <a:pt x="11026" y="17994"/>
                    <a:pt x="12765" y="18203"/>
                  </a:cubicBezTo>
                  <a:cubicBezTo>
                    <a:pt x="14504" y="18413"/>
                    <a:pt x="16335" y="17784"/>
                    <a:pt x="17433" y="16945"/>
                  </a:cubicBezTo>
                  <a:cubicBezTo>
                    <a:pt x="18531" y="16106"/>
                    <a:pt x="18897" y="15058"/>
                    <a:pt x="18531" y="13799"/>
                  </a:cubicBezTo>
                  <a:cubicBezTo>
                    <a:pt x="18165" y="12541"/>
                    <a:pt x="17067" y="11073"/>
                    <a:pt x="14962" y="10654"/>
                  </a:cubicBezTo>
                  <a:cubicBezTo>
                    <a:pt x="12857" y="10234"/>
                    <a:pt x="9745" y="10864"/>
                    <a:pt x="7914" y="11702"/>
                  </a:cubicBezTo>
                  <a:cubicBezTo>
                    <a:pt x="6084" y="12541"/>
                    <a:pt x="5535" y="13590"/>
                    <a:pt x="5809" y="14953"/>
                  </a:cubicBezTo>
                  <a:cubicBezTo>
                    <a:pt x="6084" y="16316"/>
                    <a:pt x="7182" y="17994"/>
                    <a:pt x="9379" y="18518"/>
                  </a:cubicBezTo>
                  <a:cubicBezTo>
                    <a:pt x="11575" y="19042"/>
                    <a:pt x="14870" y="18413"/>
                    <a:pt x="16792" y="17679"/>
                  </a:cubicBezTo>
                  <a:cubicBezTo>
                    <a:pt x="18714" y="16945"/>
                    <a:pt x="19263" y="16106"/>
                    <a:pt x="19355" y="15163"/>
                  </a:cubicBezTo>
                  <a:cubicBezTo>
                    <a:pt x="19446" y="14219"/>
                    <a:pt x="19080" y="13170"/>
                    <a:pt x="17067" y="12961"/>
                  </a:cubicBezTo>
                  <a:cubicBezTo>
                    <a:pt x="15053" y="12751"/>
                    <a:pt x="11392" y="13380"/>
                    <a:pt x="9104" y="14114"/>
                  </a:cubicBezTo>
                  <a:cubicBezTo>
                    <a:pt x="6816" y="14848"/>
                    <a:pt x="5901" y="15687"/>
                    <a:pt x="5443" y="16631"/>
                  </a:cubicBezTo>
                  <a:cubicBezTo>
                    <a:pt x="4985" y="17574"/>
                    <a:pt x="4985" y="18623"/>
                    <a:pt x="6358" y="19252"/>
                  </a:cubicBezTo>
                  <a:cubicBezTo>
                    <a:pt x="7731" y="19881"/>
                    <a:pt x="10477" y="20091"/>
                    <a:pt x="13223" y="18937"/>
                  </a:cubicBezTo>
                  <a:cubicBezTo>
                    <a:pt x="15968" y="17784"/>
                    <a:pt x="18714" y="15267"/>
                    <a:pt x="20087" y="13485"/>
                  </a:cubicBezTo>
                  <a:cubicBezTo>
                    <a:pt x="21460" y="11702"/>
                    <a:pt x="21460" y="10654"/>
                    <a:pt x="20911" y="9920"/>
                  </a:cubicBezTo>
                  <a:cubicBezTo>
                    <a:pt x="20362" y="9186"/>
                    <a:pt x="19263" y="8766"/>
                    <a:pt x="16609" y="9081"/>
                  </a:cubicBezTo>
                  <a:cubicBezTo>
                    <a:pt x="13955" y="9396"/>
                    <a:pt x="9745" y="10444"/>
                    <a:pt x="7182" y="11283"/>
                  </a:cubicBezTo>
                  <a:cubicBezTo>
                    <a:pt x="4619" y="12122"/>
                    <a:pt x="3704" y="12751"/>
                    <a:pt x="3613" y="14219"/>
                  </a:cubicBezTo>
                  <a:cubicBezTo>
                    <a:pt x="3521" y="15687"/>
                    <a:pt x="4253" y="17994"/>
                    <a:pt x="6724" y="19357"/>
                  </a:cubicBezTo>
                  <a:cubicBezTo>
                    <a:pt x="9196" y="20720"/>
                    <a:pt x="13406" y="21139"/>
                    <a:pt x="16060" y="21244"/>
                  </a:cubicBezTo>
                  <a:cubicBezTo>
                    <a:pt x="18714" y="21349"/>
                    <a:pt x="19813" y="21139"/>
                    <a:pt x="20453" y="20510"/>
                  </a:cubicBezTo>
                  <a:cubicBezTo>
                    <a:pt x="21094" y="19881"/>
                    <a:pt x="21277" y="18832"/>
                    <a:pt x="20911" y="17994"/>
                  </a:cubicBezTo>
                  <a:cubicBezTo>
                    <a:pt x="20545" y="17155"/>
                    <a:pt x="19629" y="16526"/>
                    <a:pt x="17982" y="16106"/>
                  </a:cubicBezTo>
                  <a:cubicBezTo>
                    <a:pt x="16335" y="15687"/>
                    <a:pt x="13955" y="15477"/>
                    <a:pt x="12307" y="15582"/>
                  </a:cubicBezTo>
                  <a:cubicBezTo>
                    <a:pt x="10660" y="15687"/>
                    <a:pt x="9745" y="16106"/>
                    <a:pt x="9745" y="16526"/>
                  </a:cubicBezTo>
                  <a:cubicBezTo>
                    <a:pt x="9745" y="16945"/>
                    <a:pt x="10660" y="17365"/>
                    <a:pt x="11667" y="17469"/>
                  </a:cubicBezTo>
                  <a:cubicBezTo>
                    <a:pt x="12674" y="17574"/>
                    <a:pt x="13772" y="17365"/>
                    <a:pt x="14779" y="16840"/>
                  </a:cubicBezTo>
                  <a:cubicBezTo>
                    <a:pt x="15785" y="16316"/>
                    <a:pt x="16701" y="15477"/>
                    <a:pt x="16701" y="15058"/>
                  </a:cubicBezTo>
                  <a:cubicBezTo>
                    <a:pt x="16701" y="14638"/>
                    <a:pt x="15785" y="14638"/>
                    <a:pt x="14870" y="14848"/>
                  </a:cubicBezTo>
                  <a:cubicBezTo>
                    <a:pt x="13955" y="15058"/>
                    <a:pt x="13040" y="15477"/>
                    <a:pt x="12124" y="16526"/>
                  </a:cubicBezTo>
                  <a:cubicBezTo>
                    <a:pt x="11209" y="17574"/>
                    <a:pt x="10294" y="19252"/>
                    <a:pt x="9379" y="209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6322556" y="7827474"/>
              <a:ext cx="111126" cy="11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1912"/>
                  </a:moveTo>
                  <a:cubicBezTo>
                    <a:pt x="206" y="956"/>
                    <a:pt x="411" y="0"/>
                    <a:pt x="720" y="0"/>
                  </a:cubicBezTo>
                  <a:cubicBezTo>
                    <a:pt x="1029" y="0"/>
                    <a:pt x="1440" y="956"/>
                    <a:pt x="1954" y="3441"/>
                  </a:cubicBezTo>
                  <a:cubicBezTo>
                    <a:pt x="2469" y="5926"/>
                    <a:pt x="3086" y="9940"/>
                    <a:pt x="3703" y="12712"/>
                  </a:cubicBezTo>
                  <a:cubicBezTo>
                    <a:pt x="4320" y="15483"/>
                    <a:pt x="4937" y="17012"/>
                    <a:pt x="5657" y="17490"/>
                  </a:cubicBezTo>
                  <a:cubicBezTo>
                    <a:pt x="6377" y="17968"/>
                    <a:pt x="7200" y="17395"/>
                    <a:pt x="7611" y="16535"/>
                  </a:cubicBezTo>
                  <a:cubicBezTo>
                    <a:pt x="8023" y="15674"/>
                    <a:pt x="8023" y="14527"/>
                    <a:pt x="8126" y="12998"/>
                  </a:cubicBezTo>
                  <a:cubicBezTo>
                    <a:pt x="8229" y="11469"/>
                    <a:pt x="8434" y="9558"/>
                    <a:pt x="8640" y="9366"/>
                  </a:cubicBezTo>
                  <a:cubicBezTo>
                    <a:pt x="8846" y="9175"/>
                    <a:pt x="9051" y="10704"/>
                    <a:pt x="9463" y="12712"/>
                  </a:cubicBezTo>
                  <a:cubicBezTo>
                    <a:pt x="9874" y="14719"/>
                    <a:pt x="10491" y="17204"/>
                    <a:pt x="11109" y="18828"/>
                  </a:cubicBezTo>
                  <a:cubicBezTo>
                    <a:pt x="11726" y="20453"/>
                    <a:pt x="12343" y="21218"/>
                    <a:pt x="13166" y="21409"/>
                  </a:cubicBezTo>
                  <a:cubicBezTo>
                    <a:pt x="13989" y="21600"/>
                    <a:pt x="15017" y="21218"/>
                    <a:pt x="15840" y="20071"/>
                  </a:cubicBezTo>
                  <a:cubicBezTo>
                    <a:pt x="16663" y="18924"/>
                    <a:pt x="17280" y="17012"/>
                    <a:pt x="17794" y="14050"/>
                  </a:cubicBezTo>
                  <a:cubicBezTo>
                    <a:pt x="18309" y="11087"/>
                    <a:pt x="18720" y="7073"/>
                    <a:pt x="18926" y="4588"/>
                  </a:cubicBezTo>
                  <a:cubicBezTo>
                    <a:pt x="19131" y="2103"/>
                    <a:pt x="19131" y="1147"/>
                    <a:pt x="19543" y="860"/>
                  </a:cubicBezTo>
                  <a:cubicBezTo>
                    <a:pt x="19954" y="573"/>
                    <a:pt x="20777" y="956"/>
                    <a:pt x="21600" y="13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6481306" y="7876157"/>
              <a:ext cx="57151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6490831" y="7923782"/>
              <a:ext cx="63501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5429"/>
                    <a:pt x="6480" y="9257"/>
                    <a:pt x="10080" y="5657"/>
                  </a:cubicBezTo>
                  <a:cubicBezTo>
                    <a:pt x="13680" y="2057"/>
                    <a:pt x="1764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6584742" y="7822686"/>
              <a:ext cx="93415" cy="116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29" fill="norm" stroke="1" extrusionOk="0">
                  <a:moveTo>
                    <a:pt x="307" y="5161"/>
                  </a:moveTo>
                  <a:cubicBezTo>
                    <a:pt x="65" y="3993"/>
                    <a:pt x="-178" y="2826"/>
                    <a:pt x="186" y="1950"/>
                  </a:cubicBezTo>
                  <a:cubicBezTo>
                    <a:pt x="550" y="1075"/>
                    <a:pt x="1521" y="491"/>
                    <a:pt x="3826" y="199"/>
                  </a:cubicBezTo>
                  <a:cubicBezTo>
                    <a:pt x="6132" y="-93"/>
                    <a:pt x="9773" y="-93"/>
                    <a:pt x="11957" y="393"/>
                  </a:cubicBezTo>
                  <a:cubicBezTo>
                    <a:pt x="14141" y="880"/>
                    <a:pt x="14869" y="1853"/>
                    <a:pt x="14262" y="4285"/>
                  </a:cubicBezTo>
                  <a:cubicBezTo>
                    <a:pt x="13656" y="6718"/>
                    <a:pt x="11714" y="10610"/>
                    <a:pt x="9894" y="13139"/>
                  </a:cubicBezTo>
                  <a:cubicBezTo>
                    <a:pt x="8074" y="15669"/>
                    <a:pt x="6375" y="16837"/>
                    <a:pt x="5283" y="18004"/>
                  </a:cubicBezTo>
                  <a:cubicBezTo>
                    <a:pt x="4191" y="19172"/>
                    <a:pt x="3705" y="20339"/>
                    <a:pt x="4433" y="20923"/>
                  </a:cubicBezTo>
                  <a:cubicBezTo>
                    <a:pt x="5161" y="21507"/>
                    <a:pt x="7103" y="21507"/>
                    <a:pt x="10137" y="21312"/>
                  </a:cubicBezTo>
                  <a:cubicBezTo>
                    <a:pt x="13170" y="21118"/>
                    <a:pt x="17296" y="20729"/>
                    <a:pt x="21422" y="203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6725781" y="7904732"/>
              <a:ext cx="6351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6792456" y="7822182"/>
              <a:ext cx="2118" cy="13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688"/>
                    <a:pt x="21600" y="9377"/>
                    <a:pt x="21600" y="12977"/>
                  </a:cubicBezTo>
                  <a:cubicBezTo>
                    <a:pt x="21600" y="16577"/>
                    <a:pt x="10800" y="19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242780" y="5932120"/>
              <a:ext cx="112883" cy="33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434" fill="norm" stroke="1" extrusionOk="0">
                  <a:moveTo>
                    <a:pt x="6583" y="5138"/>
                  </a:moveTo>
                  <a:cubicBezTo>
                    <a:pt x="5983" y="7550"/>
                    <a:pt x="5383" y="9961"/>
                    <a:pt x="4933" y="12530"/>
                  </a:cubicBezTo>
                  <a:cubicBezTo>
                    <a:pt x="4483" y="15099"/>
                    <a:pt x="4183" y="17825"/>
                    <a:pt x="3733" y="19450"/>
                  </a:cubicBezTo>
                  <a:cubicBezTo>
                    <a:pt x="3283" y="21076"/>
                    <a:pt x="2683" y="21600"/>
                    <a:pt x="2083" y="21390"/>
                  </a:cubicBezTo>
                  <a:cubicBezTo>
                    <a:pt x="1483" y="21181"/>
                    <a:pt x="883" y="20237"/>
                    <a:pt x="433" y="18245"/>
                  </a:cubicBezTo>
                  <a:cubicBezTo>
                    <a:pt x="-17" y="16252"/>
                    <a:pt x="-317" y="13212"/>
                    <a:pt x="583" y="10328"/>
                  </a:cubicBezTo>
                  <a:cubicBezTo>
                    <a:pt x="1483" y="7445"/>
                    <a:pt x="3583" y="4718"/>
                    <a:pt x="4933" y="3093"/>
                  </a:cubicBezTo>
                  <a:cubicBezTo>
                    <a:pt x="6283" y="1468"/>
                    <a:pt x="6883" y="944"/>
                    <a:pt x="7933" y="577"/>
                  </a:cubicBezTo>
                  <a:cubicBezTo>
                    <a:pt x="8983" y="210"/>
                    <a:pt x="10483" y="0"/>
                    <a:pt x="11983" y="0"/>
                  </a:cubicBezTo>
                  <a:cubicBezTo>
                    <a:pt x="13483" y="0"/>
                    <a:pt x="14983" y="210"/>
                    <a:pt x="16633" y="839"/>
                  </a:cubicBezTo>
                  <a:cubicBezTo>
                    <a:pt x="18283" y="1468"/>
                    <a:pt x="20083" y="2517"/>
                    <a:pt x="20683" y="3670"/>
                  </a:cubicBezTo>
                  <a:cubicBezTo>
                    <a:pt x="21283" y="4823"/>
                    <a:pt x="20683" y="6082"/>
                    <a:pt x="18133" y="7130"/>
                  </a:cubicBezTo>
                  <a:cubicBezTo>
                    <a:pt x="15583" y="8179"/>
                    <a:pt x="11083" y="9017"/>
                    <a:pt x="8083" y="9489"/>
                  </a:cubicBezTo>
                  <a:cubicBezTo>
                    <a:pt x="5083" y="9961"/>
                    <a:pt x="3583" y="10066"/>
                    <a:pt x="2833" y="10118"/>
                  </a:cubicBezTo>
                  <a:cubicBezTo>
                    <a:pt x="2083" y="10171"/>
                    <a:pt x="2083" y="10171"/>
                    <a:pt x="2083" y="1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429048" y="6026111"/>
              <a:ext cx="48616" cy="19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4400"/>
                    <a:pt x="4320" y="7200"/>
                    <a:pt x="7920" y="3600"/>
                  </a:cubicBezTo>
                  <a:cubicBezTo>
                    <a:pt x="11520" y="0"/>
                    <a:pt x="165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545726" y="5958049"/>
              <a:ext cx="82647" cy="81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0"/>
                  </a:moveTo>
                  <a:cubicBezTo>
                    <a:pt x="2541" y="6353"/>
                    <a:pt x="5082" y="12706"/>
                    <a:pt x="7200" y="16518"/>
                  </a:cubicBezTo>
                  <a:cubicBezTo>
                    <a:pt x="9318" y="20329"/>
                    <a:pt x="11012" y="21600"/>
                    <a:pt x="12071" y="21176"/>
                  </a:cubicBezTo>
                  <a:cubicBezTo>
                    <a:pt x="13129" y="20753"/>
                    <a:pt x="13553" y="18635"/>
                    <a:pt x="15035" y="15035"/>
                  </a:cubicBezTo>
                  <a:cubicBezTo>
                    <a:pt x="16518" y="11435"/>
                    <a:pt x="19059" y="6353"/>
                    <a:pt x="21600" y="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648653" y="5840648"/>
              <a:ext cx="388094" cy="210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975" fill="norm" stroke="1" extrusionOk="0">
                  <a:moveTo>
                    <a:pt x="4544" y="13612"/>
                  </a:moveTo>
                  <a:cubicBezTo>
                    <a:pt x="4094" y="13290"/>
                    <a:pt x="3644" y="12967"/>
                    <a:pt x="3014" y="13289"/>
                  </a:cubicBezTo>
                  <a:cubicBezTo>
                    <a:pt x="2384" y="13612"/>
                    <a:pt x="1574" y="14579"/>
                    <a:pt x="1034" y="15466"/>
                  </a:cubicBezTo>
                  <a:cubicBezTo>
                    <a:pt x="494" y="16352"/>
                    <a:pt x="224" y="17158"/>
                    <a:pt x="89" y="18045"/>
                  </a:cubicBezTo>
                  <a:cubicBezTo>
                    <a:pt x="-46" y="18931"/>
                    <a:pt x="-46" y="19898"/>
                    <a:pt x="224" y="20463"/>
                  </a:cubicBezTo>
                  <a:cubicBezTo>
                    <a:pt x="494" y="21027"/>
                    <a:pt x="1034" y="21188"/>
                    <a:pt x="1619" y="20624"/>
                  </a:cubicBezTo>
                  <a:cubicBezTo>
                    <a:pt x="2204" y="20060"/>
                    <a:pt x="2834" y="18770"/>
                    <a:pt x="3239" y="17722"/>
                  </a:cubicBezTo>
                  <a:cubicBezTo>
                    <a:pt x="3644" y="16675"/>
                    <a:pt x="3824" y="15869"/>
                    <a:pt x="4004" y="16110"/>
                  </a:cubicBezTo>
                  <a:cubicBezTo>
                    <a:pt x="4184" y="16352"/>
                    <a:pt x="4364" y="17642"/>
                    <a:pt x="4679" y="18287"/>
                  </a:cubicBezTo>
                  <a:cubicBezTo>
                    <a:pt x="4994" y="18931"/>
                    <a:pt x="5444" y="18931"/>
                    <a:pt x="6029" y="17481"/>
                  </a:cubicBezTo>
                  <a:cubicBezTo>
                    <a:pt x="6614" y="16030"/>
                    <a:pt x="7334" y="13128"/>
                    <a:pt x="7919" y="10791"/>
                  </a:cubicBezTo>
                  <a:cubicBezTo>
                    <a:pt x="8504" y="8454"/>
                    <a:pt x="8954" y="6681"/>
                    <a:pt x="9359" y="4746"/>
                  </a:cubicBezTo>
                  <a:cubicBezTo>
                    <a:pt x="9764" y="2812"/>
                    <a:pt x="10124" y="716"/>
                    <a:pt x="10214" y="152"/>
                  </a:cubicBezTo>
                  <a:cubicBezTo>
                    <a:pt x="10304" y="-412"/>
                    <a:pt x="10124" y="555"/>
                    <a:pt x="9764" y="3618"/>
                  </a:cubicBezTo>
                  <a:cubicBezTo>
                    <a:pt x="9404" y="6681"/>
                    <a:pt x="8864" y="11839"/>
                    <a:pt x="8639" y="14901"/>
                  </a:cubicBezTo>
                  <a:cubicBezTo>
                    <a:pt x="8414" y="17964"/>
                    <a:pt x="8504" y="18931"/>
                    <a:pt x="8729" y="19173"/>
                  </a:cubicBezTo>
                  <a:cubicBezTo>
                    <a:pt x="8954" y="19415"/>
                    <a:pt x="9314" y="18931"/>
                    <a:pt x="9719" y="17803"/>
                  </a:cubicBezTo>
                  <a:cubicBezTo>
                    <a:pt x="10124" y="16675"/>
                    <a:pt x="10574" y="14901"/>
                    <a:pt x="10889" y="13612"/>
                  </a:cubicBezTo>
                  <a:cubicBezTo>
                    <a:pt x="11204" y="12322"/>
                    <a:pt x="11384" y="11516"/>
                    <a:pt x="11519" y="11516"/>
                  </a:cubicBezTo>
                  <a:cubicBezTo>
                    <a:pt x="11654" y="11516"/>
                    <a:pt x="11744" y="12322"/>
                    <a:pt x="11834" y="13531"/>
                  </a:cubicBezTo>
                  <a:cubicBezTo>
                    <a:pt x="11924" y="14740"/>
                    <a:pt x="12014" y="16352"/>
                    <a:pt x="12149" y="17561"/>
                  </a:cubicBezTo>
                  <a:cubicBezTo>
                    <a:pt x="12284" y="18770"/>
                    <a:pt x="12464" y="19576"/>
                    <a:pt x="12779" y="20060"/>
                  </a:cubicBezTo>
                  <a:cubicBezTo>
                    <a:pt x="13094" y="20543"/>
                    <a:pt x="13544" y="20704"/>
                    <a:pt x="13904" y="20463"/>
                  </a:cubicBezTo>
                  <a:cubicBezTo>
                    <a:pt x="14264" y="20221"/>
                    <a:pt x="14534" y="19576"/>
                    <a:pt x="14804" y="18931"/>
                  </a:cubicBezTo>
                  <a:cubicBezTo>
                    <a:pt x="15074" y="18287"/>
                    <a:pt x="15344" y="17642"/>
                    <a:pt x="15569" y="16916"/>
                  </a:cubicBezTo>
                  <a:cubicBezTo>
                    <a:pt x="15794" y="16191"/>
                    <a:pt x="15974" y="15385"/>
                    <a:pt x="16199" y="15385"/>
                  </a:cubicBezTo>
                  <a:cubicBezTo>
                    <a:pt x="16424" y="15385"/>
                    <a:pt x="16694" y="16191"/>
                    <a:pt x="17054" y="16594"/>
                  </a:cubicBezTo>
                  <a:cubicBezTo>
                    <a:pt x="17414" y="16997"/>
                    <a:pt x="17864" y="16997"/>
                    <a:pt x="18404" y="16675"/>
                  </a:cubicBezTo>
                  <a:cubicBezTo>
                    <a:pt x="18944" y="16352"/>
                    <a:pt x="19574" y="15707"/>
                    <a:pt x="20114" y="14740"/>
                  </a:cubicBezTo>
                  <a:cubicBezTo>
                    <a:pt x="20654" y="13773"/>
                    <a:pt x="21104" y="12484"/>
                    <a:pt x="21059" y="12081"/>
                  </a:cubicBezTo>
                  <a:cubicBezTo>
                    <a:pt x="21014" y="11678"/>
                    <a:pt x="20474" y="12161"/>
                    <a:pt x="20069" y="13048"/>
                  </a:cubicBezTo>
                  <a:cubicBezTo>
                    <a:pt x="19664" y="13934"/>
                    <a:pt x="19394" y="15224"/>
                    <a:pt x="19394" y="16191"/>
                  </a:cubicBezTo>
                  <a:cubicBezTo>
                    <a:pt x="19394" y="17158"/>
                    <a:pt x="19664" y="17803"/>
                    <a:pt x="20069" y="18206"/>
                  </a:cubicBezTo>
                  <a:cubicBezTo>
                    <a:pt x="20474" y="18609"/>
                    <a:pt x="21014" y="18770"/>
                    <a:pt x="21554" y="18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1206901" y="5987218"/>
              <a:ext cx="92371" cy="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1240932" y="6055281"/>
              <a:ext cx="72925" cy="4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1579015" y="5788875"/>
              <a:ext cx="115651" cy="315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533" fill="norm" stroke="1" extrusionOk="0">
                  <a:moveTo>
                    <a:pt x="3029" y="9902"/>
                  </a:moveTo>
                  <a:cubicBezTo>
                    <a:pt x="2737" y="13336"/>
                    <a:pt x="2445" y="16770"/>
                    <a:pt x="2299" y="18819"/>
                  </a:cubicBezTo>
                  <a:cubicBezTo>
                    <a:pt x="2153" y="20868"/>
                    <a:pt x="2153" y="21533"/>
                    <a:pt x="1715" y="21533"/>
                  </a:cubicBezTo>
                  <a:cubicBezTo>
                    <a:pt x="1277" y="21533"/>
                    <a:pt x="402" y="20868"/>
                    <a:pt x="110" y="18764"/>
                  </a:cubicBezTo>
                  <a:cubicBezTo>
                    <a:pt x="-182" y="16659"/>
                    <a:pt x="110" y="13115"/>
                    <a:pt x="986" y="9958"/>
                  </a:cubicBezTo>
                  <a:cubicBezTo>
                    <a:pt x="1861" y="6801"/>
                    <a:pt x="3321" y="4031"/>
                    <a:pt x="4488" y="2425"/>
                  </a:cubicBezTo>
                  <a:cubicBezTo>
                    <a:pt x="5656" y="819"/>
                    <a:pt x="6532" y="376"/>
                    <a:pt x="7699" y="155"/>
                  </a:cubicBezTo>
                  <a:cubicBezTo>
                    <a:pt x="8867" y="-67"/>
                    <a:pt x="10326" y="-67"/>
                    <a:pt x="12369" y="265"/>
                  </a:cubicBezTo>
                  <a:cubicBezTo>
                    <a:pt x="14413" y="598"/>
                    <a:pt x="17040" y="1262"/>
                    <a:pt x="18791" y="2259"/>
                  </a:cubicBezTo>
                  <a:cubicBezTo>
                    <a:pt x="20542" y="3256"/>
                    <a:pt x="21418" y="4585"/>
                    <a:pt x="20396" y="5638"/>
                  </a:cubicBezTo>
                  <a:cubicBezTo>
                    <a:pt x="19375" y="6690"/>
                    <a:pt x="16456" y="7465"/>
                    <a:pt x="13245" y="8019"/>
                  </a:cubicBezTo>
                  <a:cubicBezTo>
                    <a:pt x="10034" y="8573"/>
                    <a:pt x="6532" y="8905"/>
                    <a:pt x="3029" y="9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1642711" y="5938602"/>
              <a:ext cx="113550" cy="128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66" fill="norm" stroke="1" extrusionOk="0">
                  <a:moveTo>
                    <a:pt x="325" y="11200"/>
                  </a:moveTo>
                  <a:cubicBezTo>
                    <a:pt x="21" y="9867"/>
                    <a:pt x="-283" y="8533"/>
                    <a:pt x="478" y="7733"/>
                  </a:cubicBezTo>
                  <a:cubicBezTo>
                    <a:pt x="1238" y="6933"/>
                    <a:pt x="3063" y="6667"/>
                    <a:pt x="5345" y="7333"/>
                  </a:cubicBezTo>
                  <a:cubicBezTo>
                    <a:pt x="7627" y="8000"/>
                    <a:pt x="10365" y="9600"/>
                    <a:pt x="12038" y="11867"/>
                  </a:cubicBezTo>
                  <a:cubicBezTo>
                    <a:pt x="13711" y="14133"/>
                    <a:pt x="14320" y="17067"/>
                    <a:pt x="13863" y="18933"/>
                  </a:cubicBezTo>
                  <a:cubicBezTo>
                    <a:pt x="13407" y="20800"/>
                    <a:pt x="11886" y="21600"/>
                    <a:pt x="10669" y="20933"/>
                  </a:cubicBezTo>
                  <a:cubicBezTo>
                    <a:pt x="9452" y="20267"/>
                    <a:pt x="8540" y="18133"/>
                    <a:pt x="8540" y="15333"/>
                  </a:cubicBezTo>
                  <a:cubicBezTo>
                    <a:pt x="8540" y="12533"/>
                    <a:pt x="9452" y="9067"/>
                    <a:pt x="11734" y="6400"/>
                  </a:cubicBezTo>
                  <a:cubicBezTo>
                    <a:pt x="14016" y="3733"/>
                    <a:pt x="17666" y="1867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1825029" y="5833268"/>
              <a:ext cx="101388" cy="265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20791" y="1054"/>
                  </a:moveTo>
                  <a:cubicBezTo>
                    <a:pt x="19794" y="527"/>
                    <a:pt x="18797" y="0"/>
                    <a:pt x="17468" y="0"/>
                  </a:cubicBezTo>
                  <a:cubicBezTo>
                    <a:pt x="16139" y="0"/>
                    <a:pt x="14477" y="527"/>
                    <a:pt x="11486" y="2305"/>
                  </a:cubicBezTo>
                  <a:cubicBezTo>
                    <a:pt x="8496" y="4083"/>
                    <a:pt x="4176" y="7112"/>
                    <a:pt x="1849" y="10010"/>
                  </a:cubicBezTo>
                  <a:cubicBezTo>
                    <a:pt x="-477" y="12907"/>
                    <a:pt x="-809" y="15673"/>
                    <a:pt x="2016" y="17583"/>
                  </a:cubicBezTo>
                  <a:cubicBezTo>
                    <a:pt x="4840" y="19493"/>
                    <a:pt x="10822" y="20546"/>
                    <a:pt x="168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2018786" y="5870541"/>
              <a:ext cx="189603" cy="24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0"/>
                  </a:moveTo>
                  <a:cubicBezTo>
                    <a:pt x="1292" y="2244"/>
                    <a:pt x="2585" y="4488"/>
                    <a:pt x="3323" y="7294"/>
                  </a:cubicBezTo>
                  <a:cubicBezTo>
                    <a:pt x="4062" y="10099"/>
                    <a:pt x="4246" y="13465"/>
                    <a:pt x="4338" y="15499"/>
                  </a:cubicBezTo>
                  <a:cubicBezTo>
                    <a:pt x="4431" y="17533"/>
                    <a:pt x="4431" y="18234"/>
                    <a:pt x="4708" y="18164"/>
                  </a:cubicBezTo>
                  <a:cubicBezTo>
                    <a:pt x="4985" y="18094"/>
                    <a:pt x="5538" y="17252"/>
                    <a:pt x="6000" y="16060"/>
                  </a:cubicBezTo>
                  <a:cubicBezTo>
                    <a:pt x="6462" y="14868"/>
                    <a:pt x="6831" y="13325"/>
                    <a:pt x="7108" y="12203"/>
                  </a:cubicBezTo>
                  <a:cubicBezTo>
                    <a:pt x="7385" y="11081"/>
                    <a:pt x="7569" y="10379"/>
                    <a:pt x="7938" y="10519"/>
                  </a:cubicBezTo>
                  <a:cubicBezTo>
                    <a:pt x="8308" y="10660"/>
                    <a:pt x="8862" y="11642"/>
                    <a:pt x="9692" y="13395"/>
                  </a:cubicBezTo>
                  <a:cubicBezTo>
                    <a:pt x="10523" y="15148"/>
                    <a:pt x="11631" y="17673"/>
                    <a:pt x="12462" y="19286"/>
                  </a:cubicBezTo>
                  <a:cubicBezTo>
                    <a:pt x="13292" y="20899"/>
                    <a:pt x="13846" y="21600"/>
                    <a:pt x="14400" y="21390"/>
                  </a:cubicBezTo>
                  <a:cubicBezTo>
                    <a:pt x="14954" y="21179"/>
                    <a:pt x="15508" y="20057"/>
                    <a:pt x="16154" y="17743"/>
                  </a:cubicBezTo>
                  <a:cubicBezTo>
                    <a:pt x="16800" y="15429"/>
                    <a:pt x="17538" y="11922"/>
                    <a:pt x="18462" y="8836"/>
                  </a:cubicBezTo>
                  <a:cubicBezTo>
                    <a:pt x="19385" y="5751"/>
                    <a:pt x="20492" y="3086"/>
                    <a:pt x="21600" y="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2452773" y="5894849"/>
              <a:ext cx="176581" cy="267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2178" y="0"/>
                  </a:moveTo>
                  <a:cubicBezTo>
                    <a:pt x="5681" y="1964"/>
                    <a:pt x="9184" y="3927"/>
                    <a:pt x="11811" y="5433"/>
                  </a:cubicBezTo>
                  <a:cubicBezTo>
                    <a:pt x="14438" y="6938"/>
                    <a:pt x="16189" y="7985"/>
                    <a:pt x="17648" y="8705"/>
                  </a:cubicBezTo>
                  <a:cubicBezTo>
                    <a:pt x="19108" y="9425"/>
                    <a:pt x="20275" y="9818"/>
                    <a:pt x="20859" y="10342"/>
                  </a:cubicBezTo>
                  <a:cubicBezTo>
                    <a:pt x="21443" y="10865"/>
                    <a:pt x="21443" y="11520"/>
                    <a:pt x="19594" y="12502"/>
                  </a:cubicBezTo>
                  <a:cubicBezTo>
                    <a:pt x="17746" y="13484"/>
                    <a:pt x="14048" y="14793"/>
                    <a:pt x="11129" y="15775"/>
                  </a:cubicBezTo>
                  <a:cubicBezTo>
                    <a:pt x="8211" y="16756"/>
                    <a:pt x="6070" y="17411"/>
                    <a:pt x="4513" y="17935"/>
                  </a:cubicBezTo>
                  <a:cubicBezTo>
                    <a:pt x="2957" y="18458"/>
                    <a:pt x="1984" y="18851"/>
                    <a:pt x="1205" y="19309"/>
                  </a:cubicBezTo>
                  <a:cubicBezTo>
                    <a:pt x="427" y="19767"/>
                    <a:pt x="-157" y="20291"/>
                    <a:pt x="38" y="20684"/>
                  </a:cubicBezTo>
                  <a:cubicBezTo>
                    <a:pt x="232" y="21076"/>
                    <a:pt x="1205" y="21338"/>
                    <a:pt x="21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2755875" y="5903452"/>
              <a:ext cx="118551" cy="17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36" fill="norm" stroke="1" extrusionOk="0">
                  <a:moveTo>
                    <a:pt x="337" y="4985"/>
                  </a:moveTo>
                  <a:cubicBezTo>
                    <a:pt x="45" y="3975"/>
                    <a:pt x="-247" y="2966"/>
                    <a:pt x="337" y="2158"/>
                  </a:cubicBezTo>
                  <a:cubicBezTo>
                    <a:pt x="921" y="1351"/>
                    <a:pt x="2380" y="745"/>
                    <a:pt x="5007" y="342"/>
                  </a:cubicBezTo>
                  <a:cubicBezTo>
                    <a:pt x="7634" y="-62"/>
                    <a:pt x="11429" y="-264"/>
                    <a:pt x="14494" y="644"/>
                  </a:cubicBezTo>
                  <a:cubicBezTo>
                    <a:pt x="17558" y="1553"/>
                    <a:pt x="19894" y="3572"/>
                    <a:pt x="19456" y="5893"/>
                  </a:cubicBezTo>
                  <a:cubicBezTo>
                    <a:pt x="19018" y="8215"/>
                    <a:pt x="15807" y="10839"/>
                    <a:pt x="12450" y="12958"/>
                  </a:cubicBezTo>
                  <a:cubicBezTo>
                    <a:pt x="9094" y="15078"/>
                    <a:pt x="5591" y="16693"/>
                    <a:pt x="3402" y="18005"/>
                  </a:cubicBezTo>
                  <a:cubicBezTo>
                    <a:pt x="1212" y="19317"/>
                    <a:pt x="337" y="20327"/>
                    <a:pt x="629" y="20831"/>
                  </a:cubicBezTo>
                  <a:cubicBezTo>
                    <a:pt x="921" y="21336"/>
                    <a:pt x="2380" y="21336"/>
                    <a:pt x="6029" y="21336"/>
                  </a:cubicBezTo>
                  <a:cubicBezTo>
                    <a:pt x="9677" y="21336"/>
                    <a:pt x="15515" y="21336"/>
                    <a:pt x="21353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2961933" y="6030973"/>
              <a:ext cx="19448" cy="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3088334" y="5904571"/>
              <a:ext cx="24309" cy="189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431"/>
                    <a:pt x="11520" y="8862"/>
                    <a:pt x="15120" y="12462"/>
                  </a:cubicBezTo>
                  <a:cubicBezTo>
                    <a:pt x="18720" y="16062"/>
                    <a:pt x="2016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3175843" y="5821924"/>
              <a:ext cx="116816" cy="364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6214" y="0"/>
                  </a:moveTo>
                  <a:cubicBezTo>
                    <a:pt x="9764" y="1152"/>
                    <a:pt x="13315" y="2304"/>
                    <a:pt x="16274" y="4416"/>
                  </a:cubicBezTo>
                  <a:cubicBezTo>
                    <a:pt x="19233" y="6528"/>
                    <a:pt x="21600" y="9600"/>
                    <a:pt x="21304" y="12144"/>
                  </a:cubicBezTo>
                  <a:cubicBezTo>
                    <a:pt x="21008" y="14688"/>
                    <a:pt x="18049" y="16704"/>
                    <a:pt x="14055" y="18192"/>
                  </a:cubicBezTo>
                  <a:cubicBezTo>
                    <a:pt x="10060" y="19680"/>
                    <a:pt x="5030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200553" y="6293904"/>
              <a:ext cx="932661" cy="14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346" fill="norm" stroke="1" extrusionOk="0">
                  <a:moveTo>
                    <a:pt x="1688" y="17413"/>
                  </a:moveTo>
                  <a:cubicBezTo>
                    <a:pt x="1500" y="16928"/>
                    <a:pt x="1313" y="16442"/>
                    <a:pt x="1144" y="15836"/>
                  </a:cubicBezTo>
                  <a:cubicBezTo>
                    <a:pt x="975" y="15229"/>
                    <a:pt x="825" y="14501"/>
                    <a:pt x="863" y="13773"/>
                  </a:cubicBezTo>
                  <a:cubicBezTo>
                    <a:pt x="900" y="13045"/>
                    <a:pt x="1125" y="12317"/>
                    <a:pt x="1800" y="11467"/>
                  </a:cubicBezTo>
                  <a:cubicBezTo>
                    <a:pt x="2475" y="10618"/>
                    <a:pt x="3600" y="9647"/>
                    <a:pt x="4931" y="8555"/>
                  </a:cubicBezTo>
                  <a:cubicBezTo>
                    <a:pt x="6263" y="7463"/>
                    <a:pt x="7800" y="6249"/>
                    <a:pt x="9300" y="5400"/>
                  </a:cubicBezTo>
                  <a:cubicBezTo>
                    <a:pt x="10800" y="4550"/>
                    <a:pt x="12262" y="4065"/>
                    <a:pt x="13669" y="3701"/>
                  </a:cubicBezTo>
                  <a:cubicBezTo>
                    <a:pt x="15075" y="3337"/>
                    <a:pt x="16425" y="3094"/>
                    <a:pt x="17644" y="2851"/>
                  </a:cubicBezTo>
                  <a:cubicBezTo>
                    <a:pt x="18862" y="2609"/>
                    <a:pt x="19950" y="2366"/>
                    <a:pt x="20625" y="2123"/>
                  </a:cubicBezTo>
                  <a:cubicBezTo>
                    <a:pt x="21300" y="1881"/>
                    <a:pt x="21562" y="1638"/>
                    <a:pt x="21581" y="1274"/>
                  </a:cubicBezTo>
                  <a:cubicBezTo>
                    <a:pt x="21600" y="910"/>
                    <a:pt x="21375" y="424"/>
                    <a:pt x="20456" y="182"/>
                  </a:cubicBezTo>
                  <a:cubicBezTo>
                    <a:pt x="19537" y="-61"/>
                    <a:pt x="17925" y="-61"/>
                    <a:pt x="16350" y="182"/>
                  </a:cubicBezTo>
                  <a:cubicBezTo>
                    <a:pt x="14775" y="424"/>
                    <a:pt x="13237" y="910"/>
                    <a:pt x="11869" y="1759"/>
                  </a:cubicBezTo>
                  <a:cubicBezTo>
                    <a:pt x="10500" y="2609"/>
                    <a:pt x="9300" y="3822"/>
                    <a:pt x="7988" y="5521"/>
                  </a:cubicBezTo>
                  <a:cubicBezTo>
                    <a:pt x="6675" y="7220"/>
                    <a:pt x="5250" y="9404"/>
                    <a:pt x="3975" y="11588"/>
                  </a:cubicBezTo>
                  <a:cubicBezTo>
                    <a:pt x="2700" y="13773"/>
                    <a:pt x="1575" y="15957"/>
                    <a:pt x="900" y="17534"/>
                  </a:cubicBezTo>
                  <a:cubicBezTo>
                    <a:pt x="225" y="19112"/>
                    <a:pt x="0" y="20083"/>
                    <a:pt x="0" y="20690"/>
                  </a:cubicBezTo>
                  <a:cubicBezTo>
                    <a:pt x="0" y="21296"/>
                    <a:pt x="225" y="21539"/>
                    <a:pt x="1031" y="21175"/>
                  </a:cubicBezTo>
                  <a:cubicBezTo>
                    <a:pt x="1838" y="20811"/>
                    <a:pt x="3225" y="19840"/>
                    <a:pt x="4781" y="18384"/>
                  </a:cubicBezTo>
                  <a:cubicBezTo>
                    <a:pt x="6338" y="16928"/>
                    <a:pt x="8062" y="14986"/>
                    <a:pt x="9637" y="13530"/>
                  </a:cubicBezTo>
                  <a:cubicBezTo>
                    <a:pt x="11212" y="12074"/>
                    <a:pt x="12637" y="11103"/>
                    <a:pt x="13631" y="10375"/>
                  </a:cubicBezTo>
                  <a:cubicBezTo>
                    <a:pt x="14625" y="9647"/>
                    <a:pt x="15187" y="9161"/>
                    <a:pt x="15750" y="867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6326052" y="7524358"/>
              <a:ext cx="236622" cy="185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252" fill="norm" stroke="1" extrusionOk="0">
                  <a:moveTo>
                    <a:pt x="2275" y="1749"/>
                  </a:moveTo>
                  <a:cubicBezTo>
                    <a:pt x="2467" y="1142"/>
                    <a:pt x="2659" y="535"/>
                    <a:pt x="2803" y="596"/>
                  </a:cubicBezTo>
                  <a:cubicBezTo>
                    <a:pt x="2947" y="656"/>
                    <a:pt x="3043" y="1385"/>
                    <a:pt x="2803" y="3811"/>
                  </a:cubicBezTo>
                  <a:cubicBezTo>
                    <a:pt x="2563" y="6238"/>
                    <a:pt x="1987" y="10364"/>
                    <a:pt x="1555" y="13155"/>
                  </a:cubicBezTo>
                  <a:cubicBezTo>
                    <a:pt x="1123" y="15946"/>
                    <a:pt x="835" y="17403"/>
                    <a:pt x="595" y="18677"/>
                  </a:cubicBezTo>
                  <a:cubicBezTo>
                    <a:pt x="355" y="19951"/>
                    <a:pt x="163" y="21043"/>
                    <a:pt x="67" y="21225"/>
                  </a:cubicBezTo>
                  <a:cubicBezTo>
                    <a:pt x="-29" y="21407"/>
                    <a:pt x="-29" y="20679"/>
                    <a:pt x="115" y="18737"/>
                  </a:cubicBezTo>
                  <a:cubicBezTo>
                    <a:pt x="259" y="16796"/>
                    <a:pt x="547" y="13641"/>
                    <a:pt x="883" y="10728"/>
                  </a:cubicBezTo>
                  <a:cubicBezTo>
                    <a:pt x="1219" y="7816"/>
                    <a:pt x="1603" y="5146"/>
                    <a:pt x="1795" y="3265"/>
                  </a:cubicBezTo>
                  <a:cubicBezTo>
                    <a:pt x="1987" y="1385"/>
                    <a:pt x="1987" y="292"/>
                    <a:pt x="2035" y="50"/>
                  </a:cubicBezTo>
                  <a:cubicBezTo>
                    <a:pt x="2083" y="-193"/>
                    <a:pt x="2179" y="414"/>
                    <a:pt x="2179" y="2780"/>
                  </a:cubicBezTo>
                  <a:cubicBezTo>
                    <a:pt x="2179" y="5146"/>
                    <a:pt x="2083" y="9272"/>
                    <a:pt x="2035" y="11638"/>
                  </a:cubicBezTo>
                  <a:cubicBezTo>
                    <a:pt x="1987" y="14005"/>
                    <a:pt x="1987" y="14611"/>
                    <a:pt x="1987" y="15400"/>
                  </a:cubicBezTo>
                  <a:cubicBezTo>
                    <a:pt x="1987" y="16189"/>
                    <a:pt x="1987" y="17160"/>
                    <a:pt x="2083" y="17220"/>
                  </a:cubicBezTo>
                  <a:cubicBezTo>
                    <a:pt x="2179" y="17281"/>
                    <a:pt x="2371" y="16432"/>
                    <a:pt x="2803" y="14369"/>
                  </a:cubicBezTo>
                  <a:cubicBezTo>
                    <a:pt x="3235" y="12306"/>
                    <a:pt x="3907" y="9029"/>
                    <a:pt x="4339" y="6603"/>
                  </a:cubicBezTo>
                  <a:cubicBezTo>
                    <a:pt x="4771" y="4176"/>
                    <a:pt x="4963" y="2598"/>
                    <a:pt x="4963" y="2173"/>
                  </a:cubicBezTo>
                  <a:cubicBezTo>
                    <a:pt x="4963" y="1749"/>
                    <a:pt x="4771" y="2477"/>
                    <a:pt x="4627" y="4479"/>
                  </a:cubicBezTo>
                  <a:cubicBezTo>
                    <a:pt x="4483" y="6481"/>
                    <a:pt x="4387" y="9758"/>
                    <a:pt x="4387" y="11699"/>
                  </a:cubicBezTo>
                  <a:cubicBezTo>
                    <a:pt x="4387" y="13641"/>
                    <a:pt x="4483" y="14247"/>
                    <a:pt x="4723" y="14733"/>
                  </a:cubicBezTo>
                  <a:cubicBezTo>
                    <a:pt x="4963" y="15218"/>
                    <a:pt x="5347" y="15582"/>
                    <a:pt x="5683" y="15522"/>
                  </a:cubicBezTo>
                  <a:cubicBezTo>
                    <a:pt x="6019" y="15461"/>
                    <a:pt x="6307" y="14976"/>
                    <a:pt x="6643" y="13095"/>
                  </a:cubicBezTo>
                  <a:cubicBezTo>
                    <a:pt x="6979" y="11214"/>
                    <a:pt x="7363" y="7937"/>
                    <a:pt x="7651" y="5935"/>
                  </a:cubicBezTo>
                  <a:cubicBezTo>
                    <a:pt x="7939" y="3933"/>
                    <a:pt x="8131" y="3205"/>
                    <a:pt x="8083" y="3205"/>
                  </a:cubicBezTo>
                  <a:cubicBezTo>
                    <a:pt x="8035" y="3205"/>
                    <a:pt x="7747" y="3933"/>
                    <a:pt x="7507" y="5328"/>
                  </a:cubicBezTo>
                  <a:cubicBezTo>
                    <a:pt x="7267" y="6724"/>
                    <a:pt x="7075" y="8787"/>
                    <a:pt x="6979" y="10122"/>
                  </a:cubicBezTo>
                  <a:cubicBezTo>
                    <a:pt x="6883" y="11456"/>
                    <a:pt x="6883" y="12063"/>
                    <a:pt x="7075" y="12609"/>
                  </a:cubicBezTo>
                  <a:cubicBezTo>
                    <a:pt x="7267" y="13155"/>
                    <a:pt x="7651" y="13641"/>
                    <a:pt x="8035" y="13701"/>
                  </a:cubicBezTo>
                  <a:cubicBezTo>
                    <a:pt x="8419" y="13762"/>
                    <a:pt x="8803" y="13398"/>
                    <a:pt x="9283" y="12003"/>
                  </a:cubicBezTo>
                  <a:cubicBezTo>
                    <a:pt x="9763" y="10607"/>
                    <a:pt x="10339" y="8180"/>
                    <a:pt x="10675" y="6481"/>
                  </a:cubicBezTo>
                  <a:cubicBezTo>
                    <a:pt x="11011" y="4782"/>
                    <a:pt x="11107" y="3811"/>
                    <a:pt x="11011" y="3690"/>
                  </a:cubicBezTo>
                  <a:cubicBezTo>
                    <a:pt x="10915" y="3569"/>
                    <a:pt x="10627" y="4297"/>
                    <a:pt x="10339" y="6178"/>
                  </a:cubicBezTo>
                  <a:cubicBezTo>
                    <a:pt x="10051" y="8059"/>
                    <a:pt x="9763" y="11092"/>
                    <a:pt x="9619" y="12973"/>
                  </a:cubicBezTo>
                  <a:cubicBezTo>
                    <a:pt x="9475" y="14854"/>
                    <a:pt x="9475" y="15582"/>
                    <a:pt x="9619" y="16189"/>
                  </a:cubicBezTo>
                  <a:cubicBezTo>
                    <a:pt x="9763" y="16796"/>
                    <a:pt x="10051" y="17281"/>
                    <a:pt x="10387" y="17342"/>
                  </a:cubicBezTo>
                  <a:cubicBezTo>
                    <a:pt x="10723" y="17403"/>
                    <a:pt x="11107" y="17038"/>
                    <a:pt x="11491" y="15643"/>
                  </a:cubicBezTo>
                  <a:cubicBezTo>
                    <a:pt x="11875" y="14247"/>
                    <a:pt x="12259" y="11820"/>
                    <a:pt x="12499" y="10061"/>
                  </a:cubicBezTo>
                  <a:cubicBezTo>
                    <a:pt x="12739" y="8301"/>
                    <a:pt x="12835" y="7209"/>
                    <a:pt x="12883" y="6360"/>
                  </a:cubicBezTo>
                  <a:cubicBezTo>
                    <a:pt x="12931" y="5510"/>
                    <a:pt x="12931" y="4904"/>
                    <a:pt x="12835" y="4904"/>
                  </a:cubicBezTo>
                  <a:cubicBezTo>
                    <a:pt x="12739" y="4904"/>
                    <a:pt x="12547" y="5510"/>
                    <a:pt x="12355" y="6845"/>
                  </a:cubicBezTo>
                  <a:cubicBezTo>
                    <a:pt x="12163" y="8180"/>
                    <a:pt x="11971" y="10243"/>
                    <a:pt x="12019" y="11578"/>
                  </a:cubicBezTo>
                  <a:cubicBezTo>
                    <a:pt x="12067" y="12913"/>
                    <a:pt x="12355" y="13519"/>
                    <a:pt x="12739" y="13823"/>
                  </a:cubicBezTo>
                  <a:cubicBezTo>
                    <a:pt x="13123" y="14126"/>
                    <a:pt x="13603" y="14126"/>
                    <a:pt x="14083" y="13580"/>
                  </a:cubicBezTo>
                  <a:cubicBezTo>
                    <a:pt x="14563" y="13034"/>
                    <a:pt x="15043" y="11942"/>
                    <a:pt x="15331" y="10425"/>
                  </a:cubicBezTo>
                  <a:cubicBezTo>
                    <a:pt x="15619" y="8908"/>
                    <a:pt x="15715" y="6967"/>
                    <a:pt x="15763" y="5692"/>
                  </a:cubicBezTo>
                  <a:cubicBezTo>
                    <a:pt x="15811" y="4418"/>
                    <a:pt x="15811" y="3811"/>
                    <a:pt x="15715" y="3872"/>
                  </a:cubicBezTo>
                  <a:cubicBezTo>
                    <a:pt x="15619" y="3933"/>
                    <a:pt x="15427" y="4661"/>
                    <a:pt x="15187" y="5814"/>
                  </a:cubicBezTo>
                  <a:cubicBezTo>
                    <a:pt x="14947" y="6967"/>
                    <a:pt x="14659" y="8544"/>
                    <a:pt x="14515" y="9636"/>
                  </a:cubicBezTo>
                  <a:cubicBezTo>
                    <a:pt x="14371" y="10728"/>
                    <a:pt x="14371" y="11335"/>
                    <a:pt x="14563" y="11820"/>
                  </a:cubicBezTo>
                  <a:cubicBezTo>
                    <a:pt x="14755" y="12306"/>
                    <a:pt x="15139" y="12670"/>
                    <a:pt x="15475" y="12488"/>
                  </a:cubicBezTo>
                  <a:cubicBezTo>
                    <a:pt x="15811" y="12306"/>
                    <a:pt x="16099" y="11578"/>
                    <a:pt x="16291" y="10850"/>
                  </a:cubicBezTo>
                  <a:cubicBezTo>
                    <a:pt x="16483" y="10122"/>
                    <a:pt x="16579" y="9394"/>
                    <a:pt x="16675" y="8241"/>
                  </a:cubicBezTo>
                  <a:cubicBezTo>
                    <a:pt x="16771" y="7088"/>
                    <a:pt x="16867" y="5510"/>
                    <a:pt x="16867" y="5025"/>
                  </a:cubicBezTo>
                  <a:cubicBezTo>
                    <a:pt x="16867" y="4540"/>
                    <a:pt x="16771" y="5146"/>
                    <a:pt x="16627" y="5814"/>
                  </a:cubicBezTo>
                  <a:cubicBezTo>
                    <a:pt x="16483" y="6481"/>
                    <a:pt x="16291" y="7209"/>
                    <a:pt x="16195" y="7877"/>
                  </a:cubicBezTo>
                  <a:cubicBezTo>
                    <a:pt x="16099" y="8544"/>
                    <a:pt x="16099" y="9151"/>
                    <a:pt x="16243" y="9697"/>
                  </a:cubicBezTo>
                  <a:cubicBezTo>
                    <a:pt x="16387" y="10243"/>
                    <a:pt x="16675" y="10728"/>
                    <a:pt x="17059" y="10850"/>
                  </a:cubicBezTo>
                  <a:cubicBezTo>
                    <a:pt x="17443" y="10971"/>
                    <a:pt x="17923" y="10728"/>
                    <a:pt x="18595" y="10061"/>
                  </a:cubicBezTo>
                  <a:cubicBezTo>
                    <a:pt x="19267" y="9394"/>
                    <a:pt x="20131" y="8301"/>
                    <a:pt x="20707" y="7452"/>
                  </a:cubicBezTo>
                  <a:cubicBezTo>
                    <a:pt x="21283" y="6603"/>
                    <a:pt x="21571" y="5996"/>
                    <a:pt x="21427" y="5874"/>
                  </a:cubicBezTo>
                  <a:cubicBezTo>
                    <a:pt x="21283" y="5753"/>
                    <a:pt x="20707" y="6117"/>
                    <a:pt x="20083" y="6785"/>
                  </a:cubicBezTo>
                  <a:cubicBezTo>
                    <a:pt x="19459" y="7452"/>
                    <a:pt x="18787" y="8423"/>
                    <a:pt x="18115" y="939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6494006" y="7565007"/>
              <a:ext cx="374651" cy="6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98" y="686"/>
                    <a:pt x="2197" y="1371"/>
                    <a:pt x="3234" y="2571"/>
                  </a:cubicBezTo>
                  <a:cubicBezTo>
                    <a:pt x="4271" y="3771"/>
                    <a:pt x="5247" y="5486"/>
                    <a:pt x="6651" y="7543"/>
                  </a:cubicBezTo>
                  <a:cubicBezTo>
                    <a:pt x="8054" y="9600"/>
                    <a:pt x="9885" y="12000"/>
                    <a:pt x="11532" y="13543"/>
                  </a:cubicBezTo>
                  <a:cubicBezTo>
                    <a:pt x="13180" y="15086"/>
                    <a:pt x="14644" y="15771"/>
                    <a:pt x="16292" y="16971"/>
                  </a:cubicBezTo>
                  <a:cubicBezTo>
                    <a:pt x="17939" y="18171"/>
                    <a:pt x="19769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411727" y="7660257"/>
              <a:ext cx="498205" cy="2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812" y="0"/>
                  </a:moveTo>
                  <a:cubicBezTo>
                    <a:pt x="446" y="1137"/>
                    <a:pt x="80" y="2274"/>
                    <a:pt x="12" y="3411"/>
                  </a:cubicBezTo>
                  <a:cubicBezTo>
                    <a:pt x="-57" y="4547"/>
                    <a:pt x="172" y="5684"/>
                    <a:pt x="1224" y="6821"/>
                  </a:cubicBezTo>
                  <a:cubicBezTo>
                    <a:pt x="2277" y="7958"/>
                    <a:pt x="4153" y="9095"/>
                    <a:pt x="6075" y="9663"/>
                  </a:cubicBezTo>
                  <a:cubicBezTo>
                    <a:pt x="7997" y="10232"/>
                    <a:pt x="9965" y="10232"/>
                    <a:pt x="11773" y="11368"/>
                  </a:cubicBezTo>
                  <a:cubicBezTo>
                    <a:pt x="13580" y="12505"/>
                    <a:pt x="15228" y="14779"/>
                    <a:pt x="16692" y="17053"/>
                  </a:cubicBezTo>
                  <a:cubicBezTo>
                    <a:pt x="18157" y="19326"/>
                    <a:pt x="19438" y="21600"/>
                    <a:pt x="20216" y="21600"/>
                  </a:cubicBezTo>
                  <a:cubicBezTo>
                    <a:pt x="20994" y="21600"/>
                    <a:pt x="21268" y="19326"/>
                    <a:pt x="21543" y="1705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476976" y="7601814"/>
              <a:ext cx="386962" cy="5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44" fill="norm" stroke="1" extrusionOk="0">
                  <a:moveTo>
                    <a:pt x="2360" y="12968"/>
                  </a:moveTo>
                  <a:cubicBezTo>
                    <a:pt x="4832" y="13347"/>
                    <a:pt x="7304" y="13726"/>
                    <a:pt x="9511" y="14673"/>
                  </a:cubicBezTo>
                  <a:cubicBezTo>
                    <a:pt x="11718" y="15621"/>
                    <a:pt x="13660" y="17137"/>
                    <a:pt x="14102" y="17516"/>
                  </a:cubicBezTo>
                  <a:cubicBezTo>
                    <a:pt x="14543" y="17894"/>
                    <a:pt x="13484" y="17137"/>
                    <a:pt x="11983" y="16568"/>
                  </a:cubicBezTo>
                  <a:cubicBezTo>
                    <a:pt x="10482" y="16000"/>
                    <a:pt x="8540" y="15621"/>
                    <a:pt x="6627" y="15242"/>
                  </a:cubicBezTo>
                  <a:cubicBezTo>
                    <a:pt x="4714" y="14863"/>
                    <a:pt x="2831" y="14484"/>
                    <a:pt x="1742" y="14294"/>
                  </a:cubicBezTo>
                  <a:cubicBezTo>
                    <a:pt x="653" y="14105"/>
                    <a:pt x="359" y="14105"/>
                    <a:pt x="388" y="14484"/>
                  </a:cubicBezTo>
                  <a:cubicBezTo>
                    <a:pt x="418" y="14863"/>
                    <a:pt x="771" y="15621"/>
                    <a:pt x="1889" y="16379"/>
                  </a:cubicBezTo>
                  <a:cubicBezTo>
                    <a:pt x="3007" y="17137"/>
                    <a:pt x="4891" y="17894"/>
                    <a:pt x="6833" y="18463"/>
                  </a:cubicBezTo>
                  <a:cubicBezTo>
                    <a:pt x="8775" y="19031"/>
                    <a:pt x="10776" y="19410"/>
                    <a:pt x="12218" y="19600"/>
                  </a:cubicBezTo>
                  <a:cubicBezTo>
                    <a:pt x="13660" y="19789"/>
                    <a:pt x="14543" y="19789"/>
                    <a:pt x="15132" y="19410"/>
                  </a:cubicBezTo>
                  <a:cubicBezTo>
                    <a:pt x="15720" y="19031"/>
                    <a:pt x="16015" y="18273"/>
                    <a:pt x="16015" y="17516"/>
                  </a:cubicBezTo>
                  <a:cubicBezTo>
                    <a:pt x="16015" y="16758"/>
                    <a:pt x="15720" y="16000"/>
                    <a:pt x="14690" y="14673"/>
                  </a:cubicBezTo>
                  <a:cubicBezTo>
                    <a:pt x="13660" y="13347"/>
                    <a:pt x="11895" y="11452"/>
                    <a:pt x="10247" y="10126"/>
                  </a:cubicBezTo>
                  <a:cubicBezTo>
                    <a:pt x="8599" y="8800"/>
                    <a:pt x="7069" y="8042"/>
                    <a:pt x="5715" y="7473"/>
                  </a:cubicBezTo>
                  <a:cubicBezTo>
                    <a:pt x="4361" y="6905"/>
                    <a:pt x="3184" y="6526"/>
                    <a:pt x="2448" y="6337"/>
                  </a:cubicBezTo>
                  <a:cubicBezTo>
                    <a:pt x="1713" y="6147"/>
                    <a:pt x="1418" y="6147"/>
                    <a:pt x="1448" y="6337"/>
                  </a:cubicBezTo>
                  <a:cubicBezTo>
                    <a:pt x="1477" y="6526"/>
                    <a:pt x="1830" y="6905"/>
                    <a:pt x="3066" y="7852"/>
                  </a:cubicBezTo>
                  <a:cubicBezTo>
                    <a:pt x="4302" y="8800"/>
                    <a:pt x="6421" y="10316"/>
                    <a:pt x="8510" y="11642"/>
                  </a:cubicBezTo>
                  <a:cubicBezTo>
                    <a:pt x="10600" y="12968"/>
                    <a:pt x="12660" y="14105"/>
                    <a:pt x="14367" y="15052"/>
                  </a:cubicBezTo>
                  <a:cubicBezTo>
                    <a:pt x="16073" y="16000"/>
                    <a:pt x="17427" y="16758"/>
                    <a:pt x="18251" y="17326"/>
                  </a:cubicBezTo>
                  <a:cubicBezTo>
                    <a:pt x="19075" y="17894"/>
                    <a:pt x="19369" y="18273"/>
                    <a:pt x="19310" y="18463"/>
                  </a:cubicBezTo>
                  <a:cubicBezTo>
                    <a:pt x="19252" y="18652"/>
                    <a:pt x="18840" y="18652"/>
                    <a:pt x="17574" y="18273"/>
                  </a:cubicBezTo>
                  <a:cubicBezTo>
                    <a:pt x="16309" y="17894"/>
                    <a:pt x="14190" y="17137"/>
                    <a:pt x="11954" y="16758"/>
                  </a:cubicBezTo>
                  <a:cubicBezTo>
                    <a:pt x="9717" y="16379"/>
                    <a:pt x="7363" y="16379"/>
                    <a:pt x="6392" y="16379"/>
                  </a:cubicBezTo>
                  <a:cubicBezTo>
                    <a:pt x="5421" y="16379"/>
                    <a:pt x="5833" y="16379"/>
                    <a:pt x="7333" y="16379"/>
                  </a:cubicBezTo>
                  <a:cubicBezTo>
                    <a:pt x="8834" y="16379"/>
                    <a:pt x="11424" y="16379"/>
                    <a:pt x="13366" y="16379"/>
                  </a:cubicBezTo>
                  <a:cubicBezTo>
                    <a:pt x="15308" y="16379"/>
                    <a:pt x="16603" y="16379"/>
                    <a:pt x="17398" y="16379"/>
                  </a:cubicBezTo>
                  <a:cubicBezTo>
                    <a:pt x="18192" y="16379"/>
                    <a:pt x="18487" y="16379"/>
                    <a:pt x="18457" y="16189"/>
                  </a:cubicBezTo>
                  <a:cubicBezTo>
                    <a:pt x="18428" y="16000"/>
                    <a:pt x="18075" y="15621"/>
                    <a:pt x="16897" y="15052"/>
                  </a:cubicBezTo>
                  <a:cubicBezTo>
                    <a:pt x="15720" y="14484"/>
                    <a:pt x="13719" y="13726"/>
                    <a:pt x="11748" y="12968"/>
                  </a:cubicBezTo>
                  <a:cubicBezTo>
                    <a:pt x="9776" y="12210"/>
                    <a:pt x="7834" y="11452"/>
                    <a:pt x="6068" y="10126"/>
                  </a:cubicBezTo>
                  <a:cubicBezTo>
                    <a:pt x="4302" y="8800"/>
                    <a:pt x="2713" y="6905"/>
                    <a:pt x="1654" y="5768"/>
                  </a:cubicBezTo>
                  <a:cubicBezTo>
                    <a:pt x="594" y="4631"/>
                    <a:pt x="65" y="4252"/>
                    <a:pt x="6" y="4063"/>
                  </a:cubicBezTo>
                  <a:cubicBezTo>
                    <a:pt x="-53" y="3873"/>
                    <a:pt x="359" y="3873"/>
                    <a:pt x="1772" y="3873"/>
                  </a:cubicBezTo>
                  <a:cubicBezTo>
                    <a:pt x="3184" y="3873"/>
                    <a:pt x="5597" y="3873"/>
                    <a:pt x="7628" y="4063"/>
                  </a:cubicBezTo>
                  <a:cubicBezTo>
                    <a:pt x="9658" y="4252"/>
                    <a:pt x="11306" y="4631"/>
                    <a:pt x="12542" y="5200"/>
                  </a:cubicBezTo>
                  <a:cubicBezTo>
                    <a:pt x="13778" y="5768"/>
                    <a:pt x="14602" y="6526"/>
                    <a:pt x="15132" y="7473"/>
                  </a:cubicBezTo>
                  <a:cubicBezTo>
                    <a:pt x="15661" y="8421"/>
                    <a:pt x="15897" y="9558"/>
                    <a:pt x="15867" y="10505"/>
                  </a:cubicBezTo>
                  <a:cubicBezTo>
                    <a:pt x="15838" y="11452"/>
                    <a:pt x="15544" y="12210"/>
                    <a:pt x="14337" y="12779"/>
                  </a:cubicBezTo>
                  <a:cubicBezTo>
                    <a:pt x="13131" y="13347"/>
                    <a:pt x="11012" y="13726"/>
                    <a:pt x="9040" y="13537"/>
                  </a:cubicBezTo>
                  <a:cubicBezTo>
                    <a:pt x="7069" y="13347"/>
                    <a:pt x="5244" y="12589"/>
                    <a:pt x="3949" y="11452"/>
                  </a:cubicBezTo>
                  <a:cubicBezTo>
                    <a:pt x="2654" y="10316"/>
                    <a:pt x="1889" y="8800"/>
                    <a:pt x="1360" y="7473"/>
                  </a:cubicBezTo>
                  <a:cubicBezTo>
                    <a:pt x="830" y="6147"/>
                    <a:pt x="536" y="5010"/>
                    <a:pt x="506" y="3873"/>
                  </a:cubicBezTo>
                  <a:cubicBezTo>
                    <a:pt x="477" y="2737"/>
                    <a:pt x="712" y="1600"/>
                    <a:pt x="1713" y="842"/>
                  </a:cubicBezTo>
                  <a:cubicBezTo>
                    <a:pt x="2713" y="84"/>
                    <a:pt x="4479" y="-295"/>
                    <a:pt x="6303" y="273"/>
                  </a:cubicBezTo>
                  <a:cubicBezTo>
                    <a:pt x="8128" y="842"/>
                    <a:pt x="10011" y="2358"/>
                    <a:pt x="11954" y="4631"/>
                  </a:cubicBezTo>
                  <a:cubicBezTo>
                    <a:pt x="13896" y="6905"/>
                    <a:pt x="15897" y="9937"/>
                    <a:pt x="17398" y="12589"/>
                  </a:cubicBezTo>
                  <a:cubicBezTo>
                    <a:pt x="18898" y="15242"/>
                    <a:pt x="19899" y="17516"/>
                    <a:pt x="20546" y="19031"/>
                  </a:cubicBezTo>
                  <a:cubicBezTo>
                    <a:pt x="21194" y="20547"/>
                    <a:pt x="21488" y="21305"/>
                    <a:pt x="21518" y="21116"/>
                  </a:cubicBezTo>
                  <a:cubicBezTo>
                    <a:pt x="21547" y="20926"/>
                    <a:pt x="21312" y="19789"/>
                    <a:pt x="20723" y="19031"/>
                  </a:cubicBezTo>
                  <a:cubicBezTo>
                    <a:pt x="20134" y="18273"/>
                    <a:pt x="19193" y="17894"/>
                    <a:pt x="18545" y="17137"/>
                  </a:cubicBezTo>
                  <a:cubicBezTo>
                    <a:pt x="17898" y="16379"/>
                    <a:pt x="17545" y="15242"/>
                    <a:pt x="17192" y="1410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2963406" y="7596011"/>
              <a:ext cx="49090" cy="211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89" fill="norm" stroke="1" extrusionOk="0">
                  <a:moveTo>
                    <a:pt x="11030" y="1352"/>
                  </a:moveTo>
                  <a:cubicBezTo>
                    <a:pt x="11030" y="607"/>
                    <a:pt x="11030" y="-138"/>
                    <a:pt x="11719" y="22"/>
                  </a:cubicBezTo>
                  <a:cubicBezTo>
                    <a:pt x="12409" y="181"/>
                    <a:pt x="13787" y="1245"/>
                    <a:pt x="14477" y="3639"/>
                  </a:cubicBezTo>
                  <a:cubicBezTo>
                    <a:pt x="15166" y="6033"/>
                    <a:pt x="15166" y="9758"/>
                    <a:pt x="14706" y="12737"/>
                  </a:cubicBezTo>
                  <a:cubicBezTo>
                    <a:pt x="14247" y="15716"/>
                    <a:pt x="13328" y="17951"/>
                    <a:pt x="12638" y="19387"/>
                  </a:cubicBezTo>
                  <a:cubicBezTo>
                    <a:pt x="11949" y="20824"/>
                    <a:pt x="11489" y="21462"/>
                    <a:pt x="11949" y="21249"/>
                  </a:cubicBezTo>
                  <a:cubicBezTo>
                    <a:pt x="12409" y="21036"/>
                    <a:pt x="13787" y="19972"/>
                    <a:pt x="15396" y="17844"/>
                  </a:cubicBezTo>
                  <a:cubicBezTo>
                    <a:pt x="17004" y="15716"/>
                    <a:pt x="18843" y="12524"/>
                    <a:pt x="19991" y="9651"/>
                  </a:cubicBezTo>
                  <a:cubicBezTo>
                    <a:pt x="21140" y="6778"/>
                    <a:pt x="21600" y="4225"/>
                    <a:pt x="21140" y="2682"/>
                  </a:cubicBezTo>
                  <a:cubicBezTo>
                    <a:pt x="20681" y="1139"/>
                    <a:pt x="19302" y="607"/>
                    <a:pt x="17923" y="660"/>
                  </a:cubicBezTo>
                  <a:cubicBezTo>
                    <a:pt x="16545" y="713"/>
                    <a:pt x="15166" y="1352"/>
                    <a:pt x="14477" y="3639"/>
                  </a:cubicBezTo>
                  <a:cubicBezTo>
                    <a:pt x="13787" y="5927"/>
                    <a:pt x="13787" y="9864"/>
                    <a:pt x="13787" y="10981"/>
                  </a:cubicBezTo>
                  <a:cubicBezTo>
                    <a:pt x="13787" y="12098"/>
                    <a:pt x="13787" y="10396"/>
                    <a:pt x="14247" y="8640"/>
                  </a:cubicBezTo>
                  <a:cubicBezTo>
                    <a:pt x="14706" y="6885"/>
                    <a:pt x="15626" y="5076"/>
                    <a:pt x="16085" y="3852"/>
                  </a:cubicBezTo>
                  <a:cubicBezTo>
                    <a:pt x="16545" y="2629"/>
                    <a:pt x="16545" y="1990"/>
                    <a:pt x="15626" y="1830"/>
                  </a:cubicBezTo>
                  <a:cubicBezTo>
                    <a:pt x="14706" y="1671"/>
                    <a:pt x="12868" y="1990"/>
                    <a:pt x="10340" y="3746"/>
                  </a:cubicBezTo>
                  <a:cubicBezTo>
                    <a:pt x="7813" y="5501"/>
                    <a:pt x="4596" y="8694"/>
                    <a:pt x="2757" y="10822"/>
                  </a:cubicBezTo>
                  <a:cubicBezTo>
                    <a:pt x="919" y="12950"/>
                    <a:pt x="460" y="14014"/>
                    <a:pt x="0" y="1507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2386499" y="7628742"/>
              <a:ext cx="501766" cy="66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55" fill="norm" stroke="1" extrusionOk="0">
                  <a:moveTo>
                    <a:pt x="2824" y="18438"/>
                  </a:moveTo>
                  <a:cubicBezTo>
                    <a:pt x="4143" y="16038"/>
                    <a:pt x="5461" y="13638"/>
                    <a:pt x="6826" y="11410"/>
                  </a:cubicBezTo>
                  <a:cubicBezTo>
                    <a:pt x="8190" y="9181"/>
                    <a:pt x="9599" y="7124"/>
                    <a:pt x="10759" y="5753"/>
                  </a:cubicBezTo>
                  <a:cubicBezTo>
                    <a:pt x="11919" y="4381"/>
                    <a:pt x="12828" y="3695"/>
                    <a:pt x="13806" y="3010"/>
                  </a:cubicBezTo>
                  <a:cubicBezTo>
                    <a:pt x="14783" y="2324"/>
                    <a:pt x="15829" y="1638"/>
                    <a:pt x="16534" y="1124"/>
                  </a:cubicBezTo>
                  <a:cubicBezTo>
                    <a:pt x="17239" y="610"/>
                    <a:pt x="17603" y="267"/>
                    <a:pt x="17603" y="95"/>
                  </a:cubicBezTo>
                  <a:cubicBezTo>
                    <a:pt x="17603" y="-76"/>
                    <a:pt x="17239" y="-76"/>
                    <a:pt x="16239" y="610"/>
                  </a:cubicBezTo>
                  <a:cubicBezTo>
                    <a:pt x="15238" y="1295"/>
                    <a:pt x="13601" y="2667"/>
                    <a:pt x="11896" y="4553"/>
                  </a:cubicBezTo>
                  <a:cubicBezTo>
                    <a:pt x="10191" y="6438"/>
                    <a:pt x="8417" y="8838"/>
                    <a:pt x="6780" y="11238"/>
                  </a:cubicBezTo>
                  <a:cubicBezTo>
                    <a:pt x="5143" y="13638"/>
                    <a:pt x="3642" y="16038"/>
                    <a:pt x="2619" y="17581"/>
                  </a:cubicBezTo>
                  <a:cubicBezTo>
                    <a:pt x="1596" y="19124"/>
                    <a:pt x="1050" y="19810"/>
                    <a:pt x="641" y="20324"/>
                  </a:cubicBezTo>
                  <a:cubicBezTo>
                    <a:pt x="232" y="20838"/>
                    <a:pt x="-41" y="21181"/>
                    <a:pt x="4" y="21353"/>
                  </a:cubicBezTo>
                  <a:cubicBezTo>
                    <a:pt x="50" y="21524"/>
                    <a:pt x="414" y="21524"/>
                    <a:pt x="1369" y="21010"/>
                  </a:cubicBezTo>
                  <a:cubicBezTo>
                    <a:pt x="2324" y="20495"/>
                    <a:pt x="3870" y="19467"/>
                    <a:pt x="5484" y="17924"/>
                  </a:cubicBezTo>
                  <a:cubicBezTo>
                    <a:pt x="7098" y="16381"/>
                    <a:pt x="8781" y="14324"/>
                    <a:pt x="10554" y="12267"/>
                  </a:cubicBezTo>
                  <a:cubicBezTo>
                    <a:pt x="12328" y="10210"/>
                    <a:pt x="14192" y="8153"/>
                    <a:pt x="15966" y="6438"/>
                  </a:cubicBezTo>
                  <a:cubicBezTo>
                    <a:pt x="17739" y="4724"/>
                    <a:pt x="19422" y="3353"/>
                    <a:pt x="20377" y="2667"/>
                  </a:cubicBezTo>
                  <a:cubicBezTo>
                    <a:pt x="21332" y="1981"/>
                    <a:pt x="21559" y="1981"/>
                    <a:pt x="21559" y="2153"/>
                  </a:cubicBezTo>
                  <a:cubicBezTo>
                    <a:pt x="21559" y="2324"/>
                    <a:pt x="21332" y="2667"/>
                    <a:pt x="21082" y="3181"/>
                  </a:cubicBezTo>
                  <a:cubicBezTo>
                    <a:pt x="20831" y="3695"/>
                    <a:pt x="20559" y="4381"/>
                    <a:pt x="20286" y="506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2471281" y="7682482"/>
              <a:ext cx="19051" cy="13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90"/>
                    <a:pt x="7200" y="8780"/>
                    <a:pt x="3600" y="12380"/>
                  </a:cubicBezTo>
                  <a:cubicBezTo>
                    <a:pt x="0" y="15980"/>
                    <a:pt x="0" y="187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2430006" y="7733282"/>
              <a:ext cx="673101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1" y="20463"/>
                    <a:pt x="2581" y="19326"/>
                    <a:pt x="3855" y="18000"/>
                  </a:cubicBezTo>
                  <a:cubicBezTo>
                    <a:pt x="5128" y="16674"/>
                    <a:pt x="6385" y="15158"/>
                    <a:pt x="7726" y="13642"/>
                  </a:cubicBezTo>
                  <a:cubicBezTo>
                    <a:pt x="9068" y="12126"/>
                    <a:pt x="10494" y="10611"/>
                    <a:pt x="11921" y="9095"/>
                  </a:cubicBezTo>
                  <a:cubicBezTo>
                    <a:pt x="13347" y="7579"/>
                    <a:pt x="14774" y="6063"/>
                    <a:pt x="16030" y="4926"/>
                  </a:cubicBezTo>
                  <a:cubicBezTo>
                    <a:pt x="17287" y="3789"/>
                    <a:pt x="18374" y="3032"/>
                    <a:pt x="19274" y="2274"/>
                  </a:cubicBezTo>
                  <a:cubicBezTo>
                    <a:pt x="20174" y="1516"/>
                    <a:pt x="20887" y="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2468853" y="7590832"/>
              <a:ext cx="545354" cy="190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52" fill="norm" stroke="1" extrusionOk="0">
                  <a:moveTo>
                    <a:pt x="1976" y="17592"/>
                  </a:moveTo>
                  <a:cubicBezTo>
                    <a:pt x="1642" y="17352"/>
                    <a:pt x="1308" y="17112"/>
                    <a:pt x="1245" y="16812"/>
                  </a:cubicBezTo>
                  <a:cubicBezTo>
                    <a:pt x="1182" y="16512"/>
                    <a:pt x="1391" y="16152"/>
                    <a:pt x="2122" y="15492"/>
                  </a:cubicBezTo>
                  <a:cubicBezTo>
                    <a:pt x="2854" y="14832"/>
                    <a:pt x="4107" y="13872"/>
                    <a:pt x="5507" y="13092"/>
                  </a:cubicBezTo>
                  <a:cubicBezTo>
                    <a:pt x="6906" y="12312"/>
                    <a:pt x="8452" y="11712"/>
                    <a:pt x="10019" y="11052"/>
                  </a:cubicBezTo>
                  <a:cubicBezTo>
                    <a:pt x="11585" y="10392"/>
                    <a:pt x="13173" y="9672"/>
                    <a:pt x="14238" y="9192"/>
                  </a:cubicBezTo>
                  <a:cubicBezTo>
                    <a:pt x="15304" y="8712"/>
                    <a:pt x="15847" y="8472"/>
                    <a:pt x="16286" y="8292"/>
                  </a:cubicBezTo>
                  <a:cubicBezTo>
                    <a:pt x="16724" y="8112"/>
                    <a:pt x="17059" y="7992"/>
                    <a:pt x="17121" y="7932"/>
                  </a:cubicBezTo>
                  <a:cubicBezTo>
                    <a:pt x="17184" y="7872"/>
                    <a:pt x="16975" y="7872"/>
                    <a:pt x="16139" y="8172"/>
                  </a:cubicBezTo>
                  <a:cubicBezTo>
                    <a:pt x="15304" y="8472"/>
                    <a:pt x="13842" y="9072"/>
                    <a:pt x="12254" y="9732"/>
                  </a:cubicBezTo>
                  <a:cubicBezTo>
                    <a:pt x="10666" y="10392"/>
                    <a:pt x="8953" y="11112"/>
                    <a:pt x="7491" y="11772"/>
                  </a:cubicBezTo>
                  <a:cubicBezTo>
                    <a:pt x="6029" y="12432"/>
                    <a:pt x="4817" y="13032"/>
                    <a:pt x="4003" y="13392"/>
                  </a:cubicBezTo>
                  <a:cubicBezTo>
                    <a:pt x="3188" y="13752"/>
                    <a:pt x="2770" y="13872"/>
                    <a:pt x="2666" y="13872"/>
                  </a:cubicBezTo>
                  <a:cubicBezTo>
                    <a:pt x="2561" y="13872"/>
                    <a:pt x="2770" y="13752"/>
                    <a:pt x="3668" y="13212"/>
                  </a:cubicBezTo>
                  <a:cubicBezTo>
                    <a:pt x="4567" y="12672"/>
                    <a:pt x="6154" y="11712"/>
                    <a:pt x="7825" y="10812"/>
                  </a:cubicBezTo>
                  <a:cubicBezTo>
                    <a:pt x="9497" y="9912"/>
                    <a:pt x="11251" y="9072"/>
                    <a:pt x="12630" y="8472"/>
                  </a:cubicBezTo>
                  <a:cubicBezTo>
                    <a:pt x="14009" y="7872"/>
                    <a:pt x="15011" y="7512"/>
                    <a:pt x="15617" y="7272"/>
                  </a:cubicBezTo>
                  <a:cubicBezTo>
                    <a:pt x="16223" y="7032"/>
                    <a:pt x="16432" y="6912"/>
                    <a:pt x="16390" y="7032"/>
                  </a:cubicBezTo>
                  <a:cubicBezTo>
                    <a:pt x="16348" y="7152"/>
                    <a:pt x="16056" y="7512"/>
                    <a:pt x="15116" y="8232"/>
                  </a:cubicBezTo>
                  <a:cubicBezTo>
                    <a:pt x="14176" y="8952"/>
                    <a:pt x="12588" y="10032"/>
                    <a:pt x="11063" y="11112"/>
                  </a:cubicBezTo>
                  <a:cubicBezTo>
                    <a:pt x="9538" y="12192"/>
                    <a:pt x="8076" y="13272"/>
                    <a:pt x="6530" y="14412"/>
                  </a:cubicBezTo>
                  <a:cubicBezTo>
                    <a:pt x="4984" y="15552"/>
                    <a:pt x="3355" y="16752"/>
                    <a:pt x="2436" y="17472"/>
                  </a:cubicBezTo>
                  <a:cubicBezTo>
                    <a:pt x="1517" y="18192"/>
                    <a:pt x="1308" y="18432"/>
                    <a:pt x="953" y="18672"/>
                  </a:cubicBezTo>
                  <a:cubicBezTo>
                    <a:pt x="597" y="18912"/>
                    <a:pt x="96" y="19152"/>
                    <a:pt x="13" y="19092"/>
                  </a:cubicBezTo>
                  <a:cubicBezTo>
                    <a:pt x="-71" y="19032"/>
                    <a:pt x="263" y="18672"/>
                    <a:pt x="1266" y="17712"/>
                  </a:cubicBezTo>
                  <a:cubicBezTo>
                    <a:pt x="2269" y="16752"/>
                    <a:pt x="3940" y="15192"/>
                    <a:pt x="5486" y="13992"/>
                  </a:cubicBezTo>
                  <a:cubicBezTo>
                    <a:pt x="7032" y="12792"/>
                    <a:pt x="8452" y="11952"/>
                    <a:pt x="9914" y="11292"/>
                  </a:cubicBezTo>
                  <a:cubicBezTo>
                    <a:pt x="11377" y="10632"/>
                    <a:pt x="12881" y="10152"/>
                    <a:pt x="13946" y="9792"/>
                  </a:cubicBezTo>
                  <a:cubicBezTo>
                    <a:pt x="15011" y="9432"/>
                    <a:pt x="15638" y="9192"/>
                    <a:pt x="16098" y="9072"/>
                  </a:cubicBezTo>
                  <a:cubicBezTo>
                    <a:pt x="16557" y="8952"/>
                    <a:pt x="16850" y="8952"/>
                    <a:pt x="16912" y="9132"/>
                  </a:cubicBezTo>
                  <a:cubicBezTo>
                    <a:pt x="16975" y="9312"/>
                    <a:pt x="16808" y="9672"/>
                    <a:pt x="16014" y="10572"/>
                  </a:cubicBezTo>
                  <a:cubicBezTo>
                    <a:pt x="15220" y="11472"/>
                    <a:pt x="13800" y="12912"/>
                    <a:pt x="12379" y="14292"/>
                  </a:cubicBezTo>
                  <a:cubicBezTo>
                    <a:pt x="10959" y="15672"/>
                    <a:pt x="9538" y="16992"/>
                    <a:pt x="8410" y="17952"/>
                  </a:cubicBezTo>
                  <a:cubicBezTo>
                    <a:pt x="7282" y="18912"/>
                    <a:pt x="6447" y="19512"/>
                    <a:pt x="5924" y="19932"/>
                  </a:cubicBezTo>
                  <a:cubicBezTo>
                    <a:pt x="5402" y="20352"/>
                    <a:pt x="5193" y="20592"/>
                    <a:pt x="5193" y="20652"/>
                  </a:cubicBezTo>
                  <a:cubicBezTo>
                    <a:pt x="5193" y="20712"/>
                    <a:pt x="5402" y="20592"/>
                    <a:pt x="6238" y="19992"/>
                  </a:cubicBezTo>
                  <a:cubicBezTo>
                    <a:pt x="7073" y="19392"/>
                    <a:pt x="8536" y="18312"/>
                    <a:pt x="9935" y="17292"/>
                  </a:cubicBezTo>
                  <a:cubicBezTo>
                    <a:pt x="11335" y="16272"/>
                    <a:pt x="12672" y="15312"/>
                    <a:pt x="14092" y="14592"/>
                  </a:cubicBezTo>
                  <a:cubicBezTo>
                    <a:pt x="15513" y="13872"/>
                    <a:pt x="17017" y="13392"/>
                    <a:pt x="17978" y="13032"/>
                  </a:cubicBezTo>
                  <a:cubicBezTo>
                    <a:pt x="18939" y="12672"/>
                    <a:pt x="19356" y="12432"/>
                    <a:pt x="18897" y="12852"/>
                  </a:cubicBezTo>
                  <a:cubicBezTo>
                    <a:pt x="18437" y="13272"/>
                    <a:pt x="17100" y="14352"/>
                    <a:pt x="15743" y="15432"/>
                  </a:cubicBezTo>
                  <a:cubicBezTo>
                    <a:pt x="14385" y="16512"/>
                    <a:pt x="13006" y="17592"/>
                    <a:pt x="12212" y="18192"/>
                  </a:cubicBezTo>
                  <a:cubicBezTo>
                    <a:pt x="11418" y="18792"/>
                    <a:pt x="11209" y="18912"/>
                    <a:pt x="11251" y="18792"/>
                  </a:cubicBezTo>
                  <a:cubicBezTo>
                    <a:pt x="11293" y="18672"/>
                    <a:pt x="11585" y="18312"/>
                    <a:pt x="12484" y="17532"/>
                  </a:cubicBezTo>
                  <a:cubicBezTo>
                    <a:pt x="13382" y="16752"/>
                    <a:pt x="14886" y="15552"/>
                    <a:pt x="16098" y="14712"/>
                  </a:cubicBezTo>
                  <a:cubicBezTo>
                    <a:pt x="17309" y="13872"/>
                    <a:pt x="18228" y="13392"/>
                    <a:pt x="18897" y="13092"/>
                  </a:cubicBezTo>
                  <a:cubicBezTo>
                    <a:pt x="19565" y="12792"/>
                    <a:pt x="19983" y="12672"/>
                    <a:pt x="19983" y="12612"/>
                  </a:cubicBezTo>
                  <a:cubicBezTo>
                    <a:pt x="19983" y="12552"/>
                    <a:pt x="19565" y="12552"/>
                    <a:pt x="18646" y="12732"/>
                  </a:cubicBezTo>
                  <a:cubicBezTo>
                    <a:pt x="17727" y="12912"/>
                    <a:pt x="16307" y="13272"/>
                    <a:pt x="15053" y="13452"/>
                  </a:cubicBezTo>
                  <a:cubicBezTo>
                    <a:pt x="13800" y="13632"/>
                    <a:pt x="12714" y="13632"/>
                    <a:pt x="12045" y="13392"/>
                  </a:cubicBezTo>
                  <a:cubicBezTo>
                    <a:pt x="11377" y="13152"/>
                    <a:pt x="11126" y="12672"/>
                    <a:pt x="10980" y="12132"/>
                  </a:cubicBezTo>
                  <a:cubicBezTo>
                    <a:pt x="10833" y="11592"/>
                    <a:pt x="10792" y="10992"/>
                    <a:pt x="11230" y="9732"/>
                  </a:cubicBezTo>
                  <a:cubicBezTo>
                    <a:pt x="11669" y="8472"/>
                    <a:pt x="12588" y="6552"/>
                    <a:pt x="13674" y="4932"/>
                  </a:cubicBezTo>
                  <a:cubicBezTo>
                    <a:pt x="14761" y="3312"/>
                    <a:pt x="16014" y="1992"/>
                    <a:pt x="16829" y="1212"/>
                  </a:cubicBezTo>
                  <a:cubicBezTo>
                    <a:pt x="17644" y="432"/>
                    <a:pt x="18020" y="192"/>
                    <a:pt x="18333" y="72"/>
                  </a:cubicBezTo>
                  <a:cubicBezTo>
                    <a:pt x="18646" y="-48"/>
                    <a:pt x="18897" y="-48"/>
                    <a:pt x="19022" y="312"/>
                  </a:cubicBezTo>
                  <a:cubicBezTo>
                    <a:pt x="19148" y="672"/>
                    <a:pt x="19148" y="1392"/>
                    <a:pt x="18730" y="2592"/>
                  </a:cubicBezTo>
                  <a:cubicBezTo>
                    <a:pt x="18312" y="3792"/>
                    <a:pt x="17476" y="5472"/>
                    <a:pt x="16599" y="6972"/>
                  </a:cubicBezTo>
                  <a:cubicBezTo>
                    <a:pt x="15722" y="8472"/>
                    <a:pt x="14803" y="9792"/>
                    <a:pt x="14259" y="10632"/>
                  </a:cubicBezTo>
                  <a:cubicBezTo>
                    <a:pt x="13716" y="11472"/>
                    <a:pt x="13549" y="11832"/>
                    <a:pt x="13612" y="12072"/>
                  </a:cubicBezTo>
                  <a:cubicBezTo>
                    <a:pt x="13674" y="12312"/>
                    <a:pt x="13967" y="12432"/>
                    <a:pt x="14823" y="11892"/>
                  </a:cubicBezTo>
                  <a:cubicBezTo>
                    <a:pt x="15680" y="11352"/>
                    <a:pt x="17100" y="10152"/>
                    <a:pt x="18228" y="9132"/>
                  </a:cubicBezTo>
                  <a:cubicBezTo>
                    <a:pt x="19356" y="8112"/>
                    <a:pt x="20192" y="7272"/>
                    <a:pt x="20735" y="6672"/>
                  </a:cubicBezTo>
                  <a:cubicBezTo>
                    <a:pt x="21278" y="6072"/>
                    <a:pt x="21529" y="5712"/>
                    <a:pt x="21529" y="5532"/>
                  </a:cubicBezTo>
                  <a:cubicBezTo>
                    <a:pt x="21529" y="5352"/>
                    <a:pt x="21278" y="5352"/>
                    <a:pt x="20401" y="5772"/>
                  </a:cubicBezTo>
                  <a:cubicBezTo>
                    <a:pt x="19524" y="6192"/>
                    <a:pt x="18020" y="7032"/>
                    <a:pt x="16599" y="7932"/>
                  </a:cubicBezTo>
                  <a:cubicBezTo>
                    <a:pt x="15179" y="8832"/>
                    <a:pt x="13842" y="9792"/>
                    <a:pt x="12985" y="10392"/>
                  </a:cubicBezTo>
                  <a:cubicBezTo>
                    <a:pt x="12129" y="10992"/>
                    <a:pt x="11753" y="11232"/>
                    <a:pt x="11397" y="11532"/>
                  </a:cubicBezTo>
                  <a:cubicBezTo>
                    <a:pt x="11042" y="11832"/>
                    <a:pt x="10708" y="12192"/>
                    <a:pt x="10645" y="12372"/>
                  </a:cubicBezTo>
                  <a:cubicBezTo>
                    <a:pt x="10583" y="12552"/>
                    <a:pt x="10792" y="12552"/>
                    <a:pt x="11690" y="12192"/>
                  </a:cubicBezTo>
                  <a:cubicBezTo>
                    <a:pt x="12588" y="11832"/>
                    <a:pt x="14176" y="11112"/>
                    <a:pt x="15596" y="10212"/>
                  </a:cubicBezTo>
                  <a:cubicBezTo>
                    <a:pt x="17017" y="9312"/>
                    <a:pt x="18270" y="8232"/>
                    <a:pt x="19022" y="7512"/>
                  </a:cubicBezTo>
                  <a:cubicBezTo>
                    <a:pt x="19774" y="6792"/>
                    <a:pt x="20025" y="6432"/>
                    <a:pt x="20234" y="6072"/>
                  </a:cubicBezTo>
                  <a:cubicBezTo>
                    <a:pt x="20443" y="5712"/>
                    <a:pt x="20610" y="5352"/>
                    <a:pt x="20568" y="5112"/>
                  </a:cubicBezTo>
                  <a:cubicBezTo>
                    <a:pt x="20526" y="4872"/>
                    <a:pt x="20276" y="4752"/>
                    <a:pt x="19461" y="5172"/>
                  </a:cubicBezTo>
                  <a:cubicBezTo>
                    <a:pt x="18646" y="5592"/>
                    <a:pt x="17267" y="6552"/>
                    <a:pt x="16160" y="7572"/>
                  </a:cubicBezTo>
                  <a:cubicBezTo>
                    <a:pt x="15053" y="8592"/>
                    <a:pt x="14218" y="9672"/>
                    <a:pt x="13737" y="10452"/>
                  </a:cubicBezTo>
                  <a:cubicBezTo>
                    <a:pt x="13257" y="11232"/>
                    <a:pt x="13131" y="11712"/>
                    <a:pt x="13194" y="12012"/>
                  </a:cubicBezTo>
                  <a:cubicBezTo>
                    <a:pt x="13257" y="12312"/>
                    <a:pt x="13507" y="12432"/>
                    <a:pt x="14301" y="11832"/>
                  </a:cubicBezTo>
                  <a:cubicBezTo>
                    <a:pt x="15095" y="11232"/>
                    <a:pt x="16432" y="9912"/>
                    <a:pt x="17497" y="8772"/>
                  </a:cubicBezTo>
                  <a:cubicBezTo>
                    <a:pt x="18563" y="7632"/>
                    <a:pt x="19356" y="6672"/>
                    <a:pt x="19858" y="6012"/>
                  </a:cubicBezTo>
                  <a:cubicBezTo>
                    <a:pt x="20359" y="5352"/>
                    <a:pt x="20568" y="4992"/>
                    <a:pt x="20526" y="5052"/>
                  </a:cubicBezTo>
                  <a:cubicBezTo>
                    <a:pt x="20485" y="5112"/>
                    <a:pt x="20192" y="5592"/>
                    <a:pt x="19482" y="6852"/>
                  </a:cubicBezTo>
                  <a:cubicBezTo>
                    <a:pt x="18772" y="8112"/>
                    <a:pt x="17644" y="10152"/>
                    <a:pt x="16975" y="11472"/>
                  </a:cubicBezTo>
                  <a:cubicBezTo>
                    <a:pt x="16307" y="12792"/>
                    <a:pt x="16098" y="13392"/>
                    <a:pt x="15972" y="13992"/>
                  </a:cubicBezTo>
                  <a:cubicBezTo>
                    <a:pt x="15847" y="14592"/>
                    <a:pt x="15805" y="15192"/>
                    <a:pt x="15910" y="15612"/>
                  </a:cubicBezTo>
                  <a:cubicBezTo>
                    <a:pt x="16014" y="16032"/>
                    <a:pt x="16265" y="16272"/>
                    <a:pt x="16495" y="16452"/>
                  </a:cubicBezTo>
                  <a:cubicBezTo>
                    <a:pt x="16724" y="16632"/>
                    <a:pt x="16933" y="16752"/>
                    <a:pt x="17142" y="16992"/>
                  </a:cubicBezTo>
                  <a:cubicBezTo>
                    <a:pt x="17351" y="17232"/>
                    <a:pt x="17560" y="17592"/>
                    <a:pt x="17602" y="18072"/>
                  </a:cubicBezTo>
                  <a:cubicBezTo>
                    <a:pt x="17644" y="18552"/>
                    <a:pt x="17518" y="19152"/>
                    <a:pt x="17247" y="19752"/>
                  </a:cubicBezTo>
                  <a:cubicBezTo>
                    <a:pt x="16975" y="20352"/>
                    <a:pt x="16557" y="20952"/>
                    <a:pt x="16139" y="2155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2931704" y="7759880"/>
              <a:ext cx="104253" cy="7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0762" fill="norm" stroke="1" extrusionOk="0">
                  <a:moveTo>
                    <a:pt x="5123" y="13681"/>
                  </a:moveTo>
                  <a:cubicBezTo>
                    <a:pt x="4696" y="12221"/>
                    <a:pt x="4268" y="10762"/>
                    <a:pt x="3519" y="10616"/>
                  </a:cubicBezTo>
                  <a:cubicBezTo>
                    <a:pt x="2771" y="10470"/>
                    <a:pt x="1702" y="11638"/>
                    <a:pt x="1060" y="13243"/>
                  </a:cubicBezTo>
                  <a:cubicBezTo>
                    <a:pt x="418" y="14848"/>
                    <a:pt x="205" y="16892"/>
                    <a:pt x="418" y="18497"/>
                  </a:cubicBezTo>
                  <a:cubicBezTo>
                    <a:pt x="632" y="20102"/>
                    <a:pt x="1274" y="21270"/>
                    <a:pt x="3519" y="20540"/>
                  </a:cubicBezTo>
                  <a:cubicBezTo>
                    <a:pt x="5765" y="19811"/>
                    <a:pt x="9614" y="17184"/>
                    <a:pt x="11860" y="13681"/>
                  </a:cubicBezTo>
                  <a:cubicBezTo>
                    <a:pt x="14106" y="10178"/>
                    <a:pt x="14747" y="5800"/>
                    <a:pt x="14640" y="3173"/>
                  </a:cubicBezTo>
                  <a:cubicBezTo>
                    <a:pt x="14533" y="546"/>
                    <a:pt x="13678" y="-330"/>
                    <a:pt x="11753" y="108"/>
                  </a:cubicBezTo>
                  <a:cubicBezTo>
                    <a:pt x="9828" y="546"/>
                    <a:pt x="6834" y="2297"/>
                    <a:pt x="5016" y="5216"/>
                  </a:cubicBezTo>
                  <a:cubicBezTo>
                    <a:pt x="3199" y="8135"/>
                    <a:pt x="2557" y="12221"/>
                    <a:pt x="2664" y="14702"/>
                  </a:cubicBezTo>
                  <a:cubicBezTo>
                    <a:pt x="2771" y="17184"/>
                    <a:pt x="3626" y="18059"/>
                    <a:pt x="5658" y="17475"/>
                  </a:cubicBezTo>
                  <a:cubicBezTo>
                    <a:pt x="7690" y="16892"/>
                    <a:pt x="10898" y="14848"/>
                    <a:pt x="12929" y="13097"/>
                  </a:cubicBezTo>
                  <a:cubicBezTo>
                    <a:pt x="14961" y="11346"/>
                    <a:pt x="15816" y="9886"/>
                    <a:pt x="15816" y="7843"/>
                  </a:cubicBezTo>
                  <a:cubicBezTo>
                    <a:pt x="15816" y="5800"/>
                    <a:pt x="14961" y="3173"/>
                    <a:pt x="12395" y="2589"/>
                  </a:cubicBezTo>
                  <a:cubicBezTo>
                    <a:pt x="9828" y="2005"/>
                    <a:pt x="5551" y="3465"/>
                    <a:pt x="2985" y="4924"/>
                  </a:cubicBezTo>
                  <a:cubicBezTo>
                    <a:pt x="418" y="6384"/>
                    <a:pt x="-437" y="7843"/>
                    <a:pt x="205" y="10324"/>
                  </a:cubicBezTo>
                  <a:cubicBezTo>
                    <a:pt x="846" y="12805"/>
                    <a:pt x="2985" y="16308"/>
                    <a:pt x="6513" y="17475"/>
                  </a:cubicBezTo>
                  <a:cubicBezTo>
                    <a:pt x="10042" y="18643"/>
                    <a:pt x="14961" y="17475"/>
                    <a:pt x="17741" y="16308"/>
                  </a:cubicBezTo>
                  <a:cubicBezTo>
                    <a:pt x="20521" y="15140"/>
                    <a:pt x="21163" y="13973"/>
                    <a:pt x="21056" y="11929"/>
                  </a:cubicBezTo>
                  <a:cubicBezTo>
                    <a:pt x="20949" y="9886"/>
                    <a:pt x="20094" y="6967"/>
                    <a:pt x="18490" y="5508"/>
                  </a:cubicBezTo>
                  <a:cubicBezTo>
                    <a:pt x="16886" y="4048"/>
                    <a:pt x="14533" y="4048"/>
                    <a:pt x="12288" y="5216"/>
                  </a:cubicBezTo>
                  <a:cubicBezTo>
                    <a:pt x="10042" y="6384"/>
                    <a:pt x="7904" y="8719"/>
                    <a:pt x="6727" y="10616"/>
                  </a:cubicBezTo>
                  <a:cubicBezTo>
                    <a:pt x="5551" y="12513"/>
                    <a:pt x="5337" y="13973"/>
                    <a:pt x="5765" y="14848"/>
                  </a:cubicBezTo>
                  <a:cubicBezTo>
                    <a:pt x="6193" y="15724"/>
                    <a:pt x="7262" y="16016"/>
                    <a:pt x="9080" y="15578"/>
                  </a:cubicBezTo>
                  <a:cubicBezTo>
                    <a:pt x="10898" y="15140"/>
                    <a:pt x="13464" y="13973"/>
                    <a:pt x="15282" y="12805"/>
                  </a:cubicBezTo>
                  <a:cubicBezTo>
                    <a:pt x="17100" y="11638"/>
                    <a:pt x="18169" y="10470"/>
                    <a:pt x="18169" y="9886"/>
                  </a:cubicBezTo>
                  <a:cubicBezTo>
                    <a:pt x="18169" y="9302"/>
                    <a:pt x="17100" y="9302"/>
                    <a:pt x="15496" y="10616"/>
                  </a:cubicBezTo>
                  <a:cubicBezTo>
                    <a:pt x="13892" y="11929"/>
                    <a:pt x="11753" y="14556"/>
                    <a:pt x="9614" y="17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2626856" y="7911082"/>
              <a:ext cx="111126" cy="8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1600"/>
                  </a:moveTo>
                  <a:cubicBezTo>
                    <a:pt x="2263" y="6400"/>
                    <a:pt x="4526" y="11200"/>
                    <a:pt x="5966" y="14133"/>
                  </a:cubicBezTo>
                  <a:cubicBezTo>
                    <a:pt x="7406" y="17067"/>
                    <a:pt x="8023" y="18133"/>
                    <a:pt x="8331" y="17467"/>
                  </a:cubicBezTo>
                  <a:cubicBezTo>
                    <a:pt x="8640" y="16800"/>
                    <a:pt x="8640" y="14400"/>
                    <a:pt x="9154" y="13733"/>
                  </a:cubicBezTo>
                  <a:cubicBezTo>
                    <a:pt x="9669" y="13067"/>
                    <a:pt x="10697" y="14133"/>
                    <a:pt x="11417" y="15467"/>
                  </a:cubicBezTo>
                  <a:cubicBezTo>
                    <a:pt x="12137" y="16800"/>
                    <a:pt x="12549" y="18400"/>
                    <a:pt x="13269" y="19600"/>
                  </a:cubicBezTo>
                  <a:cubicBezTo>
                    <a:pt x="13989" y="20800"/>
                    <a:pt x="15017" y="21600"/>
                    <a:pt x="15737" y="21200"/>
                  </a:cubicBezTo>
                  <a:cubicBezTo>
                    <a:pt x="16457" y="20800"/>
                    <a:pt x="16869" y="19200"/>
                    <a:pt x="17280" y="16267"/>
                  </a:cubicBezTo>
                  <a:cubicBezTo>
                    <a:pt x="17691" y="13333"/>
                    <a:pt x="18103" y="9067"/>
                    <a:pt x="18823" y="6133"/>
                  </a:cubicBezTo>
                  <a:cubicBezTo>
                    <a:pt x="19543" y="3200"/>
                    <a:pt x="20571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2782431" y="7955532"/>
              <a:ext cx="34926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779256" y="7999982"/>
              <a:ext cx="47626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2884031" y="7968232"/>
              <a:ext cx="66676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2955046" y="7907907"/>
              <a:ext cx="60296" cy="9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0" h="21413" fill="norm" stroke="1" extrusionOk="0">
                  <a:moveTo>
                    <a:pt x="1764" y="4226"/>
                  </a:moveTo>
                  <a:cubicBezTo>
                    <a:pt x="684" y="2817"/>
                    <a:pt x="-396" y="1409"/>
                    <a:pt x="144" y="704"/>
                  </a:cubicBezTo>
                  <a:cubicBezTo>
                    <a:pt x="684" y="0"/>
                    <a:pt x="2844" y="0"/>
                    <a:pt x="5904" y="0"/>
                  </a:cubicBezTo>
                  <a:cubicBezTo>
                    <a:pt x="8964" y="0"/>
                    <a:pt x="12924" y="0"/>
                    <a:pt x="15984" y="939"/>
                  </a:cubicBezTo>
                  <a:cubicBezTo>
                    <a:pt x="19044" y="1878"/>
                    <a:pt x="21204" y="3757"/>
                    <a:pt x="20304" y="6574"/>
                  </a:cubicBezTo>
                  <a:cubicBezTo>
                    <a:pt x="19404" y="9391"/>
                    <a:pt x="15444" y="13148"/>
                    <a:pt x="12564" y="15378"/>
                  </a:cubicBezTo>
                  <a:cubicBezTo>
                    <a:pt x="9684" y="17609"/>
                    <a:pt x="7884" y="18313"/>
                    <a:pt x="6264" y="19135"/>
                  </a:cubicBezTo>
                  <a:cubicBezTo>
                    <a:pt x="4644" y="19957"/>
                    <a:pt x="3204" y="20896"/>
                    <a:pt x="3384" y="21248"/>
                  </a:cubicBezTo>
                  <a:cubicBezTo>
                    <a:pt x="3564" y="21600"/>
                    <a:pt x="5364" y="21365"/>
                    <a:pt x="8424" y="20778"/>
                  </a:cubicBezTo>
                  <a:cubicBezTo>
                    <a:pt x="11484" y="20191"/>
                    <a:pt x="15804" y="19252"/>
                    <a:pt x="20124" y="18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3065006" y="7974582"/>
              <a:ext cx="3176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3139089" y="7885682"/>
              <a:ext cx="211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000"/>
                    <a:pt x="0" y="12000"/>
                    <a:pt x="0" y="15600"/>
                  </a:cubicBezTo>
                  <a:cubicBezTo>
                    <a:pt x="0" y="19200"/>
                    <a:pt x="10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092232" y="6629640"/>
              <a:ext cx="93730" cy="16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52" y="16200"/>
                    <a:pt x="2504" y="10800"/>
                    <a:pt x="6104" y="7200"/>
                  </a:cubicBezTo>
                  <a:cubicBezTo>
                    <a:pt x="9704" y="3600"/>
                    <a:pt x="1565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088157" y="6727444"/>
              <a:ext cx="105955" cy="2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5840"/>
                    <a:pt x="9969" y="10080"/>
                    <a:pt x="13569" y="6480"/>
                  </a:cubicBezTo>
                  <a:cubicBezTo>
                    <a:pt x="17169" y="2880"/>
                    <a:pt x="1938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1814896" y="6548137"/>
              <a:ext cx="2718" cy="195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1935793" y="6648658"/>
              <a:ext cx="160148" cy="2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0" y="21600"/>
                  </a:moveTo>
                  <a:cubicBezTo>
                    <a:pt x="4175" y="16200"/>
                    <a:pt x="8350" y="10800"/>
                    <a:pt x="11163" y="8100"/>
                  </a:cubicBezTo>
                  <a:cubicBezTo>
                    <a:pt x="13976" y="5400"/>
                    <a:pt x="15429" y="5400"/>
                    <a:pt x="16971" y="4050"/>
                  </a:cubicBezTo>
                  <a:cubicBezTo>
                    <a:pt x="18514" y="2700"/>
                    <a:pt x="20148" y="0"/>
                    <a:pt x="20874" y="0"/>
                  </a:cubicBezTo>
                  <a:cubicBezTo>
                    <a:pt x="21600" y="0"/>
                    <a:pt x="21418" y="2700"/>
                    <a:pt x="21237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2282248" y="6560446"/>
              <a:ext cx="131421" cy="161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082" fill="norm" stroke="1" extrusionOk="0">
                  <a:moveTo>
                    <a:pt x="15044" y="4769"/>
                  </a:moveTo>
                  <a:cubicBezTo>
                    <a:pt x="15044" y="3884"/>
                    <a:pt x="15044" y="2999"/>
                    <a:pt x="14935" y="2114"/>
                  </a:cubicBezTo>
                  <a:cubicBezTo>
                    <a:pt x="14826" y="1228"/>
                    <a:pt x="14607" y="343"/>
                    <a:pt x="13953" y="78"/>
                  </a:cubicBezTo>
                  <a:cubicBezTo>
                    <a:pt x="13298" y="-188"/>
                    <a:pt x="12207" y="166"/>
                    <a:pt x="9916" y="2114"/>
                  </a:cubicBezTo>
                  <a:cubicBezTo>
                    <a:pt x="7626" y="4061"/>
                    <a:pt x="4135" y="7602"/>
                    <a:pt x="2171" y="10789"/>
                  </a:cubicBezTo>
                  <a:cubicBezTo>
                    <a:pt x="207" y="13976"/>
                    <a:pt x="-229" y="16809"/>
                    <a:pt x="98" y="18668"/>
                  </a:cubicBezTo>
                  <a:cubicBezTo>
                    <a:pt x="426" y="20527"/>
                    <a:pt x="1516" y="21412"/>
                    <a:pt x="4898" y="20969"/>
                  </a:cubicBezTo>
                  <a:cubicBezTo>
                    <a:pt x="8280" y="20527"/>
                    <a:pt x="13953" y="18756"/>
                    <a:pt x="17226" y="16012"/>
                  </a:cubicBezTo>
                  <a:cubicBezTo>
                    <a:pt x="20498" y="13268"/>
                    <a:pt x="21371" y="9550"/>
                    <a:pt x="21044" y="6983"/>
                  </a:cubicBezTo>
                  <a:cubicBezTo>
                    <a:pt x="20716" y="4415"/>
                    <a:pt x="19189" y="2999"/>
                    <a:pt x="17880" y="2291"/>
                  </a:cubicBezTo>
                  <a:cubicBezTo>
                    <a:pt x="16571" y="1583"/>
                    <a:pt x="15480" y="1583"/>
                    <a:pt x="14826" y="1848"/>
                  </a:cubicBezTo>
                  <a:cubicBezTo>
                    <a:pt x="14171" y="2114"/>
                    <a:pt x="13953" y="2645"/>
                    <a:pt x="13735" y="3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2339469" y="6495159"/>
              <a:ext cx="28294" cy="264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600" fill="norm" stroke="1" extrusionOk="0">
                  <a:moveTo>
                    <a:pt x="20450" y="0"/>
                  </a:moveTo>
                  <a:cubicBezTo>
                    <a:pt x="18486" y="3766"/>
                    <a:pt x="16523" y="7532"/>
                    <a:pt x="12595" y="10855"/>
                  </a:cubicBezTo>
                  <a:cubicBezTo>
                    <a:pt x="8668" y="14178"/>
                    <a:pt x="2777" y="17058"/>
                    <a:pt x="814" y="18775"/>
                  </a:cubicBezTo>
                  <a:cubicBezTo>
                    <a:pt x="-1150" y="20492"/>
                    <a:pt x="814" y="21046"/>
                    <a:pt x="27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2286258" y="6489216"/>
              <a:ext cx="146708" cy="22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0" y="14453"/>
                    <a:pt x="0" y="8100"/>
                    <a:pt x="500" y="4289"/>
                  </a:cubicBezTo>
                  <a:cubicBezTo>
                    <a:pt x="1000" y="477"/>
                    <a:pt x="2000" y="-794"/>
                    <a:pt x="5200" y="477"/>
                  </a:cubicBezTo>
                  <a:cubicBezTo>
                    <a:pt x="8400" y="1747"/>
                    <a:pt x="13800" y="5559"/>
                    <a:pt x="16900" y="8735"/>
                  </a:cubicBezTo>
                  <a:cubicBezTo>
                    <a:pt x="20000" y="11912"/>
                    <a:pt x="20800" y="14453"/>
                    <a:pt x="21600" y="16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2233281" y="6768196"/>
              <a:ext cx="146707" cy="24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2497064" y="6511560"/>
              <a:ext cx="123360" cy="244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72" fill="norm" stroke="1" extrusionOk="0">
                  <a:moveTo>
                    <a:pt x="21321" y="1423"/>
                  </a:moveTo>
                  <a:cubicBezTo>
                    <a:pt x="20617" y="827"/>
                    <a:pt x="19912" y="230"/>
                    <a:pt x="18973" y="51"/>
                  </a:cubicBezTo>
                  <a:cubicBezTo>
                    <a:pt x="18034" y="-128"/>
                    <a:pt x="16860" y="111"/>
                    <a:pt x="14278" y="1662"/>
                  </a:cubicBezTo>
                  <a:cubicBezTo>
                    <a:pt x="11695" y="3213"/>
                    <a:pt x="7704" y="6078"/>
                    <a:pt x="4886" y="8703"/>
                  </a:cubicBezTo>
                  <a:cubicBezTo>
                    <a:pt x="2069" y="11328"/>
                    <a:pt x="425" y="13715"/>
                    <a:pt x="73" y="15744"/>
                  </a:cubicBezTo>
                  <a:cubicBezTo>
                    <a:pt x="-279" y="17773"/>
                    <a:pt x="660" y="19443"/>
                    <a:pt x="2421" y="20338"/>
                  </a:cubicBezTo>
                  <a:cubicBezTo>
                    <a:pt x="4182" y="21233"/>
                    <a:pt x="6764" y="21353"/>
                    <a:pt x="9347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2624498" y="6558725"/>
              <a:ext cx="114106" cy="13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2824"/>
                  </a:moveTo>
                  <a:cubicBezTo>
                    <a:pt x="771" y="1969"/>
                    <a:pt x="1543" y="1113"/>
                    <a:pt x="3729" y="579"/>
                  </a:cubicBezTo>
                  <a:cubicBezTo>
                    <a:pt x="5914" y="44"/>
                    <a:pt x="9514" y="-170"/>
                    <a:pt x="11829" y="151"/>
                  </a:cubicBezTo>
                  <a:cubicBezTo>
                    <a:pt x="14143" y="472"/>
                    <a:pt x="15171" y="1327"/>
                    <a:pt x="14014" y="3786"/>
                  </a:cubicBezTo>
                  <a:cubicBezTo>
                    <a:pt x="12857" y="6246"/>
                    <a:pt x="9514" y="10309"/>
                    <a:pt x="7329" y="12769"/>
                  </a:cubicBezTo>
                  <a:cubicBezTo>
                    <a:pt x="5143" y="15228"/>
                    <a:pt x="4114" y="16083"/>
                    <a:pt x="2957" y="17260"/>
                  </a:cubicBezTo>
                  <a:cubicBezTo>
                    <a:pt x="1800" y="18436"/>
                    <a:pt x="514" y="19933"/>
                    <a:pt x="1029" y="20681"/>
                  </a:cubicBezTo>
                  <a:cubicBezTo>
                    <a:pt x="1543" y="21430"/>
                    <a:pt x="3857" y="21430"/>
                    <a:pt x="7586" y="21323"/>
                  </a:cubicBezTo>
                  <a:cubicBezTo>
                    <a:pt x="11314" y="21216"/>
                    <a:pt x="16457" y="21002"/>
                    <a:pt x="21600" y="20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2799731" y="6637790"/>
              <a:ext cx="8151" cy="8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2919269" y="6544061"/>
              <a:ext cx="6793" cy="17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6000"/>
                    <a:pt x="12960" y="12000"/>
                    <a:pt x="8640" y="15514"/>
                  </a:cubicBezTo>
                  <a:cubicBezTo>
                    <a:pt x="4320" y="19029"/>
                    <a:pt x="0" y="20057"/>
                    <a:pt x="0" y="20657"/>
                  </a:cubicBezTo>
                  <a:cubicBezTo>
                    <a:pt x="0" y="21257"/>
                    <a:pt x="4320" y="21429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2991264" y="6519610"/>
              <a:ext cx="74891" cy="256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3352" y="0"/>
                  </a:moveTo>
                  <a:cubicBezTo>
                    <a:pt x="5214" y="0"/>
                    <a:pt x="7076" y="0"/>
                    <a:pt x="9869" y="857"/>
                  </a:cubicBezTo>
                  <a:cubicBezTo>
                    <a:pt x="12662" y="1714"/>
                    <a:pt x="16386" y="3429"/>
                    <a:pt x="18621" y="5600"/>
                  </a:cubicBezTo>
                  <a:cubicBezTo>
                    <a:pt x="20855" y="7771"/>
                    <a:pt x="21600" y="10400"/>
                    <a:pt x="18248" y="13143"/>
                  </a:cubicBezTo>
                  <a:cubicBezTo>
                    <a:pt x="14897" y="15886"/>
                    <a:pt x="7448" y="18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340818" y="6521144"/>
              <a:ext cx="134481" cy="229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3647"/>
                  </a:moveTo>
                  <a:cubicBezTo>
                    <a:pt x="0" y="3015"/>
                    <a:pt x="0" y="2383"/>
                    <a:pt x="1309" y="1689"/>
                  </a:cubicBezTo>
                  <a:cubicBezTo>
                    <a:pt x="2618" y="994"/>
                    <a:pt x="5236" y="236"/>
                    <a:pt x="7527" y="46"/>
                  </a:cubicBezTo>
                  <a:cubicBezTo>
                    <a:pt x="9818" y="-143"/>
                    <a:pt x="11782" y="236"/>
                    <a:pt x="12982" y="1310"/>
                  </a:cubicBezTo>
                  <a:cubicBezTo>
                    <a:pt x="14182" y="2383"/>
                    <a:pt x="14618" y="4152"/>
                    <a:pt x="13636" y="6489"/>
                  </a:cubicBezTo>
                  <a:cubicBezTo>
                    <a:pt x="12655" y="8825"/>
                    <a:pt x="10255" y="11731"/>
                    <a:pt x="8400" y="13815"/>
                  </a:cubicBezTo>
                  <a:cubicBezTo>
                    <a:pt x="6545" y="15899"/>
                    <a:pt x="5236" y="17162"/>
                    <a:pt x="4145" y="18299"/>
                  </a:cubicBezTo>
                  <a:cubicBezTo>
                    <a:pt x="3055" y="19436"/>
                    <a:pt x="2182" y="20446"/>
                    <a:pt x="2291" y="20952"/>
                  </a:cubicBezTo>
                  <a:cubicBezTo>
                    <a:pt x="2400" y="21457"/>
                    <a:pt x="3491" y="21457"/>
                    <a:pt x="6873" y="21141"/>
                  </a:cubicBezTo>
                  <a:cubicBezTo>
                    <a:pt x="10255" y="20825"/>
                    <a:pt x="15927" y="20194"/>
                    <a:pt x="21600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1569851" y="6466633"/>
              <a:ext cx="101057" cy="330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fill="norm" stroke="1" extrusionOk="0">
                  <a:moveTo>
                    <a:pt x="21143" y="0"/>
                  </a:moveTo>
                  <a:cubicBezTo>
                    <a:pt x="16027" y="1333"/>
                    <a:pt x="10911" y="2667"/>
                    <a:pt x="7217" y="4978"/>
                  </a:cubicBezTo>
                  <a:cubicBezTo>
                    <a:pt x="3522" y="7289"/>
                    <a:pt x="1248" y="10578"/>
                    <a:pt x="396" y="13156"/>
                  </a:cubicBezTo>
                  <a:cubicBezTo>
                    <a:pt x="-457" y="15733"/>
                    <a:pt x="111" y="17600"/>
                    <a:pt x="1675" y="18889"/>
                  </a:cubicBezTo>
                  <a:cubicBezTo>
                    <a:pt x="3238" y="20178"/>
                    <a:pt x="5796" y="20889"/>
                    <a:pt x="83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3109444" y="6405505"/>
              <a:ext cx="100305" cy="39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600" fill="norm" stroke="1" extrusionOk="0">
                  <a:moveTo>
                    <a:pt x="5116" y="0"/>
                  </a:moveTo>
                  <a:cubicBezTo>
                    <a:pt x="7958" y="1800"/>
                    <a:pt x="10800" y="3600"/>
                    <a:pt x="13784" y="5512"/>
                  </a:cubicBezTo>
                  <a:cubicBezTo>
                    <a:pt x="16768" y="7425"/>
                    <a:pt x="19895" y="9450"/>
                    <a:pt x="20747" y="11363"/>
                  </a:cubicBezTo>
                  <a:cubicBezTo>
                    <a:pt x="21600" y="13275"/>
                    <a:pt x="20179" y="15075"/>
                    <a:pt x="16342" y="16763"/>
                  </a:cubicBezTo>
                  <a:cubicBezTo>
                    <a:pt x="12505" y="18450"/>
                    <a:pt x="6253" y="200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043330" y="7118661"/>
              <a:ext cx="171158" cy="24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4" y="16800"/>
                    <a:pt x="5829" y="12000"/>
                    <a:pt x="9429" y="8400"/>
                  </a:cubicBezTo>
                  <a:cubicBezTo>
                    <a:pt x="13029" y="4800"/>
                    <a:pt x="173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063706" y="7208315"/>
              <a:ext cx="114106" cy="8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1332667" y="7064438"/>
              <a:ext cx="158933" cy="185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2474"/>
                  </a:moveTo>
                  <a:cubicBezTo>
                    <a:pt x="369" y="1697"/>
                    <a:pt x="738" y="920"/>
                    <a:pt x="2769" y="454"/>
                  </a:cubicBezTo>
                  <a:cubicBezTo>
                    <a:pt x="4800" y="-13"/>
                    <a:pt x="8492" y="-168"/>
                    <a:pt x="11262" y="220"/>
                  </a:cubicBezTo>
                  <a:cubicBezTo>
                    <a:pt x="14031" y="609"/>
                    <a:pt x="15877" y="1541"/>
                    <a:pt x="16800" y="2785"/>
                  </a:cubicBezTo>
                  <a:cubicBezTo>
                    <a:pt x="17723" y="4028"/>
                    <a:pt x="17723" y="5582"/>
                    <a:pt x="15969" y="7835"/>
                  </a:cubicBezTo>
                  <a:cubicBezTo>
                    <a:pt x="14215" y="10088"/>
                    <a:pt x="10708" y="13041"/>
                    <a:pt x="8308" y="14983"/>
                  </a:cubicBezTo>
                  <a:cubicBezTo>
                    <a:pt x="5908" y="16926"/>
                    <a:pt x="4615" y="17858"/>
                    <a:pt x="3600" y="18790"/>
                  </a:cubicBezTo>
                  <a:cubicBezTo>
                    <a:pt x="2585" y="19723"/>
                    <a:pt x="1846" y="20655"/>
                    <a:pt x="1938" y="21044"/>
                  </a:cubicBezTo>
                  <a:cubicBezTo>
                    <a:pt x="2031" y="21432"/>
                    <a:pt x="2954" y="21277"/>
                    <a:pt x="6369" y="20577"/>
                  </a:cubicBezTo>
                  <a:cubicBezTo>
                    <a:pt x="9785" y="19878"/>
                    <a:pt x="15692" y="18635"/>
                    <a:pt x="21600" y="17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1614911" y="7045213"/>
              <a:ext cx="130369" cy="192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241" fill="norm" stroke="1" extrusionOk="0">
                  <a:moveTo>
                    <a:pt x="14885" y="5411"/>
                  </a:moveTo>
                  <a:cubicBezTo>
                    <a:pt x="15539" y="3611"/>
                    <a:pt x="16194" y="1811"/>
                    <a:pt x="15867" y="836"/>
                  </a:cubicBezTo>
                  <a:cubicBezTo>
                    <a:pt x="15539" y="-139"/>
                    <a:pt x="14230" y="-289"/>
                    <a:pt x="12267" y="536"/>
                  </a:cubicBezTo>
                  <a:cubicBezTo>
                    <a:pt x="10303" y="1361"/>
                    <a:pt x="7685" y="3161"/>
                    <a:pt x="5394" y="5711"/>
                  </a:cubicBezTo>
                  <a:cubicBezTo>
                    <a:pt x="3103" y="8261"/>
                    <a:pt x="1139" y="11561"/>
                    <a:pt x="376" y="14036"/>
                  </a:cubicBezTo>
                  <a:cubicBezTo>
                    <a:pt x="-388" y="16511"/>
                    <a:pt x="48" y="18161"/>
                    <a:pt x="1357" y="19361"/>
                  </a:cubicBezTo>
                  <a:cubicBezTo>
                    <a:pt x="2667" y="20561"/>
                    <a:pt x="4848" y="21311"/>
                    <a:pt x="7357" y="21236"/>
                  </a:cubicBezTo>
                  <a:cubicBezTo>
                    <a:pt x="9867" y="21161"/>
                    <a:pt x="12703" y="20261"/>
                    <a:pt x="15103" y="18161"/>
                  </a:cubicBezTo>
                  <a:cubicBezTo>
                    <a:pt x="17503" y="16061"/>
                    <a:pt x="19467" y="12761"/>
                    <a:pt x="20339" y="10211"/>
                  </a:cubicBezTo>
                  <a:cubicBezTo>
                    <a:pt x="21212" y="7661"/>
                    <a:pt x="20994" y="5861"/>
                    <a:pt x="20557" y="4661"/>
                  </a:cubicBezTo>
                  <a:cubicBezTo>
                    <a:pt x="20121" y="3461"/>
                    <a:pt x="19467" y="2861"/>
                    <a:pt x="18703" y="2861"/>
                  </a:cubicBezTo>
                  <a:cubicBezTo>
                    <a:pt x="17939" y="2861"/>
                    <a:pt x="17067" y="3461"/>
                    <a:pt x="16194" y="4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658681" y="6980105"/>
              <a:ext cx="57054" cy="326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2250"/>
                    <a:pt x="17486" y="4500"/>
                    <a:pt x="15686" y="7155"/>
                  </a:cubicBezTo>
                  <a:cubicBezTo>
                    <a:pt x="13886" y="9810"/>
                    <a:pt x="12343" y="12870"/>
                    <a:pt x="10800" y="15210"/>
                  </a:cubicBezTo>
                  <a:cubicBezTo>
                    <a:pt x="9257" y="17550"/>
                    <a:pt x="7714" y="19170"/>
                    <a:pt x="5914" y="20115"/>
                  </a:cubicBezTo>
                  <a:cubicBezTo>
                    <a:pt x="4114" y="21060"/>
                    <a:pt x="2057" y="213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601629" y="6997764"/>
              <a:ext cx="215985" cy="27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640"/>
                  </a:moveTo>
                  <a:cubicBezTo>
                    <a:pt x="2174" y="4320"/>
                    <a:pt x="4347" y="0"/>
                    <a:pt x="7540" y="0"/>
                  </a:cubicBezTo>
                  <a:cubicBezTo>
                    <a:pt x="10732" y="0"/>
                    <a:pt x="14943" y="4320"/>
                    <a:pt x="17457" y="8640"/>
                  </a:cubicBezTo>
                  <a:cubicBezTo>
                    <a:pt x="19970" y="12960"/>
                    <a:pt x="20785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544576" y="7306119"/>
              <a:ext cx="183384" cy="32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" y="17100"/>
                    <a:pt x="640" y="12600"/>
                    <a:pt x="1920" y="9000"/>
                  </a:cubicBezTo>
                  <a:cubicBezTo>
                    <a:pt x="3200" y="5400"/>
                    <a:pt x="5440" y="2700"/>
                    <a:pt x="8880" y="1350"/>
                  </a:cubicBezTo>
                  <a:cubicBezTo>
                    <a:pt x="12320" y="0"/>
                    <a:pt x="169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1816746" y="7024900"/>
              <a:ext cx="155725" cy="301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07" fill="norm" stroke="1" extrusionOk="0">
                  <a:moveTo>
                    <a:pt x="21346" y="292"/>
                  </a:moveTo>
                  <a:cubicBezTo>
                    <a:pt x="20415" y="99"/>
                    <a:pt x="19484" y="-94"/>
                    <a:pt x="18087" y="51"/>
                  </a:cubicBezTo>
                  <a:cubicBezTo>
                    <a:pt x="16691" y="195"/>
                    <a:pt x="14829" y="677"/>
                    <a:pt x="12501" y="2027"/>
                  </a:cubicBezTo>
                  <a:cubicBezTo>
                    <a:pt x="10174" y="3377"/>
                    <a:pt x="7380" y="5595"/>
                    <a:pt x="5146" y="8392"/>
                  </a:cubicBezTo>
                  <a:cubicBezTo>
                    <a:pt x="2912" y="11188"/>
                    <a:pt x="1236" y="14563"/>
                    <a:pt x="491" y="16781"/>
                  </a:cubicBezTo>
                  <a:cubicBezTo>
                    <a:pt x="-254" y="18999"/>
                    <a:pt x="-68" y="20060"/>
                    <a:pt x="491" y="20686"/>
                  </a:cubicBezTo>
                  <a:cubicBezTo>
                    <a:pt x="1049" y="21313"/>
                    <a:pt x="1980" y="21506"/>
                    <a:pt x="3656" y="21361"/>
                  </a:cubicBezTo>
                  <a:cubicBezTo>
                    <a:pt x="5332" y="21217"/>
                    <a:pt x="7753" y="20735"/>
                    <a:pt x="10174" y="20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952094" y="7200164"/>
              <a:ext cx="101880" cy="16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2127327" y="7084228"/>
              <a:ext cx="97805" cy="17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3629"/>
                  </a:moveTo>
                  <a:cubicBezTo>
                    <a:pt x="0" y="2817"/>
                    <a:pt x="0" y="2005"/>
                    <a:pt x="600" y="1356"/>
                  </a:cubicBezTo>
                  <a:cubicBezTo>
                    <a:pt x="1200" y="706"/>
                    <a:pt x="2400" y="219"/>
                    <a:pt x="4650" y="56"/>
                  </a:cubicBezTo>
                  <a:cubicBezTo>
                    <a:pt x="6900" y="-106"/>
                    <a:pt x="10200" y="56"/>
                    <a:pt x="12750" y="868"/>
                  </a:cubicBezTo>
                  <a:cubicBezTo>
                    <a:pt x="15300" y="1680"/>
                    <a:pt x="17100" y="3142"/>
                    <a:pt x="16350" y="5497"/>
                  </a:cubicBezTo>
                  <a:cubicBezTo>
                    <a:pt x="15600" y="7852"/>
                    <a:pt x="12300" y="11100"/>
                    <a:pt x="9750" y="13536"/>
                  </a:cubicBezTo>
                  <a:cubicBezTo>
                    <a:pt x="7200" y="15972"/>
                    <a:pt x="5400" y="17596"/>
                    <a:pt x="4350" y="18814"/>
                  </a:cubicBezTo>
                  <a:cubicBezTo>
                    <a:pt x="3300" y="20032"/>
                    <a:pt x="3000" y="20844"/>
                    <a:pt x="3600" y="21169"/>
                  </a:cubicBezTo>
                  <a:cubicBezTo>
                    <a:pt x="4200" y="21494"/>
                    <a:pt x="5700" y="21332"/>
                    <a:pt x="8850" y="20926"/>
                  </a:cubicBezTo>
                  <a:cubicBezTo>
                    <a:pt x="12000" y="20520"/>
                    <a:pt x="16800" y="19870"/>
                    <a:pt x="21600" y="19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2286258" y="7200164"/>
              <a:ext cx="12227" cy="8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2392213" y="7081985"/>
              <a:ext cx="4076" cy="187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791"/>
                    <a:pt x="14400" y="11583"/>
                    <a:pt x="18000" y="15183"/>
                  </a:cubicBezTo>
                  <a:cubicBezTo>
                    <a:pt x="21600" y="18783"/>
                    <a:pt x="21600" y="201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2432965" y="7049383"/>
              <a:ext cx="70483" cy="29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0" y="0"/>
                  </a:moveTo>
                  <a:cubicBezTo>
                    <a:pt x="5298" y="1000"/>
                    <a:pt x="10596" y="2000"/>
                    <a:pt x="14264" y="3800"/>
                  </a:cubicBezTo>
                  <a:cubicBezTo>
                    <a:pt x="17932" y="5600"/>
                    <a:pt x="19970" y="8200"/>
                    <a:pt x="20785" y="10750"/>
                  </a:cubicBezTo>
                  <a:cubicBezTo>
                    <a:pt x="21600" y="13300"/>
                    <a:pt x="21192" y="15800"/>
                    <a:pt x="17932" y="17600"/>
                  </a:cubicBezTo>
                  <a:cubicBezTo>
                    <a:pt x="14672" y="19400"/>
                    <a:pt x="8559" y="20500"/>
                    <a:pt x="24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8343968" y="4339207"/>
              <a:ext cx="580593" cy="61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55" fill="norm" stroke="1" extrusionOk="0">
                  <a:moveTo>
                    <a:pt x="16414" y="4882"/>
                  </a:moveTo>
                  <a:cubicBezTo>
                    <a:pt x="16570" y="4512"/>
                    <a:pt x="16726" y="4142"/>
                    <a:pt x="16921" y="3662"/>
                  </a:cubicBezTo>
                  <a:cubicBezTo>
                    <a:pt x="17116" y="3181"/>
                    <a:pt x="17350" y="2589"/>
                    <a:pt x="17272" y="2219"/>
                  </a:cubicBezTo>
                  <a:cubicBezTo>
                    <a:pt x="17194" y="1849"/>
                    <a:pt x="16804" y="1701"/>
                    <a:pt x="15518" y="1627"/>
                  </a:cubicBezTo>
                  <a:cubicBezTo>
                    <a:pt x="14231" y="1553"/>
                    <a:pt x="12048" y="1553"/>
                    <a:pt x="10293" y="1812"/>
                  </a:cubicBezTo>
                  <a:cubicBezTo>
                    <a:pt x="8539" y="2071"/>
                    <a:pt x="7213" y="2589"/>
                    <a:pt x="5887" y="3736"/>
                  </a:cubicBezTo>
                  <a:cubicBezTo>
                    <a:pt x="4562" y="4882"/>
                    <a:pt x="3236" y="6658"/>
                    <a:pt x="2339" y="8729"/>
                  </a:cubicBezTo>
                  <a:cubicBezTo>
                    <a:pt x="1443" y="10800"/>
                    <a:pt x="975" y="13167"/>
                    <a:pt x="858" y="15016"/>
                  </a:cubicBezTo>
                  <a:cubicBezTo>
                    <a:pt x="741" y="16866"/>
                    <a:pt x="975" y="18197"/>
                    <a:pt x="1871" y="19233"/>
                  </a:cubicBezTo>
                  <a:cubicBezTo>
                    <a:pt x="2768" y="20268"/>
                    <a:pt x="4328" y="21008"/>
                    <a:pt x="6238" y="21304"/>
                  </a:cubicBezTo>
                  <a:cubicBezTo>
                    <a:pt x="8149" y="21600"/>
                    <a:pt x="10410" y="21452"/>
                    <a:pt x="12399" y="20934"/>
                  </a:cubicBezTo>
                  <a:cubicBezTo>
                    <a:pt x="14387" y="20416"/>
                    <a:pt x="16102" y="19529"/>
                    <a:pt x="17311" y="18049"/>
                  </a:cubicBezTo>
                  <a:cubicBezTo>
                    <a:pt x="18520" y="16570"/>
                    <a:pt x="19222" y="14499"/>
                    <a:pt x="19456" y="12316"/>
                  </a:cubicBezTo>
                  <a:cubicBezTo>
                    <a:pt x="19689" y="10134"/>
                    <a:pt x="19456" y="7841"/>
                    <a:pt x="18871" y="6066"/>
                  </a:cubicBezTo>
                  <a:cubicBezTo>
                    <a:pt x="18286" y="4290"/>
                    <a:pt x="17350" y="3033"/>
                    <a:pt x="15752" y="2293"/>
                  </a:cubicBezTo>
                  <a:cubicBezTo>
                    <a:pt x="14153" y="1553"/>
                    <a:pt x="11892" y="1332"/>
                    <a:pt x="9825" y="1553"/>
                  </a:cubicBezTo>
                  <a:cubicBezTo>
                    <a:pt x="7759" y="1775"/>
                    <a:pt x="5887" y="2441"/>
                    <a:pt x="4367" y="3440"/>
                  </a:cubicBezTo>
                  <a:cubicBezTo>
                    <a:pt x="2846" y="4438"/>
                    <a:pt x="1677" y="5770"/>
                    <a:pt x="936" y="7360"/>
                  </a:cubicBezTo>
                  <a:cubicBezTo>
                    <a:pt x="195" y="8951"/>
                    <a:pt x="-117" y="10800"/>
                    <a:pt x="39" y="12612"/>
                  </a:cubicBezTo>
                  <a:cubicBezTo>
                    <a:pt x="195" y="14425"/>
                    <a:pt x="819" y="16200"/>
                    <a:pt x="1793" y="17421"/>
                  </a:cubicBezTo>
                  <a:cubicBezTo>
                    <a:pt x="2768" y="18641"/>
                    <a:pt x="4094" y="19307"/>
                    <a:pt x="5731" y="19677"/>
                  </a:cubicBezTo>
                  <a:cubicBezTo>
                    <a:pt x="7369" y="20047"/>
                    <a:pt x="9318" y="20121"/>
                    <a:pt x="11073" y="19825"/>
                  </a:cubicBezTo>
                  <a:cubicBezTo>
                    <a:pt x="12827" y="19529"/>
                    <a:pt x="14387" y="18863"/>
                    <a:pt x="15869" y="18012"/>
                  </a:cubicBezTo>
                  <a:cubicBezTo>
                    <a:pt x="17350" y="17162"/>
                    <a:pt x="18754" y="16126"/>
                    <a:pt x="19728" y="14573"/>
                  </a:cubicBezTo>
                  <a:cubicBezTo>
                    <a:pt x="20703" y="13019"/>
                    <a:pt x="21249" y="10948"/>
                    <a:pt x="21366" y="8914"/>
                  </a:cubicBezTo>
                  <a:cubicBezTo>
                    <a:pt x="21483" y="6879"/>
                    <a:pt x="21171" y="4882"/>
                    <a:pt x="19962" y="3403"/>
                  </a:cubicBezTo>
                  <a:cubicBezTo>
                    <a:pt x="18754" y="1923"/>
                    <a:pt x="16648" y="962"/>
                    <a:pt x="14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1569581" y="2434207"/>
              <a:ext cx="69851" cy="100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84"/>
                    <a:pt x="21600" y="1367"/>
                    <a:pt x="20618" y="2347"/>
                  </a:cubicBezTo>
                  <a:cubicBezTo>
                    <a:pt x="19636" y="3327"/>
                    <a:pt x="17673" y="4603"/>
                    <a:pt x="16036" y="6129"/>
                  </a:cubicBezTo>
                  <a:cubicBezTo>
                    <a:pt x="14400" y="7656"/>
                    <a:pt x="13091" y="9433"/>
                    <a:pt x="12764" y="11051"/>
                  </a:cubicBezTo>
                  <a:cubicBezTo>
                    <a:pt x="12436" y="12668"/>
                    <a:pt x="13091" y="14127"/>
                    <a:pt x="12436" y="15403"/>
                  </a:cubicBezTo>
                  <a:cubicBezTo>
                    <a:pt x="11782" y="16678"/>
                    <a:pt x="9818" y="17772"/>
                    <a:pt x="7527" y="18775"/>
                  </a:cubicBezTo>
                  <a:cubicBezTo>
                    <a:pt x="5236" y="19777"/>
                    <a:pt x="2618" y="206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370899" y="2339382"/>
              <a:ext cx="6477557" cy="3342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89" fill="norm" stroke="1" extrusionOk="0">
                  <a:moveTo>
                    <a:pt x="1170" y="776"/>
                  </a:moveTo>
                  <a:cubicBezTo>
                    <a:pt x="1163" y="708"/>
                    <a:pt x="1156" y="640"/>
                    <a:pt x="1170" y="605"/>
                  </a:cubicBezTo>
                  <a:cubicBezTo>
                    <a:pt x="1184" y="571"/>
                    <a:pt x="1219" y="571"/>
                    <a:pt x="1350" y="578"/>
                  </a:cubicBezTo>
                  <a:cubicBezTo>
                    <a:pt x="1480" y="585"/>
                    <a:pt x="1706" y="599"/>
                    <a:pt x="1935" y="599"/>
                  </a:cubicBezTo>
                  <a:cubicBezTo>
                    <a:pt x="2165" y="599"/>
                    <a:pt x="2397" y="585"/>
                    <a:pt x="2620" y="564"/>
                  </a:cubicBezTo>
                  <a:cubicBezTo>
                    <a:pt x="2842" y="544"/>
                    <a:pt x="3054" y="516"/>
                    <a:pt x="3300" y="489"/>
                  </a:cubicBezTo>
                  <a:cubicBezTo>
                    <a:pt x="3547" y="462"/>
                    <a:pt x="3829" y="434"/>
                    <a:pt x="4105" y="407"/>
                  </a:cubicBezTo>
                  <a:cubicBezTo>
                    <a:pt x="4380" y="380"/>
                    <a:pt x="4648" y="352"/>
                    <a:pt x="4919" y="318"/>
                  </a:cubicBezTo>
                  <a:cubicBezTo>
                    <a:pt x="5191" y="284"/>
                    <a:pt x="5466" y="243"/>
                    <a:pt x="5724" y="209"/>
                  </a:cubicBezTo>
                  <a:cubicBezTo>
                    <a:pt x="5981" y="175"/>
                    <a:pt x="6221" y="147"/>
                    <a:pt x="6464" y="127"/>
                  </a:cubicBezTo>
                  <a:cubicBezTo>
                    <a:pt x="6708" y="106"/>
                    <a:pt x="6955" y="93"/>
                    <a:pt x="7208" y="79"/>
                  </a:cubicBezTo>
                  <a:cubicBezTo>
                    <a:pt x="7462" y="65"/>
                    <a:pt x="7723" y="52"/>
                    <a:pt x="7981" y="45"/>
                  </a:cubicBezTo>
                  <a:cubicBezTo>
                    <a:pt x="8238" y="38"/>
                    <a:pt x="8492" y="38"/>
                    <a:pt x="8767" y="31"/>
                  </a:cubicBezTo>
                  <a:cubicBezTo>
                    <a:pt x="9043" y="24"/>
                    <a:pt x="9339" y="11"/>
                    <a:pt x="9632" y="4"/>
                  </a:cubicBezTo>
                  <a:cubicBezTo>
                    <a:pt x="9924" y="-3"/>
                    <a:pt x="10214" y="-3"/>
                    <a:pt x="10478" y="18"/>
                  </a:cubicBezTo>
                  <a:cubicBezTo>
                    <a:pt x="10743" y="38"/>
                    <a:pt x="10982" y="79"/>
                    <a:pt x="11233" y="113"/>
                  </a:cubicBezTo>
                  <a:cubicBezTo>
                    <a:pt x="11483" y="147"/>
                    <a:pt x="11744" y="175"/>
                    <a:pt x="12016" y="202"/>
                  </a:cubicBezTo>
                  <a:cubicBezTo>
                    <a:pt x="12287" y="229"/>
                    <a:pt x="12570" y="257"/>
                    <a:pt x="12852" y="284"/>
                  </a:cubicBezTo>
                  <a:cubicBezTo>
                    <a:pt x="13134" y="311"/>
                    <a:pt x="13416" y="339"/>
                    <a:pt x="13698" y="366"/>
                  </a:cubicBezTo>
                  <a:cubicBezTo>
                    <a:pt x="13981" y="393"/>
                    <a:pt x="14263" y="421"/>
                    <a:pt x="14545" y="441"/>
                  </a:cubicBezTo>
                  <a:cubicBezTo>
                    <a:pt x="14827" y="462"/>
                    <a:pt x="15109" y="475"/>
                    <a:pt x="15391" y="496"/>
                  </a:cubicBezTo>
                  <a:cubicBezTo>
                    <a:pt x="15674" y="516"/>
                    <a:pt x="15956" y="544"/>
                    <a:pt x="16241" y="558"/>
                  </a:cubicBezTo>
                  <a:cubicBezTo>
                    <a:pt x="16527" y="571"/>
                    <a:pt x="16816" y="571"/>
                    <a:pt x="17098" y="564"/>
                  </a:cubicBezTo>
                  <a:cubicBezTo>
                    <a:pt x="17381" y="558"/>
                    <a:pt x="17656" y="544"/>
                    <a:pt x="17938" y="530"/>
                  </a:cubicBezTo>
                  <a:cubicBezTo>
                    <a:pt x="18220" y="516"/>
                    <a:pt x="18509" y="503"/>
                    <a:pt x="18791" y="496"/>
                  </a:cubicBezTo>
                  <a:cubicBezTo>
                    <a:pt x="19074" y="489"/>
                    <a:pt x="19349" y="489"/>
                    <a:pt x="19631" y="489"/>
                  </a:cubicBezTo>
                  <a:cubicBezTo>
                    <a:pt x="19913" y="489"/>
                    <a:pt x="20202" y="489"/>
                    <a:pt x="20456" y="496"/>
                  </a:cubicBezTo>
                  <a:cubicBezTo>
                    <a:pt x="20710" y="503"/>
                    <a:pt x="20929" y="516"/>
                    <a:pt x="21074" y="530"/>
                  </a:cubicBezTo>
                  <a:cubicBezTo>
                    <a:pt x="21218" y="544"/>
                    <a:pt x="21289" y="558"/>
                    <a:pt x="21352" y="633"/>
                  </a:cubicBezTo>
                  <a:cubicBezTo>
                    <a:pt x="21416" y="708"/>
                    <a:pt x="21472" y="845"/>
                    <a:pt x="21511" y="1091"/>
                  </a:cubicBezTo>
                  <a:cubicBezTo>
                    <a:pt x="21550" y="1337"/>
                    <a:pt x="21571" y="1692"/>
                    <a:pt x="21581" y="2123"/>
                  </a:cubicBezTo>
                  <a:cubicBezTo>
                    <a:pt x="21592" y="2553"/>
                    <a:pt x="21592" y="3059"/>
                    <a:pt x="21560" y="3538"/>
                  </a:cubicBezTo>
                  <a:cubicBezTo>
                    <a:pt x="21529" y="4016"/>
                    <a:pt x="21465" y="4467"/>
                    <a:pt x="21416" y="4864"/>
                  </a:cubicBezTo>
                  <a:cubicBezTo>
                    <a:pt x="21366" y="5260"/>
                    <a:pt x="21331" y="5602"/>
                    <a:pt x="21299" y="5964"/>
                  </a:cubicBezTo>
                  <a:cubicBezTo>
                    <a:pt x="21268" y="6327"/>
                    <a:pt x="21239" y="6709"/>
                    <a:pt x="21218" y="7106"/>
                  </a:cubicBezTo>
                  <a:cubicBezTo>
                    <a:pt x="21197" y="7502"/>
                    <a:pt x="21183" y="7912"/>
                    <a:pt x="21162" y="8288"/>
                  </a:cubicBezTo>
                  <a:cubicBezTo>
                    <a:pt x="21141" y="8664"/>
                    <a:pt x="21112" y="9006"/>
                    <a:pt x="21077" y="9396"/>
                  </a:cubicBezTo>
                  <a:cubicBezTo>
                    <a:pt x="21042" y="9785"/>
                    <a:pt x="20999" y="10223"/>
                    <a:pt x="20947" y="10681"/>
                  </a:cubicBezTo>
                  <a:cubicBezTo>
                    <a:pt x="20894" y="11139"/>
                    <a:pt x="20830" y="11617"/>
                    <a:pt x="20767" y="12075"/>
                  </a:cubicBezTo>
                  <a:cubicBezTo>
                    <a:pt x="20703" y="12533"/>
                    <a:pt x="20640" y="12971"/>
                    <a:pt x="20583" y="13408"/>
                  </a:cubicBezTo>
                  <a:cubicBezTo>
                    <a:pt x="20527" y="13846"/>
                    <a:pt x="20477" y="14283"/>
                    <a:pt x="20417" y="14714"/>
                  </a:cubicBezTo>
                  <a:cubicBezTo>
                    <a:pt x="20358" y="15144"/>
                    <a:pt x="20287" y="15568"/>
                    <a:pt x="20209" y="16040"/>
                  </a:cubicBezTo>
                  <a:cubicBezTo>
                    <a:pt x="20132" y="16511"/>
                    <a:pt x="20047" y="17031"/>
                    <a:pt x="19962" y="17496"/>
                  </a:cubicBezTo>
                  <a:cubicBezTo>
                    <a:pt x="19878" y="17961"/>
                    <a:pt x="19793" y="18371"/>
                    <a:pt x="19733" y="18637"/>
                  </a:cubicBezTo>
                  <a:cubicBezTo>
                    <a:pt x="19673" y="18904"/>
                    <a:pt x="19638" y="19027"/>
                    <a:pt x="19613" y="19157"/>
                  </a:cubicBezTo>
                  <a:cubicBezTo>
                    <a:pt x="19589" y="19287"/>
                    <a:pt x="19574" y="19423"/>
                    <a:pt x="19529" y="19594"/>
                  </a:cubicBezTo>
                  <a:cubicBezTo>
                    <a:pt x="19483" y="19765"/>
                    <a:pt x="19405" y="19970"/>
                    <a:pt x="19296" y="20189"/>
                  </a:cubicBezTo>
                  <a:cubicBezTo>
                    <a:pt x="19187" y="20408"/>
                    <a:pt x="19045" y="20640"/>
                    <a:pt x="18873" y="20838"/>
                  </a:cubicBezTo>
                  <a:cubicBezTo>
                    <a:pt x="18700" y="21036"/>
                    <a:pt x="18495" y="21201"/>
                    <a:pt x="18308" y="21317"/>
                  </a:cubicBezTo>
                  <a:cubicBezTo>
                    <a:pt x="18121" y="21433"/>
                    <a:pt x="17952" y="21501"/>
                    <a:pt x="17730" y="21542"/>
                  </a:cubicBezTo>
                  <a:cubicBezTo>
                    <a:pt x="17508" y="21583"/>
                    <a:pt x="17232" y="21597"/>
                    <a:pt x="16975" y="21583"/>
                  </a:cubicBezTo>
                  <a:cubicBezTo>
                    <a:pt x="16718" y="21570"/>
                    <a:pt x="16478" y="21529"/>
                    <a:pt x="16227" y="21488"/>
                  </a:cubicBezTo>
                  <a:cubicBezTo>
                    <a:pt x="15977" y="21447"/>
                    <a:pt x="15716" y="21406"/>
                    <a:pt x="15465" y="21371"/>
                  </a:cubicBezTo>
                  <a:cubicBezTo>
                    <a:pt x="15215" y="21337"/>
                    <a:pt x="14975" y="21310"/>
                    <a:pt x="14732" y="21283"/>
                  </a:cubicBezTo>
                  <a:cubicBezTo>
                    <a:pt x="14488" y="21255"/>
                    <a:pt x="14242" y="21228"/>
                    <a:pt x="13981" y="21207"/>
                  </a:cubicBezTo>
                  <a:cubicBezTo>
                    <a:pt x="13719" y="21187"/>
                    <a:pt x="13444" y="21173"/>
                    <a:pt x="13166" y="21160"/>
                  </a:cubicBezTo>
                  <a:cubicBezTo>
                    <a:pt x="12887" y="21146"/>
                    <a:pt x="12605" y="21132"/>
                    <a:pt x="12316" y="21119"/>
                  </a:cubicBezTo>
                  <a:cubicBezTo>
                    <a:pt x="12026" y="21105"/>
                    <a:pt x="11730" y="21091"/>
                    <a:pt x="11462" y="21071"/>
                  </a:cubicBezTo>
                  <a:cubicBezTo>
                    <a:pt x="11194" y="21050"/>
                    <a:pt x="10954" y="21023"/>
                    <a:pt x="10693" y="21002"/>
                  </a:cubicBezTo>
                  <a:cubicBezTo>
                    <a:pt x="10432" y="20982"/>
                    <a:pt x="10150" y="20968"/>
                    <a:pt x="9871" y="20941"/>
                  </a:cubicBezTo>
                  <a:cubicBezTo>
                    <a:pt x="9593" y="20913"/>
                    <a:pt x="9318" y="20872"/>
                    <a:pt x="9046" y="20831"/>
                  </a:cubicBezTo>
                  <a:cubicBezTo>
                    <a:pt x="8774" y="20790"/>
                    <a:pt x="8506" y="20749"/>
                    <a:pt x="8235" y="20695"/>
                  </a:cubicBezTo>
                  <a:cubicBezTo>
                    <a:pt x="7963" y="20640"/>
                    <a:pt x="7688" y="20572"/>
                    <a:pt x="7406" y="20503"/>
                  </a:cubicBezTo>
                  <a:cubicBezTo>
                    <a:pt x="7124" y="20435"/>
                    <a:pt x="6835" y="20367"/>
                    <a:pt x="6556" y="20298"/>
                  </a:cubicBezTo>
                  <a:cubicBezTo>
                    <a:pt x="6277" y="20230"/>
                    <a:pt x="6009" y="20162"/>
                    <a:pt x="5734" y="20086"/>
                  </a:cubicBezTo>
                  <a:cubicBezTo>
                    <a:pt x="5459" y="20011"/>
                    <a:pt x="5177" y="19929"/>
                    <a:pt x="4902" y="19847"/>
                  </a:cubicBezTo>
                  <a:cubicBezTo>
                    <a:pt x="4627" y="19765"/>
                    <a:pt x="4359" y="19683"/>
                    <a:pt x="4112" y="19594"/>
                  </a:cubicBezTo>
                  <a:cubicBezTo>
                    <a:pt x="3865" y="19505"/>
                    <a:pt x="3639" y="19410"/>
                    <a:pt x="3396" y="19293"/>
                  </a:cubicBezTo>
                  <a:cubicBezTo>
                    <a:pt x="3152" y="19177"/>
                    <a:pt x="2891" y="19041"/>
                    <a:pt x="2641" y="18918"/>
                  </a:cubicBezTo>
                  <a:cubicBezTo>
                    <a:pt x="2390" y="18794"/>
                    <a:pt x="2151" y="18685"/>
                    <a:pt x="1893" y="18569"/>
                  </a:cubicBezTo>
                  <a:cubicBezTo>
                    <a:pt x="1636" y="18453"/>
                    <a:pt x="1361" y="18330"/>
                    <a:pt x="1103" y="18220"/>
                  </a:cubicBezTo>
                  <a:cubicBezTo>
                    <a:pt x="846" y="18111"/>
                    <a:pt x="606" y="18015"/>
                    <a:pt x="426" y="17947"/>
                  </a:cubicBezTo>
                  <a:cubicBezTo>
                    <a:pt x="246" y="17879"/>
                    <a:pt x="126" y="17838"/>
                    <a:pt x="63" y="17776"/>
                  </a:cubicBezTo>
                  <a:cubicBezTo>
                    <a:pt x="-1" y="17714"/>
                    <a:pt x="-8" y="17632"/>
                    <a:pt x="6" y="17393"/>
                  </a:cubicBezTo>
                  <a:cubicBezTo>
                    <a:pt x="20" y="17154"/>
                    <a:pt x="55" y="16758"/>
                    <a:pt x="101" y="16327"/>
                  </a:cubicBezTo>
                  <a:cubicBezTo>
                    <a:pt x="147" y="15896"/>
                    <a:pt x="204" y="15431"/>
                    <a:pt x="260" y="14980"/>
                  </a:cubicBezTo>
                  <a:cubicBezTo>
                    <a:pt x="316" y="14529"/>
                    <a:pt x="373" y="14092"/>
                    <a:pt x="426" y="13613"/>
                  </a:cubicBezTo>
                  <a:cubicBezTo>
                    <a:pt x="479" y="13135"/>
                    <a:pt x="528" y="12615"/>
                    <a:pt x="563" y="12109"/>
                  </a:cubicBezTo>
                  <a:cubicBezTo>
                    <a:pt x="599" y="11604"/>
                    <a:pt x="620" y="11111"/>
                    <a:pt x="634" y="10653"/>
                  </a:cubicBezTo>
                  <a:cubicBezTo>
                    <a:pt x="648" y="10195"/>
                    <a:pt x="655" y="9772"/>
                    <a:pt x="680" y="9416"/>
                  </a:cubicBezTo>
                  <a:cubicBezTo>
                    <a:pt x="704" y="9061"/>
                    <a:pt x="747" y="8774"/>
                    <a:pt x="768" y="8521"/>
                  </a:cubicBezTo>
                  <a:cubicBezTo>
                    <a:pt x="789" y="8268"/>
                    <a:pt x="789" y="8049"/>
                    <a:pt x="782" y="7830"/>
                  </a:cubicBezTo>
                  <a:cubicBezTo>
                    <a:pt x="775" y="7612"/>
                    <a:pt x="761" y="7393"/>
                    <a:pt x="729" y="7229"/>
                  </a:cubicBezTo>
                  <a:cubicBezTo>
                    <a:pt x="697" y="7065"/>
                    <a:pt x="648" y="6955"/>
                    <a:pt x="599" y="6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8" name="Drawing"/>
          <p:cNvGrpSpPr/>
          <p:nvPr/>
        </p:nvGrpSpPr>
        <p:grpSpPr>
          <a:xfrm>
            <a:off x="31750" y="1782233"/>
            <a:ext cx="12941300" cy="7971368"/>
            <a:chOff x="0" y="0"/>
            <a:chExt cx="12941300" cy="7971366"/>
          </a:xfrm>
        </p:grpSpPr>
        <p:sp>
          <p:nvSpPr>
            <p:cNvPr id="664" name="Line"/>
            <p:cNvSpPr/>
            <p:nvPr/>
          </p:nvSpPr>
          <p:spPr>
            <a:xfrm>
              <a:off x="850900" y="317500"/>
              <a:ext cx="1841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959" y="12960"/>
                    <a:pt x="11917" y="5400"/>
                    <a:pt x="15517" y="2160"/>
                  </a:cubicBezTo>
                  <a:cubicBezTo>
                    <a:pt x="19117" y="-1080"/>
                    <a:pt x="20359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276349" y="167216"/>
              <a:ext cx="127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53"/>
                    <a:pt x="0" y="10105"/>
                    <a:pt x="3600" y="13705"/>
                  </a:cubicBezTo>
                  <a:cubicBezTo>
                    <a:pt x="7200" y="17305"/>
                    <a:pt x="14400" y="194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155700" y="122766"/>
              <a:ext cx="2794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55" y="15429"/>
                    <a:pt x="8509" y="9257"/>
                    <a:pt x="12109" y="5657"/>
                  </a:cubicBezTo>
                  <a:cubicBezTo>
                    <a:pt x="15709" y="2057"/>
                    <a:pt x="1865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206500" y="497416"/>
              <a:ext cx="165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435100" y="300430"/>
              <a:ext cx="148313" cy="196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60" fill="norm" stroke="1" extrusionOk="0">
                  <a:moveTo>
                    <a:pt x="0" y="9564"/>
                  </a:moveTo>
                  <a:cubicBezTo>
                    <a:pt x="0" y="8427"/>
                    <a:pt x="0" y="7291"/>
                    <a:pt x="152" y="7291"/>
                  </a:cubicBezTo>
                  <a:cubicBezTo>
                    <a:pt x="304" y="7291"/>
                    <a:pt x="608" y="8427"/>
                    <a:pt x="761" y="10474"/>
                  </a:cubicBezTo>
                  <a:cubicBezTo>
                    <a:pt x="913" y="12520"/>
                    <a:pt x="913" y="15476"/>
                    <a:pt x="913" y="17636"/>
                  </a:cubicBezTo>
                  <a:cubicBezTo>
                    <a:pt x="913" y="19796"/>
                    <a:pt x="913" y="21160"/>
                    <a:pt x="913" y="21160"/>
                  </a:cubicBezTo>
                  <a:cubicBezTo>
                    <a:pt x="913" y="21160"/>
                    <a:pt x="913" y="19796"/>
                    <a:pt x="1977" y="16613"/>
                  </a:cubicBezTo>
                  <a:cubicBezTo>
                    <a:pt x="3042" y="13429"/>
                    <a:pt x="5172" y="8427"/>
                    <a:pt x="6997" y="5358"/>
                  </a:cubicBezTo>
                  <a:cubicBezTo>
                    <a:pt x="8823" y="2288"/>
                    <a:pt x="10344" y="1152"/>
                    <a:pt x="11865" y="469"/>
                  </a:cubicBezTo>
                  <a:cubicBezTo>
                    <a:pt x="13386" y="-213"/>
                    <a:pt x="14907" y="-440"/>
                    <a:pt x="16580" y="1834"/>
                  </a:cubicBezTo>
                  <a:cubicBezTo>
                    <a:pt x="18254" y="4107"/>
                    <a:pt x="20079" y="8882"/>
                    <a:pt x="20839" y="12520"/>
                  </a:cubicBezTo>
                  <a:cubicBezTo>
                    <a:pt x="21600" y="16158"/>
                    <a:pt x="21296" y="18659"/>
                    <a:pt x="20992" y="21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2082799" y="198467"/>
              <a:ext cx="113989" cy="54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462" fill="norm" stroke="1" extrusionOk="0">
                  <a:moveTo>
                    <a:pt x="4629" y="7584"/>
                  </a:moveTo>
                  <a:cubicBezTo>
                    <a:pt x="5014" y="10526"/>
                    <a:pt x="5400" y="13468"/>
                    <a:pt x="5593" y="15653"/>
                  </a:cubicBezTo>
                  <a:cubicBezTo>
                    <a:pt x="5786" y="17838"/>
                    <a:pt x="5786" y="19267"/>
                    <a:pt x="5593" y="20191"/>
                  </a:cubicBezTo>
                  <a:cubicBezTo>
                    <a:pt x="5400" y="21116"/>
                    <a:pt x="5014" y="21536"/>
                    <a:pt x="4436" y="21452"/>
                  </a:cubicBezTo>
                  <a:cubicBezTo>
                    <a:pt x="3857" y="21368"/>
                    <a:pt x="3086" y="20780"/>
                    <a:pt x="2121" y="19141"/>
                  </a:cubicBezTo>
                  <a:cubicBezTo>
                    <a:pt x="1157" y="17502"/>
                    <a:pt x="0" y="14812"/>
                    <a:pt x="0" y="12123"/>
                  </a:cubicBezTo>
                  <a:cubicBezTo>
                    <a:pt x="0" y="9433"/>
                    <a:pt x="1157" y="6744"/>
                    <a:pt x="2893" y="4769"/>
                  </a:cubicBezTo>
                  <a:cubicBezTo>
                    <a:pt x="4629" y="2794"/>
                    <a:pt x="6943" y="1533"/>
                    <a:pt x="9064" y="818"/>
                  </a:cubicBezTo>
                  <a:cubicBezTo>
                    <a:pt x="11186" y="104"/>
                    <a:pt x="13114" y="-64"/>
                    <a:pt x="14657" y="20"/>
                  </a:cubicBezTo>
                  <a:cubicBezTo>
                    <a:pt x="16200" y="104"/>
                    <a:pt x="17357" y="440"/>
                    <a:pt x="18707" y="1701"/>
                  </a:cubicBezTo>
                  <a:cubicBezTo>
                    <a:pt x="20057" y="2962"/>
                    <a:pt x="21600" y="5147"/>
                    <a:pt x="20250" y="6912"/>
                  </a:cubicBezTo>
                  <a:cubicBezTo>
                    <a:pt x="18900" y="8677"/>
                    <a:pt x="14657" y="10022"/>
                    <a:pt x="11571" y="10736"/>
                  </a:cubicBezTo>
                  <a:cubicBezTo>
                    <a:pt x="8486" y="11450"/>
                    <a:pt x="6557" y="11534"/>
                    <a:pt x="5593" y="11240"/>
                  </a:cubicBezTo>
                  <a:cubicBezTo>
                    <a:pt x="4629" y="10946"/>
                    <a:pt x="4629" y="10274"/>
                    <a:pt x="4629" y="9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2260600" y="237066"/>
              <a:ext cx="146050" cy="197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2046"/>
                  </a:moveTo>
                  <a:cubicBezTo>
                    <a:pt x="3443" y="5912"/>
                    <a:pt x="6887" y="9777"/>
                    <a:pt x="8609" y="12392"/>
                  </a:cubicBezTo>
                  <a:cubicBezTo>
                    <a:pt x="10330" y="15006"/>
                    <a:pt x="10330" y="16371"/>
                    <a:pt x="10330" y="17621"/>
                  </a:cubicBezTo>
                  <a:cubicBezTo>
                    <a:pt x="10330" y="18872"/>
                    <a:pt x="10330" y="20008"/>
                    <a:pt x="9548" y="20691"/>
                  </a:cubicBezTo>
                  <a:cubicBezTo>
                    <a:pt x="8765" y="21373"/>
                    <a:pt x="7200" y="21600"/>
                    <a:pt x="6104" y="20463"/>
                  </a:cubicBezTo>
                  <a:cubicBezTo>
                    <a:pt x="5009" y="19326"/>
                    <a:pt x="4383" y="16825"/>
                    <a:pt x="4696" y="13528"/>
                  </a:cubicBezTo>
                  <a:cubicBezTo>
                    <a:pt x="5009" y="10232"/>
                    <a:pt x="6261" y="6139"/>
                    <a:pt x="9235" y="3752"/>
                  </a:cubicBezTo>
                  <a:cubicBezTo>
                    <a:pt x="12209" y="1364"/>
                    <a:pt x="16904" y="6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408766" y="262542"/>
              <a:ext cx="143934" cy="150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10165" y="3540"/>
                  </a:moveTo>
                  <a:cubicBezTo>
                    <a:pt x="9847" y="2060"/>
                    <a:pt x="9529" y="581"/>
                    <a:pt x="8576" y="137"/>
                  </a:cubicBezTo>
                  <a:cubicBezTo>
                    <a:pt x="7624" y="-307"/>
                    <a:pt x="6035" y="285"/>
                    <a:pt x="4606" y="2504"/>
                  </a:cubicBezTo>
                  <a:cubicBezTo>
                    <a:pt x="3176" y="4723"/>
                    <a:pt x="1906" y="8570"/>
                    <a:pt x="1112" y="11233"/>
                  </a:cubicBezTo>
                  <a:cubicBezTo>
                    <a:pt x="318" y="13896"/>
                    <a:pt x="0" y="15375"/>
                    <a:pt x="0" y="16855"/>
                  </a:cubicBezTo>
                  <a:cubicBezTo>
                    <a:pt x="0" y="18334"/>
                    <a:pt x="318" y="19814"/>
                    <a:pt x="1271" y="20553"/>
                  </a:cubicBezTo>
                  <a:cubicBezTo>
                    <a:pt x="2224" y="21293"/>
                    <a:pt x="3812" y="21293"/>
                    <a:pt x="6035" y="19074"/>
                  </a:cubicBezTo>
                  <a:cubicBezTo>
                    <a:pt x="8259" y="16855"/>
                    <a:pt x="11118" y="12416"/>
                    <a:pt x="12706" y="9309"/>
                  </a:cubicBezTo>
                  <a:cubicBezTo>
                    <a:pt x="14294" y="6203"/>
                    <a:pt x="14612" y="4427"/>
                    <a:pt x="14612" y="4279"/>
                  </a:cubicBezTo>
                  <a:cubicBezTo>
                    <a:pt x="14612" y="4131"/>
                    <a:pt x="14294" y="5611"/>
                    <a:pt x="14135" y="7386"/>
                  </a:cubicBezTo>
                  <a:cubicBezTo>
                    <a:pt x="13976" y="9161"/>
                    <a:pt x="13976" y="11233"/>
                    <a:pt x="15247" y="13008"/>
                  </a:cubicBezTo>
                  <a:cubicBezTo>
                    <a:pt x="16518" y="14783"/>
                    <a:pt x="19059" y="16263"/>
                    <a:pt x="21600" y="17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2593696" y="223143"/>
              <a:ext cx="92354" cy="19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199" fill="norm" stroke="1" extrusionOk="0">
                  <a:moveTo>
                    <a:pt x="20943" y="805"/>
                  </a:moveTo>
                  <a:cubicBezTo>
                    <a:pt x="18543" y="355"/>
                    <a:pt x="16143" y="-95"/>
                    <a:pt x="13983" y="18"/>
                  </a:cubicBezTo>
                  <a:cubicBezTo>
                    <a:pt x="11823" y="130"/>
                    <a:pt x="9903" y="805"/>
                    <a:pt x="7263" y="3280"/>
                  </a:cubicBezTo>
                  <a:cubicBezTo>
                    <a:pt x="4623" y="5755"/>
                    <a:pt x="1263" y="10030"/>
                    <a:pt x="303" y="13405"/>
                  </a:cubicBezTo>
                  <a:cubicBezTo>
                    <a:pt x="-657" y="16780"/>
                    <a:pt x="783" y="19255"/>
                    <a:pt x="2943" y="20380"/>
                  </a:cubicBezTo>
                  <a:cubicBezTo>
                    <a:pt x="5103" y="21505"/>
                    <a:pt x="7983" y="21280"/>
                    <a:pt x="10383" y="20830"/>
                  </a:cubicBezTo>
                  <a:cubicBezTo>
                    <a:pt x="12783" y="20380"/>
                    <a:pt x="14703" y="19705"/>
                    <a:pt x="16623" y="19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2698749" y="59266"/>
              <a:ext cx="203201" cy="364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10125" y="0"/>
                  </a:moveTo>
                  <a:cubicBezTo>
                    <a:pt x="8775" y="1998"/>
                    <a:pt x="7425" y="3995"/>
                    <a:pt x="6300" y="6805"/>
                  </a:cubicBezTo>
                  <a:cubicBezTo>
                    <a:pt x="5175" y="9614"/>
                    <a:pt x="4275" y="13235"/>
                    <a:pt x="3712" y="15545"/>
                  </a:cubicBezTo>
                  <a:cubicBezTo>
                    <a:pt x="3150" y="17854"/>
                    <a:pt x="2925" y="18853"/>
                    <a:pt x="3038" y="19665"/>
                  </a:cubicBezTo>
                  <a:cubicBezTo>
                    <a:pt x="3150" y="20476"/>
                    <a:pt x="3600" y="21101"/>
                    <a:pt x="4388" y="21350"/>
                  </a:cubicBezTo>
                  <a:cubicBezTo>
                    <a:pt x="5175" y="21600"/>
                    <a:pt x="6300" y="21475"/>
                    <a:pt x="7088" y="21038"/>
                  </a:cubicBezTo>
                  <a:cubicBezTo>
                    <a:pt x="7875" y="20601"/>
                    <a:pt x="8325" y="19852"/>
                    <a:pt x="7987" y="18728"/>
                  </a:cubicBezTo>
                  <a:cubicBezTo>
                    <a:pt x="7650" y="17605"/>
                    <a:pt x="6525" y="16106"/>
                    <a:pt x="5513" y="15170"/>
                  </a:cubicBezTo>
                  <a:cubicBezTo>
                    <a:pt x="4500" y="14234"/>
                    <a:pt x="3600" y="13859"/>
                    <a:pt x="2475" y="13484"/>
                  </a:cubicBezTo>
                  <a:cubicBezTo>
                    <a:pt x="1350" y="13110"/>
                    <a:pt x="0" y="12735"/>
                    <a:pt x="0" y="12423"/>
                  </a:cubicBezTo>
                  <a:cubicBezTo>
                    <a:pt x="0" y="12111"/>
                    <a:pt x="1350" y="11861"/>
                    <a:pt x="3263" y="11861"/>
                  </a:cubicBezTo>
                  <a:cubicBezTo>
                    <a:pt x="5175" y="11861"/>
                    <a:pt x="7650" y="12111"/>
                    <a:pt x="9337" y="12423"/>
                  </a:cubicBezTo>
                  <a:cubicBezTo>
                    <a:pt x="11025" y="12735"/>
                    <a:pt x="11925" y="13110"/>
                    <a:pt x="12600" y="14046"/>
                  </a:cubicBezTo>
                  <a:cubicBezTo>
                    <a:pt x="13275" y="14983"/>
                    <a:pt x="13725" y="16481"/>
                    <a:pt x="13838" y="17605"/>
                  </a:cubicBezTo>
                  <a:cubicBezTo>
                    <a:pt x="13950" y="18728"/>
                    <a:pt x="13725" y="19477"/>
                    <a:pt x="13612" y="19415"/>
                  </a:cubicBezTo>
                  <a:cubicBezTo>
                    <a:pt x="13500" y="19353"/>
                    <a:pt x="13500" y="18479"/>
                    <a:pt x="13950" y="16668"/>
                  </a:cubicBezTo>
                  <a:cubicBezTo>
                    <a:pt x="14400" y="14858"/>
                    <a:pt x="15300" y="12111"/>
                    <a:pt x="16650" y="10301"/>
                  </a:cubicBezTo>
                  <a:cubicBezTo>
                    <a:pt x="18000" y="8490"/>
                    <a:pt x="19800" y="7616"/>
                    <a:pt x="21600" y="6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2903667" y="226094"/>
              <a:ext cx="207833" cy="17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0821" fill="norm" stroke="1" extrusionOk="0">
                  <a:moveTo>
                    <a:pt x="5059" y="2842"/>
                  </a:moveTo>
                  <a:cubicBezTo>
                    <a:pt x="5278" y="1572"/>
                    <a:pt x="5496" y="301"/>
                    <a:pt x="5059" y="47"/>
                  </a:cubicBezTo>
                  <a:cubicBezTo>
                    <a:pt x="4623" y="-207"/>
                    <a:pt x="3532" y="555"/>
                    <a:pt x="2441" y="2842"/>
                  </a:cubicBezTo>
                  <a:cubicBezTo>
                    <a:pt x="1350" y="5129"/>
                    <a:pt x="259" y="8941"/>
                    <a:pt x="41" y="12372"/>
                  </a:cubicBezTo>
                  <a:cubicBezTo>
                    <a:pt x="-177" y="15802"/>
                    <a:pt x="478" y="18852"/>
                    <a:pt x="1896" y="20122"/>
                  </a:cubicBezTo>
                  <a:cubicBezTo>
                    <a:pt x="3314" y="21393"/>
                    <a:pt x="5496" y="20885"/>
                    <a:pt x="8114" y="18979"/>
                  </a:cubicBezTo>
                  <a:cubicBezTo>
                    <a:pt x="10732" y="17073"/>
                    <a:pt x="13787" y="13769"/>
                    <a:pt x="15532" y="11355"/>
                  </a:cubicBezTo>
                  <a:cubicBezTo>
                    <a:pt x="17278" y="8941"/>
                    <a:pt x="17714" y="7417"/>
                    <a:pt x="17714" y="6019"/>
                  </a:cubicBezTo>
                  <a:cubicBezTo>
                    <a:pt x="17714" y="4621"/>
                    <a:pt x="17278" y="3351"/>
                    <a:pt x="16514" y="3097"/>
                  </a:cubicBezTo>
                  <a:cubicBezTo>
                    <a:pt x="15750" y="2842"/>
                    <a:pt x="14659" y="3605"/>
                    <a:pt x="13678" y="5257"/>
                  </a:cubicBezTo>
                  <a:cubicBezTo>
                    <a:pt x="12696" y="6908"/>
                    <a:pt x="11823" y="9449"/>
                    <a:pt x="11387" y="11355"/>
                  </a:cubicBezTo>
                  <a:cubicBezTo>
                    <a:pt x="10950" y="13261"/>
                    <a:pt x="10950" y="14532"/>
                    <a:pt x="11932" y="15548"/>
                  </a:cubicBezTo>
                  <a:cubicBezTo>
                    <a:pt x="12914" y="16565"/>
                    <a:pt x="14878" y="17327"/>
                    <a:pt x="16623" y="17454"/>
                  </a:cubicBezTo>
                  <a:cubicBezTo>
                    <a:pt x="18368" y="17581"/>
                    <a:pt x="19896" y="17073"/>
                    <a:pt x="21423" y="16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187700" y="427566"/>
              <a:ext cx="444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759200" y="253935"/>
              <a:ext cx="177800" cy="16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16200" y="6101"/>
                  </a:moveTo>
                  <a:cubicBezTo>
                    <a:pt x="15943" y="4440"/>
                    <a:pt x="15686" y="2778"/>
                    <a:pt x="14914" y="1532"/>
                  </a:cubicBezTo>
                  <a:cubicBezTo>
                    <a:pt x="14143" y="286"/>
                    <a:pt x="12857" y="-545"/>
                    <a:pt x="10543" y="424"/>
                  </a:cubicBezTo>
                  <a:cubicBezTo>
                    <a:pt x="8229" y="1393"/>
                    <a:pt x="4886" y="4163"/>
                    <a:pt x="2829" y="7209"/>
                  </a:cubicBezTo>
                  <a:cubicBezTo>
                    <a:pt x="771" y="10255"/>
                    <a:pt x="0" y="13578"/>
                    <a:pt x="0" y="15932"/>
                  </a:cubicBezTo>
                  <a:cubicBezTo>
                    <a:pt x="0" y="18286"/>
                    <a:pt x="771" y="19670"/>
                    <a:pt x="1800" y="20224"/>
                  </a:cubicBezTo>
                  <a:cubicBezTo>
                    <a:pt x="2829" y="20778"/>
                    <a:pt x="4114" y="20501"/>
                    <a:pt x="6171" y="18701"/>
                  </a:cubicBezTo>
                  <a:cubicBezTo>
                    <a:pt x="8229" y="16901"/>
                    <a:pt x="11057" y="13578"/>
                    <a:pt x="12600" y="11224"/>
                  </a:cubicBezTo>
                  <a:cubicBezTo>
                    <a:pt x="14143" y="8870"/>
                    <a:pt x="14400" y="7486"/>
                    <a:pt x="14529" y="8317"/>
                  </a:cubicBezTo>
                  <a:cubicBezTo>
                    <a:pt x="14657" y="9147"/>
                    <a:pt x="14657" y="12193"/>
                    <a:pt x="15814" y="14686"/>
                  </a:cubicBezTo>
                  <a:cubicBezTo>
                    <a:pt x="16971" y="17178"/>
                    <a:pt x="19286" y="19117"/>
                    <a:pt x="21600" y="2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4505822" y="176512"/>
              <a:ext cx="156337" cy="524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90" fill="norm" stroke="1" extrusionOk="0">
                  <a:moveTo>
                    <a:pt x="5475" y="8467"/>
                  </a:moveTo>
                  <a:cubicBezTo>
                    <a:pt x="4623" y="9768"/>
                    <a:pt x="3770" y="11070"/>
                    <a:pt x="3202" y="13021"/>
                  </a:cubicBezTo>
                  <a:cubicBezTo>
                    <a:pt x="2633" y="14973"/>
                    <a:pt x="2349" y="17576"/>
                    <a:pt x="2065" y="19180"/>
                  </a:cubicBezTo>
                  <a:cubicBezTo>
                    <a:pt x="1780" y="20785"/>
                    <a:pt x="1496" y="21393"/>
                    <a:pt x="1212" y="21479"/>
                  </a:cubicBezTo>
                  <a:cubicBezTo>
                    <a:pt x="928" y="21566"/>
                    <a:pt x="644" y="21132"/>
                    <a:pt x="359" y="19354"/>
                  </a:cubicBezTo>
                  <a:cubicBezTo>
                    <a:pt x="75" y="17576"/>
                    <a:pt x="-209" y="14453"/>
                    <a:pt x="217" y="11417"/>
                  </a:cubicBezTo>
                  <a:cubicBezTo>
                    <a:pt x="644" y="8380"/>
                    <a:pt x="1780" y="5431"/>
                    <a:pt x="2917" y="3609"/>
                  </a:cubicBezTo>
                  <a:cubicBezTo>
                    <a:pt x="4054" y="1788"/>
                    <a:pt x="5191" y="1094"/>
                    <a:pt x="6470" y="660"/>
                  </a:cubicBezTo>
                  <a:cubicBezTo>
                    <a:pt x="7749" y="226"/>
                    <a:pt x="9170" y="53"/>
                    <a:pt x="10733" y="9"/>
                  </a:cubicBezTo>
                  <a:cubicBezTo>
                    <a:pt x="12296" y="-34"/>
                    <a:pt x="14002" y="53"/>
                    <a:pt x="15849" y="703"/>
                  </a:cubicBezTo>
                  <a:cubicBezTo>
                    <a:pt x="17696" y="1354"/>
                    <a:pt x="19686" y="2568"/>
                    <a:pt x="20538" y="3739"/>
                  </a:cubicBezTo>
                  <a:cubicBezTo>
                    <a:pt x="21391" y="4911"/>
                    <a:pt x="21107" y="6038"/>
                    <a:pt x="19117" y="6949"/>
                  </a:cubicBezTo>
                  <a:cubicBezTo>
                    <a:pt x="17128" y="7860"/>
                    <a:pt x="13433" y="8554"/>
                    <a:pt x="10875" y="8814"/>
                  </a:cubicBezTo>
                  <a:cubicBezTo>
                    <a:pt x="8317" y="9074"/>
                    <a:pt x="6896" y="8901"/>
                    <a:pt x="5475" y="8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4724400" y="332316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4895849" y="175683"/>
              <a:ext cx="152401" cy="211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2994"/>
                  </a:moveTo>
                  <a:cubicBezTo>
                    <a:pt x="2400" y="8341"/>
                    <a:pt x="4800" y="13687"/>
                    <a:pt x="6300" y="17002"/>
                  </a:cubicBezTo>
                  <a:cubicBezTo>
                    <a:pt x="7800" y="20317"/>
                    <a:pt x="8400" y="21600"/>
                    <a:pt x="9150" y="21279"/>
                  </a:cubicBezTo>
                  <a:cubicBezTo>
                    <a:pt x="9900" y="20958"/>
                    <a:pt x="10800" y="19034"/>
                    <a:pt x="12000" y="15505"/>
                  </a:cubicBezTo>
                  <a:cubicBezTo>
                    <a:pt x="13200" y="11976"/>
                    <a:pt x="14700" y="6844"/>
                    <a:pt x="15900" y="3850"/>
                  </a:cubicBezTo>
                  <a:cubicBezTo>
                    <a:pt x="17100" y="855"/>
                    <a:pt x="18000" y="0"/>
                    <a:pt x="18900" y="0"/>
                  </a:cubicBezTo>
                  <a:cubicBezTo>
                    <a:pt x="19800" y="0"/>
                    <a:pt x="20700" y="855"/>
                    <a:pt x="21600" y="1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5045339" y="0"/>
              <a:ext cx="555362" cy="4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82" fill="norm" stroke="1" extrusionOk="0">
                  <a:moveTo>
                    <a:pt x="2577" y="14836"/>
                  </a:moveTo>
                  <a:cubicBezTo>
                    <a:pt x="2741" y="14291"/>
                    <a:pt x="2906" y="13745"/>
                    <a:pt x="3029" y="13091"/>
                  </a:cubicBezTo>
                  <a:cubicBezTo>
                    <a:pt x="3152" y="12436"/>
                    <a:pt x="3234" y="11673"/>
                    <a:pt x="3070" y="11345"/>
                  </a:cubicBezTo>
                  <a:cubicBezTo>
                    <a:pt x="2906" y="11018"/>
                    <a:pt x="2495" y="11127"/>
                    <a:pt x="2043" y="11673"/>
                  </a:cubicBezTo>
                  <a:cubicBezTo>
                    <a:pt x="1592" y="12218"/>
                    <a:pt x="1099" y="13200"/>
                    <a:pt x="729" y="14073"/>
                  </a:cubicBezTo>
                  <a:cubicBezTo>
                    <a:pt x="360" y="14945"/>
                    <a:pt x="113" y="15709"/>
                    <a:pt x="31" y="16364"/>
                  </a:cubicBezTo>
                  <a:cubicBezTo>
                    <a:pt x="-51" y="17018"/>
                    <a:pt x="31" y="17564"/>
                    <a:pt x="278" y="17891"/>
                  </a:cubicBezTo>
                  <a:cubicBezTo>
                    <a:pt x="524" y="18218"/>
                    <a:pt x="935" y="18327"/>
                    <a:pt x="1304" y="18109"/>
                  </a:cubicBezTo>
                  <a:cubicBezTo>
                    <a:pt x="1674" y="17891"/>
                    <a:pt x="2002" y="17345"/>
                    <a:pt x="2290" y="16527"/>
                  </a:cubicBezTo>
                  <a:cubicBezTo>
                    <a:pt x="2577" y="15709"/>
                    <a:pt x="2824" y="14618"/>
                    <a:pt x="2906" y="14564"/>
                  </a:cubicBezTo>
                  <a:cubicBezTo>
                    <a:pt x="2988" y="14509"/>
                    <a:pt x="2906" y="15491"/>
                    <a:pt x="2906" y="16582"/>
                  </a:cubicBezTo>
                  <a:cubicBezTo>
                    <a:pt x="2906" y="17673"/>
                    <a:pt x="2988" y="18873"/>
                    <a:pt x="3193" y="19636"/>
                  </a:cubicBezTo>
                  <a:cubicBezTo>
                    <a:pt x="3398" y="20400"/>
                    <a:pt x="3727" y="20727"/>
                    <a:pt x="4055" y="20673"/>
                  </a:cubicBezTo>
                  <a:cubicBezTo>
                    <a:pt x="4384" y="20618"/>
                    <a:pt x="4712" y="20182"/>
                    <a:pt x="5205" y="18327"/>
                  </a:cubicBezTo>
                  <a:cubicBezTo>
                    <a:pt x="5698" y="16473"/>
                    <a:pt x="6355" y="13200"/>
                    <a:pt x="6889" y="10091"/>
                  </a:cubicBezTo>
                  <a:cubicBezTo>
                    <a:pt x="7423" y="6982"/>
                    <a:pt x="7833" y="4036"/>
                    <a:pt x="8039" y="2291"/>
                  </a:cubicBezTo>
                  <a:cubicBezTo>
                    <a:pt x="8244" y="545"/>
                    <a:pt x="8244" y="0"/>
                    <a:pt x="8203" y="0"/>
                  </a:cubicBezTo>
                  <a:cubicBezTo>
                    <a:pt x="8162" y="0"/>
                    <a:pt x="8080" y="545"/>
                    <a:pt x="7751" y="2673"/>
                  </a:cubicBezTo>
                  <a:cubicBezTo>
                    <a:pt x="7423" y="4800"/>
                    <a:pt x="6848" y="8509"/>
                    <a:pt x="6519" y="11564"/>
                  </a:cubicBezTo>
                  <a:cubicBezTo>
                    <a:pt x="6191" y="14618"/>
                    <a:pt x="6109" y="17018"/>
                    <a:pt x="6068" y="18491"/>
                  </a:cubicBezTo>
                  <a:cubicBezTo>
                    <a:pt x="6027" y="19964"/>
                    <a:pt x="6027" y="20509"/>
                    <a:pt x="6191" y="20618"/>
                  </a:cubicBezTo>
                  <a:cubicBezTo>
                    <a:pt x="6355" y="20727"/>
                    <a:pt x="6684" y="20400"/>
                    <a:pt x="7053" y="19636"/>
                  </a:cubicBezTo>
                  <a:cubicBezTo>
                    <a:pt x="7423" y="18873"/>
                    <a:pt x="7833" y="17673"/>
                    <a:pt x="8203" y="16473"/>
                  </a:cubicBezTo>
                  <a:cubicBezTo>
                    <a:pt x="8573" y="15273"/>
                    <a:pt x="8901" y="14073"/>
                    <a:pt x="8983" y="13964"/>
                  </a:cubicBezTo>
                  <a:cubicBezTo>
                    <a:pt x="9065" y="13855"/>
                    <a:pt x="8901" y="14836"/>
                    <a:pt x="8778" y="15927"/>
                  </a:cubicBezTo>
                  <a:cubicBezTo>
                    <a:pt x="8655" y="17018"/>
                    <a:pt x="8573" y="18218"/>
                    <a:pt x="8655" y="19036"/>
                  </a:cubicBezTo>
                  <a:cubicBezTo>
                    <a:pt x="8737" y="19855"/>
                    <a:pt x="8983" y="20291"/>
                    <a:pt x="9271" y="20236"/>
                  </a:cubicBezTo>
                  <a:cubicBezTo>
                    <a:pt x="9558" y="20182"/>
                    <a:pt x="9887" y="19636"/>
                    <a:pt x="10338" y="18436"/>
                  </a:cubicBezTo>
                  <a:cubicBezTo>
                    <a:pt x="10790" y="17236"/>
                    <a:pt x="11365" y="15382"/>
                    <a:pt x="11693" y="14182"/>
                  </a:cubicBezTo>
                  <a:cubicBezTo>
                    <a:pt x="12022" y="12982"/>
                    <a:pt x="12104" y="12436"/>
                    <a:pt x="12104" y="12545"/>
                  </a:cubicBezTo>
                  <a:cubicBezTo>
                    <a:pt x="12104" y="12655"/>
                    <a:pt x="12022" y="13418"/>
                    <a:pt x="11858" y="14509"/>
                  </a:cubicBezTo>
                  <a:cubicBezTo>
                    <a:pt x="11693" y="15600"/>
                    <a:pt x="11447" y="17018"/>
                    <a:pt x="11324" y="18000"/>
                  </a:cubicBezTo>
                  <a:cubicBezTo>
                    <a:pt x="11201" y="18982"/>
                    <a:pt x="11201" y="19527"/>
                    <a:pt x="11406" y="19909"/>
                  </a:cubicBezTo>
                  <a:cubicBezTo>
                    <a:pt x="11611" y="20291"/>
                    <a:pt x="12022" y="20509"/>
                    <a:pt x="12638" y="20455"/>
                  </a:cubicBezTo>
                  <a:cubicBezTo>
                    <a:pt x="13254" y="20400"/>
                    <a:pt x="14075" y="20073"/>
                    <a:pt x="14897" y="19364"/>
                  </a:cubicBezTo>
                  <a:cubicBezTo>
                    <a:pt x="15718" y="18655"/>
                    <a:pt x="16539" y="17564"/>
                    <a:pt x="17032" y="16691"/>
                  </a:cubicBezTo>
                  <a:cubicBezTo>
                    <a:pt x="17525" y="15818"/>
                    <a:pt x="17689" y="15164"/>
                    <a:pt x="17812" y="14400"/>
                  </a:cubicBezTo>
                  <a:cubicBezTo>
                    <a:pt x="17935" y="13636"/>
                    <a:pt x="18017" y="12764"/>
                    <a:pt x="17894" y="12545"/>
                  </a:cubicBezTo>
                  <a:cubicBezTo>
                    <a:pt x="17771" y="12327"/>
                    <a:pt x="17443" y="12764"/>
                    <a:pt x="16991" y="14073"/>
                  </a:cubicBezTo>
                  <a:cubicBezTo>
                    <a:pt x="16539" y="15382"/>
                    <a:pt x="15964" y="17564"/>
                    <a:pt x="15718" y="18927"/>
                  </a:cubicBezTo>
                  <a:cubicBezTo>
                    <a:pt x="15471" y="20291"/>
                    <a:pt x="15554" y="20836"/>
                    <a:pt x="15841" y="21164"/>
                  </a:cubicBezTo>
                  <a:cubicBezTo>
                    <a:pt x="16128" y="21491"/>
                    <a:pt x="16621" y="21600"/>
                    <a:pt x="17607" y="21327"/>
                  </a:cubicBezTo>
                  <a:cubicBezTo>
                    <a:pt x="18592" y="21055"/>
                    <a:pt x="20071" y="20400"/>
                    <a:pt x="21549" y="19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6054637" y="198966"/>
              <a:ext cx="219163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21505" y="0"/>
                  </a:moveTo>
                  <a:cubicBezTo>
                    <a:pt x="18182" y="1543"/>
                    <a:pt x="14859" y="3086"/>
                    <a:pt x="11640" y="4886"/>
                  </a:cubicBezTo>
                  <a:cubicBezTo>
                    <a:pt x="8420" y="6686"/>
                    <a:pt x="5305" y="8743"/>
                    <a:pt x="3228" y="10414"/>
                  </a:cubicBezTo>
                  <a:cubicBezTo>
                    <a:pt x="1151" y="12086"/>
                    <a:pt x="113" y="13371"/>
                    <a:pt x="9" y="14657"/>
                  </a:cubicBezTo>
                  <a:cubicBezTo>
                    <a:pt x="-95" y="15943"/>
                    <a:pt x="736" y="17229"/>
                    <a:pt x="2709" y="17871"/>
                  </a:cubicBezTo>
                  <a:cubicBezTo>
                    <a:pt x="4682" y="18514"/>
                    <a:pt x="7797" y="18514"/>
                    <a:pt x="10393" y="19029"/>
                  </a:cubicBezTo>
                  <a:cubicBezTo>
                    <a:pt x="12990" y="19543"/>
                    <a:pt x="15067" y="20571"/>
                    <a:pt x="171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6032500" y="446616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6535019" y="189297"/>
              <a:ext cx="138832" cy="21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0815" fill="norm" stroke="1" extrusionOk="0">
                  <a:moveTo>
                    <a:pt x="21145" y="3441"/>
                  </a:moveTo>
                  <a:cubicBezTo>
                    <a:pt x="17276" y="1988"/>
                    <a:pt x="13408" y="534"/>
                    <a:pt x="10829" y="118"/>
                  </a:cubicBezTo>
                  <a:cubicBezTo>
                    <a:pt x="8249" y="-297"/>
                    <a:pt x="6960" y="326"/>
                    <a:pt x="5187" y="2922"/>
                  </a:cubicBezTo>
                  <a:cubicBezTo>
                    <a:pt x="3414" y="5518"/>
                    <a:pt x="1157" y="10088"/>
                    <a:pt x="351" y="13411"/>
                  </a:cubicBezTo>
                  <a:cubicBezTo>
                    <a:pt x="-455" y="16734"/>
                    <a:pt x="190" y="18811"/>
                    <a:pt x="1641" y="19953"/>
                  </a:cubicBezTo>
                  <a:cubicBezTo>
                    <a:pt x="3091" y="21095"/>
                    <a:pt x="5348" y="21303"/>
                    <a:pt x="8572" y="19330"/>
                  </a:cubicBezTo>
                  <a:cubicBezTo>
                    <a:pt x="11796" y="17357"/>
                    <a:pt x="15987" y="13203"/>
                    <a:pt x="18082" y="10191"/>
                  </a:cubicBezTo>
                  <a:cubicBezTo>
                    <a:pt x="20178" y="7180"/>
                    <a:pt x="20178" y="5311"/>
                    <a:pt x="18888" y="4480"/>
                  </a:cubicBezTo>
                  <a:cubicBezTo>
                    <a:pt x="17599" y="3649"/>
                    <a:pt x="15020" y="3857"/>
                    <a:pt x="12441" y="4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6762750" y="325966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6841242" y="203017"/>
              <a:ext cx="149210" cy="180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0885" fill="norm" stroke="1" extrusionOk="0">
                  <a:moveTo>
                    <a:pt x="13175" y="2476"/>
                  </a:moveTo>
                  <a:cubicBezTo>
                    <a:pt x="12275" y="1494"/>
                    <a:pt x="11375" y="512"/>
                    <a:pt x="10175" y="144"/>
                  </a:cubicBezTo>
                  <a:cubicBezTo>
                    <a:pt x="8975" y="-224"/>
                    <a:pt x="7475" y="21"/>
                    <a:pt x="5675" y="1985"/>
                  </a:cubicBezTo>
                  <a:cubicBezTo>
                    <a:pt x="3875" y="3949"/>
                    <a:pt x="1775" y="7631"/>
                    <a:pt x="725" y="10821"/>
                  </a:cubicBezTo>
                  <a:cubicBezTo>
                    <a:pt x="-325" y="14012"/>
                    <a:pt x="-325" y="16712"/>
                    <a:pt x="1325" y="18553"/>
                  </a:cubicBezTo>
                  <a:cubicBezTo>
                    <a:pt x="2975" y="20394"/>
                    <a:pt x="6275" y="21376"/>
                    <a:pt x="9575" y="20640"/>
                  </a:cubicBezTo>
                  <a:cubicBezTo>
                    <a:pt x="12875" y="19903"/>
                    <a:pt x="16175" y="17449"/>
                    <a:pt x="18125" y="14871"/>
                  </a:cubicBezTo>
                  <a:cubicBezTo>
                    <a:pt x="20075" y="12294"/>
                    <a:pt x="20675" y="9594"/>
                    <a:pt x="20975" y="7508"/>
                  </a:cubicBezTo>
                  <a:cubicBezTo>
                    <a:pt x="21275" y="5421"/>
                    <a:pt x="21275" y="3949"/>
                    <a:pt x="20225" y="3458"/>
                  </a:cubicBezTo>
                  <a:cubicBezTo>
                    <a:pt x="19175" y="2967"/>
                    <a:pt x="17075" y="3458"/>
                    <a:pt x="14975" y="3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7046868" y="189706"/>
              <a:ext cx="86263" cy="20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6" h="21179" fill="norm" stroke="1" extrusionOk="0">
                  <a:moveTo>
                    <a:pt x="18051" y="3537"/>
                  </a:moveTo>
                  <a:cubicBezTo>
                    <a:pt x="17561" y="2457"/>
                    <a:pt x="17070" y="1377"/>
                    <a:pt x="15351" y="729"/>
                  </a:cubicBezTo>
                  <a:cubicBezTo>
                    <a:pt x="13633" y="81"/>
                    <a:pt x="10688" y="-135"/>
                    <a:pt x="8233" y="81"/>
                  </a:cubicBezTo>
                  <a:cubicBezTo>
                    <a:pt x="5779" y="297"/>
                    <a:pt x="3815" y="945"/>
                    <a:pt x="2097" y="2241"/>
                  </a:cubicBezTo>
                  <a:cubicBezTo>
                    <a:pt x="379" y="3537"/>
                    <a:pt x="-1094" y="5481"/>
                    <a:pt x="1115" y="7641"/>
                  </a:cubicBezTo>
                  <a:cubicBezTo>
                    <a:pt x="3324" y="9801"/>
                    <a:pt x="9215" y="12177"/>
                    <a:pt x="12897" y="13797"/>
                  </a:cubicBezTo>
                  <a:cubicBezTo>
                    <a:pt x="16579" y="15417"/>
                    <a:pt x="18051" y="16281"/>
                    <a:pt x="19033" y="17361"/>
                  </a:cubicBezTo>
                  <a:cubicBezTo>
                    <a:pt x="20015" y="18441"/>
                    <a:pt x="20506" y="19737"/>
                    <a:pt x="19279" y="20493"/>
                  </a:cubicBezTo>
                  <a:cubicBezTo>
                    <a:pt x="18051" y="21249"/>
                    <a:pt x="15106" y="21465"/>
                    <a:pt x="12897" y="20709"/>
                  </a:cubicBezTo>
                  <a:cubicBezTo>
                    <a:pt x="10688" y="19953"/>
                    <a:pt x="9215" y="18225"/>
                    <a:pt x="7742" y="16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7061200" y="141816"/>
              <a:ext cx="1841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6800"/>
                    <a:pt x="10428" y="12000"/>
                    <a:pt x="14028" y="8400"/>
                  </a:cubicBezTo>
                  <a:cubicBezTo>
                    <a:pt x="17628" y="4800"/>
                    <a:pt x="196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7924800" y="319616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7931150" y="198966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7981950" y="270523"/>
              <a:ext cx="101840" cy="19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308" fill="norm" stroke="1" extrusionOk="0">
                  <a:moveTo>
                    <a:pt x="12960" y="8354"/>
                  </a:moveTo>
                  <a:cubicBezTo>
                    <a:pt x="12960" y="7167"/>
                    <a:pt x="12960" y="5980"/>
                    <a:pt x="12744" y="4794"/>
                  </a:cubicBezTo>
                  <a:cubicBezTo>
                    <a:pt x="12528" y="3607"/>
                    <a:pt x="12096" y="2420"/>
                    <a:pt x="10368" y="1471"/>
                  </a:cubicBezTo>
                  <a:cubicBezTo>
                    <a:pt x="8640" y="521"/>
                    <a:pt x="5616" y="-191"/>
                    <a:pt x="3672" y="46"/>
                  </a:cubicBezTo>
                  <a:cubicBezTo>
                    <a:pt x="1728" y="284"/>
                    <a:pt x="864" y="1471"/>
                    <a:pt x="1512" y="3251"/>
                  </a:cubicBezTo>
                  <a:cubicBezTo>
                    <a:pt x="2160" y="5031"/>
                    <a:pt x="4320" y="7405"/>
                    <a:pt x="7776" y="9660"/>
                  </a:cubicBezTo>
                  <a:cubicBezTo>
                    <a:pt x="11232" y="11914"/>
                    <a:pt x="15984" y="14051"/>
                    <a:pt x="18576" y="15712"/>
                  </a:cubicBezTo>
                  <a:cubicBezTo>
                    <a:pt x="21168" y="17374"/>
                    <a:pt x="21600" y="18561"/>
                    <a:pt x="19224" y="19510"/>
                  </a:cubicBezTo>
                  <a:cubicBezTo>
                    <a:pt x="16848" y="20460"/>
                    <a:pt x="11664" y="21172"/>
                    <a:pt x="7992" y="21290"/>
                  </a:cubicBezTo>
                  <a:cubicBezTo>
                    <a:pt x="4320" y="21409"/>
                    <a:pt x="2160" y="20934"/>
                    <a:pt x="0" y="20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8651643" y="309458"/>
              <a:ext cx="124057" cy="190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20" fill="norm" stroke="1" extrusionOk="0">
                  <a:moveTo>
                    <a:pt x="21457" y="4648"/>
                  </a:moveTo>
                  <a:cubicBezTo>
                    <a:pt x="20725" y="3005"/>
                    <a:pt x="19993" y="1361"/>
                    <a:pt x="18528" y="540"/>
                  </a:cubicBezTo>
                  <a:cubicBezTo>
                    <a:pt x="17064" y="-282"/>
                    <a:pt x="14867" y="-282"/>
                    <a:pt x="11938" y="1361"/>
                  </a:cubicBezTo>
                  <a:cubicBezTo>
                    <a:pt x="9010" y="3005"/>
                    <a:pt x="5349" y="6292"/>
                    <a:pt x="3152" y="9344"/>
                  </a:cubicBezTo>
                  <a:cubicBezTo>
                    <a:pt x="955" y="12396"/>
                    <a:pt x="223" y="15214"/>
                    <a:pt x="40" y="17209"/>
                  </a:cubicBezTo>
                  <a:cubicBezTo>
                    <a:pt x="-143" y="19205"/>
                    <a:pt x="223" y="20379"/>
                    <a:pt x="2786" y="20848"/>
                  </a:cubicBezTo>
                  <a:cubicBezTo>
                    <a:pt x="5349" y="21318"/>
                    <a:pt x="10108" y="21083"/>
                    <a:pt x="14867" y="20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8782028" y="364429"/>
              <a:ext cx="79487" cy="142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112" fill="norm" stroke="1" extrusionOk="0">
                  <a:moveTo>
                    <a:pt x="16621" y="885"/>
                  </a:moveTo>
                  <a:cubicBezTo>
                    <a:pt x="13852" y="259"/>
                    <a:pt x="11083" y="-367"/>
                    <a:pt x="8590" y="259"/>
                  </a:cubicBezTo>
                  <a:cubicBezTo>
                    <a:pt x="6098" y="885"/>
                    <a:pt x="3883" y="2763"/>
                    <a:pt x="2221" y="6207"/>
                  </a:cubicBezTo>
                  <a:cubicBezTo>
                    <a:pt x="560" y="9650"/>
                    <a:pt x="-548" y="14659"/>
                    <a:pt x="283" y="17476"/>
                  </a:cubicBezTo>
                  <a:cubicBezTo>
                    <a:pt x="1114" y="20294"/>
                    <a:pt x="3883" y="20920"/>
                    <a:pt x="6652" y="21076"/>
                  </a:cubicBezTo>
                  <a:cubicBezTo>
                    <a:pt x="9421" y="21233"/>
                    <a:pt x="12190" y="20920"/>
                    <a:pt x="14960" y="19198"/>
                  </a:cubicBezTo>
                  <a:cubicBezTo>
                    <a:pt x="17729" y="17476"/>
                    <a:pt x="20498" y="14346"/>
                    <a:pt x="20775" y="11529"/>
                  </a:cubicBezTo>
                  <a:cubicBezTo>
                    <a:pt x="21052" y="8711"/>
                    <a:pt x="18837" y="6207"/>
                    <a:pt x="16621" y="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8913547" y="357002"/>
              <a:ext cx="117376" cy="18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082" fill="norm" stroke="1" extrusionOk="0">
                  <a:moveTo>
                    <a:pt x="7153" y="3723"/>
                  </a:moveTo>
                  <a:cubicBezTo>
                    <a:pt x="5637" y="8577"/>
                    <a:pt x="4121" y="13431"/>
                    <a:pt x="2985" y="16586"/>
                  </a:cubicBezTo>
                  <a:cubicBezTo>
                    <a:pt x="1848" y="19741"/>
                    <a:pt x="1090" y="21197"/>
                    <a:pt x="521" y="21076"/>
                  </a:cubicBezTo>
                  <a:cubicBezTo>
                    <a:pt x="-47" y="20954"/>
                    <a:pt x="-426" y="19255"/>
                    <a:pt x="900" y="15979"/>
                  </a:cubicBezTo>
                  <a:cubicBezTo>
                    <a:pt x="2227" y="12703"/>
                    <a:pt x="5258" y="7849"/>
                    <a:pt x="7532" y="4936"/>
                  </a:cubicBezTo>
                  <a:cubicBezTo>
                    <a:pt x="9806" y="2024"/>
                    <a:pt x="11321" y="1053"/>
                    <a:pt x="13027" y="446"/>
                  </a:cubicBezTo>
                  <a:cubicBezTo>
                    <a:pt x="14732" y="-160"/>
                    <a:pt x="16627" y="-403"/>
                    <a:pt x="18142" y="1417"/>
                  </a:cubicBezTo>
                  <a:cubicBezTo>
                    <a:pt x="19658" y="3237"/>
                    <a:pt x="20795" y="7121"/>
                    <a:pt x="20985" y="10397"/>
                  </a:cubicBezTo>
                  <a:cubicBezTo>
                    <a:pt x="21174" y="13673"/>
                    <a:pt x="20416" y="16343"/>
                    <a:pt x="19658" y="19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9083158" y="353483"/>
              <a:ext cx="98942" cy="20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41" fill="norm" stroke="1" extrusionOk="0">
                  <a:moveTo>
                    <a:pt x="21035" y="1763"/>
                  </a:moveTo>
                  <a:cubicBezTo>
                    <a:pt x="19685" y="882"/>
                    <a:pt x="18335" y="0"/>
                    <a:pt x="14735" y="0"/>
                  </a:cubicBezTo>
                  <a:cubicBezTo>
                    <a:pt x="11135" y="0"/>
                    <a:pt x="5285" y="882"/>
                    <a:pt x="2360" y="2535"/>
                  </a:cubicBezTo>
                  <a:cubicBezTo>
                    <a:pt x="-565" y="4188"/>
                    <a:pt x="-565" y="6612"/>
                    <a:pt x="1235" y="8596"/>
                  </a:cubicBezTo>
                  <a:cubicBezTo>
                    <a:pt x="3035" y="10580"/>
                    <a:pt x="6635" y="12122"/>
                    <a:pt x="9110" y="13776"/>
                  </a:cubicBezTo>
                  <a:cubicBezTo>
                    <a:pt x="11585" y="15429"/>
                    <a:pt x="12935" y="17192"/>
                    <a:pt x="12935" y="18514"/>
                  </a:cubicBezTo>
                  <a:cubicBezTo>
                    <a:pt x="12935" y="19837"/>
                    <a:pt x="11585" y="20718"/>
                    <a:pt x="9785" y="21159"/>
                  </a:cubicBezTo>
                  <a:cubicBezTo>
                    <a:pt x="7985" y="21600"/>
                    <a:pt x="5735" y="21600"/>
                    <a:pt x="5060" y="20608"/>
                  </a:cubicBezTo>
                  <a:cubicBezTo>
                    <a:pt x="4385" y="19616"/>
                    <a:pt x="5285" y="17633"/>
                    <a:pt x="6185" y="15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9194800" y="421216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789"/>
                    <a:pt x="18000" y="7579"/>
                    <a:pt x="14400" y="11179"/>
                  </a:cubicBezTo>
                  <a:cubicBezTo>
                    <a:pt x="10800" y="14779"/>
                    <a:pt x="540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9207500" y="315597"/>
              <a:ext cx="44450" cy="105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1134"/>
                  </a:moveTo>
                  <a:cubicBezTo>
                    <a:pt x="1029" y="16052"/>
                    <a:pt x="2057" y="10969"/>
                    <a:pt x="3600" y="7158"/>
                  </a:cubicBezTo>
                  <a:cubicBezTo>
                    <a:pt x="5143" y="3346"/>
                    <a:pt x="7200" y="805"/>
                    <a:pt x="10286" y="169"/>
                  </a:cubicBezTo>
                  <a:cubicBezTo>
                    <a:pt x="13371" y="-466"/>
                    <a:pt x="17486" y="805"/>
                    <a:pt x="21600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9254880" y="255740"/>
              <a:ext cx="187570" cy="30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189" fill="norm" stroke="1" extrusionOk="0">
                  <a:moveTo>
                    <a:pt x="10586" y="10605"/>
                  </a:moveTo>
                  <a:cubicBezTo>
                    <a:pt x="9372" y="10312"/>
                    <a:pt x="8159" y="10018"/>
                    <a:pt x="6460" y="10385"/>
                  </a:cubicBezTo>
                  <a:cubicBezTo>
                    <a:pt x="4761" y="10752"/>
                    <a:pt x="2577" y="11781"/>
                    <a:pt x="1363" y="13324"/>
                  </a:cubicBezTo>
                  <a:cubicBezTo>
                    <a:pt x="150" y="14867"/>
                    <a:pt x="-93" y="16924"/>
                    <a:pt x="28" y="18320"/>
                  </a:cubicBezTo>
                  <a:cubicBezTo>
                    <a:pt x="150" y="19716"/>
                    <a:pt x="635" y="20450"/>
                    <a:pt x="1485" y="20744"/>
                  </a:cubicBezTo>
                  <a:cubicBezTo>
                    <a:pt x="2334" y="21038"/>
                    <a:pt x="3547" y="20891"/>
                    <a:pt x="5246" y="19348"/>
                  </a:cubicBezTo>
                  <a:cubicBezTo>
                    <a:pt x="6945" y="17805"/>
                    <a:pt x="9129" y="14867"/>
                    <a:pt x="11071" y="11928"/>
                  </a:cubicBezTo>
                  <a:cubicBezTo>
                    <a:pt x="13013" y="8989"/>
                    <a:pt x="14711" y="6050"/>
                    <a:pt x="15440" y="3920"/>
                  </a:cubicBezTo>
                  <a:cubicBezTo>
                    <a:pt x="16168" y="1789"/>
                    <a:pt x="15925" y="467"/>
                    <a:pt x="15440" y="99"/>
                  </a:cubicBezTo>
                  <a:cubicBezTo>
                    <a:pt x="14954" y="-268"/>
                    <a:pt x="14226" y="320"/>
                    <a:pt x="13013" y="2891"/>
                  </a:cubicBezTo>
                  <a:cubicBezTo>
                    <a:pt x="11799" y="5463"/>
                    <a:pt x="10100" y="10018"/>
                    <a:pt x="9251" y="12663"/>
                  </a:cubicBezTo>
                  <a:cubicBezTo>
                    <a:pt x="8401" y="15308"/>
                    <a:pt x="8401" y="16042"/>
                    <a:pt x="9372" y="16777"/>
                  </a:cubicBezTo>
                  <a:cubicBezTo>
                    <a:pt x="10343" y="17512"/>
                    <a:pt x="12285" y="18246"/>
                    <a:pt x="13862" y="18393"/>
                  </a:cubicBezTo>
                  <a:cubicBezTo>
                    <a:pt x="15440" y="18540"/>
                    <a:pt x="16653" y="18099"/>
                    <a:pt x="17745" y="17365"/>
                  </a:cubicBezTo>
                  <a:cubicBezTo>
                    <a:pt x="18837" y="16630"/>
                    <a:pt x="19808" y="15601"/>
                    <a:pt x="20051" y="14720"/>
                  </a:cubicBezTo>
                  <a:cubicBezTo>
                    <a:pt x="20294" y="13838"/>
                    <a:pt x="19808" y="13103"/>
                    <a:pt x="19080" y="12956"/>
                  </a:cubicBezTo>
                  <a:cubicBezTo>
                    <a:pt x="18352" y="12810"/>
                    <a:pt x="17381" y="13250"/>
                    <a:pt x="16774" y="14426"/>
                  </a:cubicBezTo>
                  <a:cubicBezTo>
                    <a:pt x="16168" y="15601"/>
                    <a:pt x="15925" y="17512"/>
                    <a:pt x="15925" y="18834"/>
                  </a:cubicBezTo>
                  <a:cubicBezTo>
                    <a:pt x="15925" y="20156"/>
                    <a:pt x="16168" y="20891"/>
                    <a:pt x="17138" y="21112"/>
                  </a:cubicBezTo>
                  <a:cubicBezTo>
                    <a:pt x="18109" y="21332"/>
                    <a:pt x="19808" y="21038"/>
                    <a:pt x="21507" y="20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9480550" y="428513"/>
              <a:ext cx="222250" cy="133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7949"/>
                  </a:moveTo>
                  <a:cubicBezTo>
                    <a:pt x="206" y="6262"/>
                    <a:pt x="411" y="4574"/>
                    <a:pt x="926" y="3055"/>
                  </a:cubicBezTo>
                  <a:cubicBezTo>
                    <a:pt x="1440" y="1536"/>
                    <a:pt x="2263" y="186"/>
                    <a:pt x="3086" y="18"/>
                  </a:cubicBezTo>
                  <a:cubicBezTo>
                    <a:pt x="3909" y="-151"/>
                    <a:pt x="4731" y="861"/>
                    <a:pt x="5451" y="3899"/>
                  </a:cubicBezTo>
                  <a:cubicBezTo>
                    <a:pt x="6171" y="6936"/>
                    <a:pt x="6789" y="11999"/>
                    <a:pt x="6789" y="15374"/>
                  </a:cubicBezTo>
                  <a:cubicBezTo>
                    <a:pt x="6789" y="18749"/>
                    <a:pt x="6171" y="20437"/>
                    <a:pt x="5554" y="20437"/>
                  </a:cubicBezTo>
                  <a:cubicBezTo>
                    <a:pt x="4937" y="20437"/>
                    <a:pt x="4320" y="18749"/>
                    <a:pt x="4423" y="16218"/>
                  </a:cubicBezTo>
                  <a:cubicBezTo>
                    <a:pt x="4526" y="13687"/>
                    <a:pt x="5349" y="10311"/>
                    <a:pt x="6686" y="8118"/>
                  </a:cubicBezTo>
                  <a:cubicBezTo>
                    <a:pt x="8023" y="5924"/>
                    <a:pt x="9874" y="4911"/>
                    <a:pt x="11623" y="4405"/>
                  </a:cubicBezTo>
                  <a:cubicBezTo>
                    <a:pt x="13371" y="3899"/>
                    <a:pt x="15017" y="3899"/>
                    <a:pt x="15326" y="3730"/>
                  </a:cubicBezTo>
                  <a:cubicBezTo>
                    <a:pt x="15634" y="3561"/>
                    <a:pt x="14606" y="3224"/>
                    <a:pt x="13783" y="3730"/>
                  </a:cubicBezTo>
                  <a:cubicBezTo>
                    <a:pt x="12960" y="4236"/>
                    <a:pt x="12343" y="5586"/>
                    <a:pt x="11829" y="8455"/>
                  </a:cubicBezTo>
                  <a:cubicBezTo>
                    <a:pt x="11314" y="11324"/>
                    <a:pt x="10903" y="15712"/>
                    <a:pt x="11314" y="18243"/>
                  </a:cubicBezTo>
                  <a:cubicBezTo>
                    <a:pt x="11726" y="20774"/>
                    <a:pt x="12960" y="21449"/>
                    <a:pt x="14811" y="21280"/>
                  </a:cubicBezTo>
                  <a:cubicBezTo>
                    <a:pt x="16663" y="21112"/>
                    <a:pt x="19131" y="20099"/>
                    <a:pt x="21600" y="19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9710432" y="275883"/>
              <a:ext cx="140136" cy="280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211" fill="norm" stroke="1" extrusionOk="0">
                  <a:moveTo>
                    <a:pt x="12195" y="13386"/>
                  </a:moveTo>
                  <a:cubicBezTo>
                    <a:pt x="9336" y="14186"/>
                    <a:pt x="6478" y="14986"/>
                    <a:pt x="4413" y="15946"/>
                  </a:cubicBezTo>
                  <a:cubicBezTo>
                    <a:pt x="2348" y="16906"/>
                    <a:pt x="1078" y="18026"/>
                    <a:pt x="442" y="18986"/>
                  </a:cubicBezTo>
                  <a:cubicBezTo>
                    <a:pt x="-193" y="19946"/>
                    <a:pt x="-193" y="20746"/>
                    <a:pt x="760" y="21066"/>
                  </a:cubicBezTo>
                  <a:cubicBezTo>
                    <a:pt x="1713" y="21386"/>
                    <a:pt x="3619" y="21226"/>
                    <a:pt x="6160" y="20106"/>
                  </a:cubicBezTo>
                  <a:cubicBezTo>
                    <a:pt x="8701" y="18986"/>
                    <a:pt x="11878" y="16906"/>
                    <a:pt x="14578" y="13786"/>
                  </a:cubicBezTo>
                  <a:cubicBezTo>
                    <a:pt x="17278" y="10666"/>
                    <a:pt x="19501" y="6506"/>
                    <a:pt x="20454" y="3946"/>
                  </a:cubicBezTo>
                  <a:cubicBezTo>
                    <a:pt x="21407" y="1386"/>
                    <a:pt x="21089" y="426"/>
                    <a:pt x="20136" y="106"/>
                  </a:cubicBezTo>
                  <a:cubicBezTo>
                    <a:pt x="19183" y="-214"/>
                    <a:pt x="17595" y="106"/>
                    <a:pt x="15213" y="2266"/>
                  </a:cubicBezTo>
                  <a:cubicBezTo>
                    <a:pt x="12831" y="4426"/>
                    <a:pt x="9654" y="8426"/>
                    <a:pt x="8542" y="11786"/>
                  </a:cubicBezTo>
                  <a:cubicBezTo>
                    <a:pt x="7431" y="15146"/>
                    <a:pt x="8383" y="17866"/>
                    <a:pt x="9336" y="20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9575800" y="452966"/>
              <a:ext cx="96601" cy="6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352" fill="norm" stroke="1" extrusionOk="0">
                  <a:moveTo>
                    <a:pt x="0" y="20250"/>
                  </a:moveTo>
                  <a:cubicBezTo>
                    <a:pt x="4596" y="20925"/>
                    <a:pt x="9191" y="21600"/>
                    <a:pt x="12638" y="21262"/>
                  </a:cubicBezTo>
                  <a:cubicBezTo>
                    <a:pt x="16085" y="20925"/>
                    <a:pt x="18383" y="19575"/>
                    <a:pt x="19762" y="17212"/>
                  </a:cubicBezTo>
                  <a:cubicBezTo>
                    <a:pt x="21140" y="14850"/>
                    <a:pt x="21600" y="11475"/>
                    <a:pt x="19762" y="8437"/>
                  </a:cubicBezTo>
                  <a:cubicBezTo>
                    <a:pt x="17923" y="5400"/>
                    <a:pt x="13787" y="2700"/>
                    <a:pt x="96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0224635" y="447558"/>
              <a:ext cx="195716" cy="15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190" fill="norm" stroke="1" extrusionOk="0">
                  <a:moveTo>
                    <a:pt x="15043" y="1558"/>
                  </a:moveTo>
                  <a:cubicBezTo>
                    <a:pt x="14124" y="717"/>
                    <a:pt x="13204" y="-125"/>
                    <a:pt x="11481" y="15"/>
                  </a:cubicBezTo>
                  <a:cubicBezTo>
                    <a:pt x="9758" y="156"/>
                    <a:pt x="7230" y="1278"/>
                    <a:pt x="5047" y="4363"/>
                  </a:cubicBezTo>
                  <a:cubicBezTo>
                    <a:pt x="2864" y="7449"/>
                    <a:pt x="1026" y="12498"/>
                    <a:pt x="336" y="15724"/>
                  </a:cubicBezTo>
                  <a:cubicBezTo>
                    <a:pt x="-353" y="18950"/>
                    <a:pt x="107" y="20353"/>
                    <a:pt x="911" y="20914"/>
                  </a:cubicBezTo>
                  <a:cubicBezTo>
                    <a:pt x="1715" y="21475"/>
                    <a:pt x="2864" y="21194"/>
                    <a:pt x="4587" y="19932"/>
                  </a:cubicBezTo>
                  <a:cubicBezTo>
                    <a:pt x="6311" y="18670"/>
                    <a:pt x="8609" y="16426"/>
                    <a:pt x="10102" y="14041"/>
                  </a:cubicBezTo>
                  <a:cubicBezTo>
                    <a:pt x="11596" y="11657"/>
                    <a:pt x="12285" y="9132"/>
                    <a:pt x="12515" y="8571"/>
                  </a:cubicBezTo>
                  <a:cubicBezTo>
                    <a:pt x="12745" y="8010"/>
                    <a:pt x="12515" y="9413"/>
                    <a:pt x="12630" y="10815"/>
                  </a:cubicBezTo>
                  <a:cubicBezTo>
                    <a:pt x="12745" y="12218"/>
                    <a:pt x="13204" y="13620"/>
                    <a:pt x="14698" y="14743"/>
                  </a:cubicBezTo>
                  <a:cubicBezTo>
                    <a:pt x="16192" y="15865"/>
                    <a:pt x="18719" y="16706"/>
                    <a:pt x="21247" y="17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10871199" y="334157"/>
              <a:ext cx="102486" cy="225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265" fill="norm" stroke="1" extrusionOk="0">
                  <a:moveTo>
                    <a:pt x="18144" y="5226"/>
                  </a:moveTo>
                  <a:cubicBezTo>
                    <a:pt x="19008" y="4226"/>
                    <a:pt x="19872" y="3226"/>
                    <a:pt x="19656" y="2326"/>
                  </a:cubicBezTo>
                  <a:cubicBezTo>
                    <a:pt x="19440" y="1426"/>
                    <a:pt x="18144" y="626"/>
                    <a:pt x="16200" y="226"/>
                  </a:cubicBezTo>
                  <a:cubicBezTo>
                    <a:pt x="14256" y="-174"/>
                    <a:pt x="11664" y="-174"/>
                    <a:pt x="9072" y="1326"/>
                  </a:cubicBezTo>
                  <a:cubicBezTo>
                    <a:pt x="6480" y="2826"/>
                    <a:pt x="3888" y="5826"/>
                    <a:pt x="4968" y="8126"/>
                  </a:cubicBezTo>
                  <a:cubicBezTo>
                    <a:pt x="6048" y="10426"/>
                    <a:pt x="10800" y="12026"/>
                    <a:pt x="14040" y="13326"/>
                  </a:cubicBezTo>
                  <a:cubicBezTo>
                    <a:pt x="17280" y="14626"/>
                    <a:pt x="19008" y="15626"/>
                    <a:pt x="20088" y="16726"/>
                  </a:cubicBezTo>
                  <a:cubicBezTo>
                    <a:pt x="21168" y="17826"/>
                    <a:pt x="21600" y="19026"/>
                    <a:pt x="18792" y="19926"/>
                  </a:cubicBezTo>
                  <a:cubicBezTo>
                    <a:pt x="15984" y="20826"/>
                    <a:pt x="9936" y="21426"/>
                    <a:pt x="6264" y="21226"/>
                  </a:cubicBezTo>
                  <a:cubicBezTo>
                    <a:pt x="2592" y="21026"/>
                    <a:pt x="1296" y="20026"/>
                    <a:pt x="0" y="19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11049529" y="179916"/>
              <a:ext cx="75672" cy="3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77" fill="norm" stroke="1" extrusionOk="0">
                  <a:moveTo>
                    <a:pt x="21450" y="0"/>
                  </a:moveTo>
                  <a:cubicBezTo>
                    <a:pt x="15450" y="2386"/>
                    <a:pt x="9450" y="4772"/>
                    <a:pt x="5850" y="7723"/>
                  </a:cubicBezTo>
                  <a:cubicBezTo>
                    <a:pt x="2250" y="10674"/>
                    <a:pt x="1050" y="14191"/>
                    <a:pt x="450" y="16326"/>
                  </a:cubicBezTo>
                  <a:cubicBezTo>
                    <a:pt x="-150" y="18460"/>
                    <a:pt x="-150" y="19214"/>
                    <a:pt x="450" y="19905"/>
                  </a:cubicBezTo>
                  <a:cubicBezTo>
                    <a:pt x="1050" y="20595"/>
                    <a:pt x="2250" y="21223"/>
                    <a:pt x="4350" y="21412"/>
                  </a:cubicBezTo>
                  <a:cubicBezTo>
                    <a:pt x="6450" y="21600"/>
                    <a:pt x="9450" y="21349"/>
                    <a:pt x="12450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11018246" y="359162"/>
              <a:ext cx="183154" cy="12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50" fill="norm" stroke="1" extrusionOk="0">
                  <a:moveTo>
                    <a:pt x="2862" y="5242"/>
                  </a:moveTo>
                  <a:cubicBezTo>
                    <a:pt x="1373" y="3411"/>
                    <a:pt x="-117" y="1581"/>
                    <a:pt x="7" y="665"/>
                  </a:cubicBezTo>
                  <a:cubicBezTo>
                    <a:pt x="131" y="-250"/>
                    <a:pt x="1869" y="-250"/>
                    <a:pt x="3855" y="848"/>
                  </a:cubicBezTo>
                  <a:cubicBezTo>
                    <a:pt x="5842" y="1947"/>
                    <a:pt x="8076" y="4143"/>
                    <a:pt x="9814" y="6889"/>
                  </a:cubicBezTo>
                  <a:cubicBezTo>
                    <a:pt x="11552" y="9635"/>
                    <a:pt x="12793" y="12930"/>
                    <a:pt x="13042" y="15858"/>
                  </a:cubicBezTo>
                  <a:cubicBezTo>
                    <a:pt x="13290" y="18787"/>
                    <a:pt x="12545" y="21350"/>
                    <a:pt x="12173" y="21350"/>
                  </a:cubicBezTo>
                  <a:cubicBezTo>
                    <a:pt x="11800" y="21350"/>
                    <a:pt x="11800" y="18787"/>
                    <a:pt x="12793" y="15858"/>
                  </a:cubicBezTo>
                  <a:cubicBezTo>
                    <a:pt x="13786" y="12930"/>
                    <a:pt x="15773" y="9635"/>
                    <a:pt x="17386" y="7804"/>
                  </a:cubicBezTo>
                  <a:cubicBezTo>
                    <a:pt x="19000" y="5974"/>
                    <a:pt x="20242" y="5608"/>
                    <a:pt x="21483" y="5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1181838" y="402166"/>
              <a:ext cx="91529" cy="106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0803" fill="norm" stroke="1" extrusionOk="0">
                  <a:moveTo>
                    <a:pt x="19264" y="0"/>
                  </a:moveTo>
                  <a:cubicBezTo>
                    <a:pt x="13373" y="1246"/>
                    <a:pt x="7483" y="2492"/>
                    <a:pt x="4046" y="4154"/>
                  </a:cubicBezTo>
                  <a:cubicBezTo>
                    <a:pt x="610" y="5815"/>
                    <a:pt x="-372" y="7892"/>
                    <a:pt x="119" y="11008"/>
                  </a:cubicBezTo>
                  <a:cubicBezTo>
                    <a:pt x="610" y="14123"/>
                    <a:pt x="2573" y="18277"/>
                    <a:pt x="6010" y="19938"/>
                  </a:cubicBezTo>
                  <a:cubicBezTo>
                    <a:pt x="9446" y="21600"/>
                    <a:pt x="14355" y="20769"/>
                    <a:pt x="17301" y="18277"/>
                  </a:cubicBezTo>
                  <a:cubicBezTo>
                    <a:pt x="20246" y="15785"/>
                    <a:pt x="21228" y="11631"/>
                    <a:pt x="21228" y="8515"/>
                  </a:cubicBezTo>
                  <a:cubicBezTo>
                    <a:pt x="21228" y="5400"/>
                    <a:pt x="20246" y="3323"/>
                    <a:pt x="19264" y="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11300371" y="402166"/>
              <a:ext cx="91529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600" fill="norm" stroke="1" extrusionOk="0">
                  <a:moveTo>
                    <a:pt x="3555" y="0"/>
                  </a:moveTo>
                  <a:cubicBezTo>
                    <a:pt x="3555" y="6125"/>
                    <a:pt x="3555" y="12251"/>
                    <a:pt x="3064" y="16119"/>
                  </a:cubicBezTo>
                  <a:cubicBezTo>
                    <a:pt x="2573" y="19988"/>
                    <a:pt x="1592" y="21600"/>
                    <a:pt x="855" y="21600"/>
                  </a:cubicBezTo>
                  <a:cubicBezTo>
                    <a:pt x="119" y="21600"/>
                    <a:pt x="-372" y="19988"/>
                    <a:pt x="364" y="16603"/>
                  </a:cubicBezTo>
                  <a:cubicBezTo>
                    <a:pt x="1101" y="13218"/>
                    <a:pt x="3064" y="8060"/>
                    <a:pt x="5028" y="4997"/>
                  </a:cubicBezTo>
                  <a:cubicBezTo>
                    <a:pt x="6992" y="1934"/>
                    <a:pt x="8955" y="967"/>
                    <a:pt x="10919" y="967"/>
                  </a:cubicBezTo>
                  <a:cubicBezTo>
                    <a:pt x="12883" y="967"/>
                    <a:pt x="14846" y="1934"/>
                    <a:pt x="16564" y="4997"/>
                  </a:cubicBezTo>
                  <a:cubicBezTo>
                    <a:pt x="18283" y="8060"/>
                    <a:pt x="19755" y="13218"/>
                    <a:pt x="21228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11385549" y="409839"/>
              <a:ext cx="137585" cy="310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18942" y="2098"/>
                  </a:moveTo>
                  <a:cubicBezTo>
                    <a:pt x="18609" y="1368"/>
                    <a:pt x="18277" y="639"/>
                    <a:pt x="17280" y="274"/>
                  </a:cubicBezTo>
                  <a:cubicBezTo>
                    <a:pt x="16283" y="-91"/>
                    <a:pt x="14622" y="-91"/>
                    <a:pt x="12794" y="274"/>
                  </a:cubicBezTo>
                  <a:cubicBezTo>
                    <a:pt x="10966" y="639"/>
                    <a:pt x="8972" y="1368"/>
                    <a:pt x="7809" y="2098"/>
                  </a:cubicBezTo>
                  <a:cubicBezTo>
                    <a:pt x="6646" y="2828"/>
                    <a:pt x="6314" y="3558"/>
                    <a:pt x="6978" y="3923"/>
                  </a:cubicBezTo>
                  <a:cubicBezTo>
                    <a:pt x="7643" y="4287"/>
                    <a:pt x="9305" y="4287"/>
                    <a:pt x="10966" y="4214"/>
                  </a:cubicBezTo>
                  <a:cubicBezTo>
                    <a:pt x="12628" y="4141"/>
                    <a:pt x="14289" y="3995"/>
                    <a:pt x="15286" y="4360"/>
                  </a:cubicBezTo>
                  <a:cubicBezTo>
                    <a:pt x="16283" y="4725"/>
                    <a:pt x="16615" y="5601"/>
                    <a:pt x="17446" y="7644"/>
                  </a:cubicBezTo>
                  <a:cubicBezTo>
                    <a:pt x="18277" y="9687"/>
                    <a:pt x="19606" y="12898"/>
                    <a:pt x="20437" y="14941"/>
                  </a:cubicBezTo>
                  <a:cubicBezTo>
                    <a:pt x="21268" y="16985"/>
                    <a:pt x="21600" y="17860"/>
                    <a:pt x="21600" y="18663"/>
                  </a:cubicBezTo>
                  <a:cubicBezTo>
                    <a:pt x="21600" y="19466"/>
                    <a:pt x="21268" y="20195"/>
                    <a:pt x="19938" y="20706"/>
                  </a:cubicBezTo>
                  <a:cubicBezTo>
                    <a:pt x="18609" y="21217"/>
                    <a:pt x="16283" y="21509"/>
                    <a:pt x="12960" y="21363"/>
                  </a:cubicBezTo>
                  <a:cubicBezTo>
                    <a:pt x="9637" y="21217"/>
                    <a:pt x="5317" y="20633"/>
                    <a:pt x="2991" y="19977"/>
                  </a:cubicBezTo>
                  <a:cubicBezTo>
                    <a:pt x="665" y="19320"/>
                    <a:pt x="332" y="18590"/>
                    <a:pt x="0" y="17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11949617" y="402166"/>
              <a:ext cx="147134" cy="202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334" fill="norm" stroke="1" extrusionOk="0">
                  <a:moveTo>
                    <a:pt x="155" y="1336"/>
                  </a:moveTo>
                  <a:cubicBezTo>
                    <a:pt x="1677" y="1781"/>
                    <a:pt x="3198" y="2227"/>
                    <a:pt x="4567" y="5010"/>
                  </a:cubicBezTo>
                  <a:cubicBezTo>
                    <a:pt x="5936" y="7794"/>
                    <a:pt x="7153" y="12915"/>
                    <a:pt x="7305" y="15922"/>
                  </a:cubicBezTo>
                  <a:cubicBezTo>
                    <a:pt x="7457" y="18928"/>
                    <a:pt x="6544" y="19819"/>
                    <a:pt x="5175" y="20487"/>
                  </a:cubicBezTo>
                  <a:cubicBezTo>
                    <a:pt x="3806" y="21155"/>
                    <a:pt x="1981" y="21600"/>
                    <a:pt x="916" y="21155"/>
                  </a:cubicBezTo>
                  <a:cubicBezTo>
                    <a:pt x="-149" y="20709"/>
                    <a:pt x="-453" y="19373"/>
                    <a:pt x="916" y="16478"/>
                  </a:cubicBezTo>
                  <a:cubicBezTo>
                    <a:pt x="2285" y="13584"/>
                    <a:pt x="5327" y="9130"/>
                    <a:pt x="8978" y="6124"/>
                  </a:cubicBezTo>
                  <a:cubicBezTo>
                    <a:pt x="12629" y="3118"/>
                    <a:pt x="16888" y="1559"/>
                    <a:pt x="211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12086166" y="419204"/>
              <a:ext cx="175684" cy="370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1301" y="2679"/>
                  </a:moveTo>
                  <a:cubicBezTo>
                    <a:pt x="2342" y="3045"/>
                    <a:pt x="3383" y="3411"/>
                    <a:pt x="4424" y="3228"/>
                  </a:cubicBezTo>
                  <a:cubicBezTo>
                    <a:pt x="5465" y="3045"/>
                    <a:pt x="6506" y="2313"/>
                    <a:pt x="7157" y="1641"/>
                  </a:cubicBezTo>
                  <a:cubicBezTo>
                    <a:pt x="7807" y="970"/>
                    <a:pt x="8067" y="360"/>
                    <a:pt x="7547" y="116"/>
                  </a:cubicBezTo>
                  <a:cubicBezTo>
                    <a:pt x="7027" y="-128"/>
                    <a:pt x="5725" y="-6"/>
                    <a:pt x="4424" y="665"/>
                  </a:cubicBezTo>
                  <a:cubicBezTo>
                    <a:pt x="3123" y="1336"/>
                    <a:pt x="1822" y="2557"/>
                    <a:pt x="1041" y="3472"/>
                  </a:cubicBezTo>
                  <a:cubicBezTo>
                    <a:pt x="260" y="4387"/>
                    <a:pt x="0" y="4997"/>
                    <a:pt x="0" y="5608"/>
                  </a:cubicBezTo>
                  <a:cubicBezTo>
                    <a:pt x="0" y="6218"/>
                    <a:pt x="260" y="6828"/>
                    <a:pt x="2602" y="6889"/>
                  </a:cubicBezTo>
                  <a:cubicBezTo>
                    <a:pt x="4945" y="6950"/>
                    <a:pt x="9369" y="6462"/>
                    <a:pt x="12622" y="5669"/>
                  </a:cubicBezTo>
                  <a:cubicBezTo>
                    <a:pt x="15875" y="4875"/>
                    <a:pt x="17957" y="3777"/>
                    <a:pt x="19388" y="2923"/>
                  </a:cubicBezTo>
                  <a:cubicBezTo>
                    <a:pt x="20819" y="2069"/>
                    <a:pt x="21600" y="1458"/>
                    <a:pt x="21600" y="1519"/>
                  </a:cubicBezTo>
                  <a:cubicBezTo>
                    <a:pt x="21600" y="1580"/>
                    <a:pt x="20819" y="2313"/>
                    <a:pt x="19778" y="4448"/>
                  </a:cubicBezTo>
                  <a:cubicBezTo>
                    <a:pt x="18737" y="6584"/>
                    <a:pt x="17436" y="10123"/>
                    <a:pt x="16395" y="13113"/>
                  </a:cubicBezTo>
                  <a:cubicBezTo>
                    <a:pt x="15354" y="16103"/>
                    <a:pt x="14573" y="18543"/>
                    <a:pt x="13533" y="19886"/>
                  </a:cubicBezTo>
                  <a:cubicBezTo>
                    <a:pt x="12492" y="21228"/>
                    <a:pt x="11190" y="21472"/>
                    <a:pt x="10280" y="21289"/>
                  </a:cubicBezTo>
                  <a:cubicBezTo>
                    <a:pt x="9369" y="21106"/>
                    <a:pt x="8848" y="20496"/>
                    <a:pt x="8458" y="19703"/>
                  </a:cubicBezTo>
                  <a:cubicBezTo>
                    <a:pt x="8067" y="18909"/>
                    <a:pt x="7807" y="17933"/>
                    <a:pt x="7547" y="16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2261849" y="38311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2293600" y="401080"/>
              <a:ext cx="83682" cy="159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183" fill="norm" stroke="1" extrusionOk="0">
                  <a:moveTo>
                    <a:pt x="0" y="12767"/>
                  </a:moveTo>
                  <a:cubicBezTo>
                    <a:pt x="4860" y="10523"/>
                    <a:pt x="9720" y="8279"/>
                    <a:pt x="13770" y="6035"/>
                  </a:cubicBezTo>
                  <a:cubicBezTo>
                    <a:pt x="17820" y="3791"/>
                    <a:pt x="21060" y="1547"/>
                    <a:pt x="21330" y="565"/>
                  </a:cubicBezTo>
                  <a:cubicBezTo>
                    <a:pt x="21600" y="-417"/>
                    <a:pt x="18900" y="-136"/>
                    <a:pt x="15120" y="1547"/>
                  </a:cubicBezTo>
                  <a:cubicBezTo>
                    <a:pt x="11340" y="3230"/>
                    <a:pt x="6480" y="6315"/>
                    <a:pt x="4050" y="9261"/>
                  </a:cubicBezTo>
                  <a:cubicBezTo>
                    <a:pt x="1620" y="12206"/>
                    <a:pt x="1620" y="15012"/>
                    <a:pt x="3780" y="16975"/>
                  </a:cubicBezTo>
                  <a:cubicBezTo>
                    <a:pt x="5940" y="18939"/>
                    <a:pt x="10260" y="20061"/>
                    <a:pt x="1458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12422716" y="400755"/>
              <a:ext cx="105834" cy="164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3" fill="norm" stroke="1" extrusionOk="0">
                  <a:moveTo>
                    <a:pt x="21600" y="180"/>
                  </a:moveTo>
                  <a:cubicBezTo>
                    <a:pt x="19440" y="-90"/>
                    <a:pt x="17280" y="-360"/>
                    <a:pt x="13824" y="1800"/>
                  </a:cubicBezTo>
                  <a:cubicBezTo>
                    <a:pt x="10368" y="3960"/>
                    <a:pt x="5616" y="8550"/>
                    <a:pt x="3024" y="11655"/>
                  </a:cubicBezTo>
                  <a:cubicBezTo>
                    <a:pt x="432" y="14760"/>
                    <a:pt x="0" y="16380"/>
                    <a:pt x="0" y="17865"/>
                  </a:cubicBezTo>
                  <a:cubicBezTo>
                    <a:pt x="0" y="19350"/>
                    <a:pt x="432" y="20700"/>
                    <a:pt x="2376" y="20970"/>
                  </a:cubicBezTo>
                  <a:cubicBezTo>
                    <a:pt x="4320" y="21240"/>
                    <a:pt x="7776" y="20430"/>
                    <a:pt x="11232" y="19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12520188" y="268816"/>
              <a:ext cx="116312" cy="307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506" fill="norm" stroke="1" extrusionOk="0">
                  <a:moveTo>
                    <a:pt x="21195" y="0"/>
                  </a:moveTo>
                  <a:cubicBezTo>
                    <a:pt x="15795" y="2663"/>
                    <a:pt x="10395" y="5326"/>
                    <a:pt x="6731" y="8433"/>
                  </a:cubicBezTo>
                  <a:cubicBezTo>
                    <a:pt x="3066" y="11540"/>
                    <a:pt x="1138" y="15090"/>
                    <a:pt x="366" y="17310"/>
                  </a:cubicBezTo>
                  <a:cubicBezTo>
                    <a:pt x="-405" y="19529"/>
                    <a:pt x="-19" y="20416"/>
                    <a:pt x="2102" y="20934"/>
                  </a:cubicBezTo>
                  <a:cubicBezTo>
                    <a:pt x="4224" y="21452"/>
                    <a:pt x="8081" y="21600"/>
                    <a:pt x="10974" y="21452"/>
                  </a:cubicBezTo>
                  <a:cubicBezTo>
                    <a:pt x="13866" y="21304"/>
                    <a:pt x="15795" y="20860"/>
                    <a:pt x="17724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12553950" y="446616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0775950" y="716719"/>
              <a:ext cx="596900" cy="2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07" fill="norm" stroke="1" extrusionOk="0">
                  <a:moveTo>
                    <a:pt x="0" y="14516"/>
                  </a:moveTo>
                  <a:cubicBezTo>
                    <a:pt x="3140" y="8625"/>
                    <a:pt x="6281" y="2734"/>
                    <a:pt x="9268" y="771"/>
                  </a:cubicBezTo>
                  <a:cubicBezTo>
                    <a:pt x="12255" y="-1193"/>
                    <a:pt x="15089" y="771"/>
                    <a:pt x="17119" y="4698"/>
                  </a:cubicBezTo>
                  <a:cubicBezTo>
                    <a:pt x="19149" y="8625"/>
                    <a:pt x="20374" y="14516"/>
                    <a:pt x="21600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0928349" y="767473"/>
              <a:ext cx="4254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2042" y="1118"/>
                    <a:pt x="4084" y="-1582"/>
                    <a:pt x="7684" y="1118"/>
                  </a:cubicBezTo>
                  <a:cubicBezTo>
                    <a:pt x="11284" y="3818"/>
                    <a:pt x="16442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10795000" y="827616"/>
              <a:ext cx="2349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903" y="3716"/>
                    <a:pt x="14205" y="7432"/>
                    <a:pt x="10995" y="10858"/>
                  </a:cubicBezTo>
                  <a:cubicBezTo>
                    <a:pt x="7784" y="14284"/>
                    <a:pt x="5059" y="17419"/>
                    <a:pt x="3308" y="19161"/>
                  </a:cubicBezTo>
                  <a:cubicBezTo>
                    <a:pt x="1557" y="20903"/>
                    <a:pt x="778" y="21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10712450" y="1145116"/>
              <a:ext cx="114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10763250" y="1176866"/>
              <a:ext cx="127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8301177" y="1412794"/>
              <a:ext cx="106224" cy="24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08" fill="norm" stroke="1" extrusionOk="0">
                  <a:moveTo>
                    <a:pt x="21254" y="4900"/>
                  </a:moveTo>
                  <a:cubicBezTo>
                    <a:pt x="17866" y="3238"/>
                    <a:pt x="14478" y="1577"/>
                    <a:pt x="11725" y="746"/>
                  </a:cubicBezTo>
                  <a:cubicBezTo>
                    <a:pt x="8972" y="-85"/>
                    <a:pt x="6854" y="-85"/>
                    <a:pt x="4736" y="100"/>
                  </a:cubicBezTo>
                  <a:cubicBezTo>
                    <a:pt x="2619" y="284"/>
                    <a:pt x="501" y="653"/>
                    <a:pt x="78" y="2223"/>
                  </a:cubicBezTo>
                  <a:cubicBezTo>
                    <a:pt x="-346" y="3792"/>
                    <a:pt x="925" y="6561"/>
                    <a:pt x="4736" y="9238"/>
                  </a:cubicBezTo>
                  <a:cubicBezTo>
                    <a:pt x="8548" y="11915"/>
                    <a:pt x="14901" y="14500"/>
                    <a:pt x="18078" y="16253"/>
                  </a:cubicBezTo>
                  <a:cubicBezTo>
                    <a:pt x="21254" y="18007"/>
                    <a:pt x="21254" y="18930"/>
                    <a:pt x="20407" y="19669"/>
                  </a:cubicBezTo>
                  <a:cubicBezTo>
                    <a:pt x="19560" y="20407"/>
                    <a:pt x="17866" y="20961"/>
                    <a:pt x="15960" y="21238"/>
                  </a:cubicBezTo>
                  <a:cubicBezTo>
                    <a:pt x="14054" y="21515"/>
                    <a:pt x="11936" y="21515"/>
                    <a:pt x="10666" y="20777"/>
                  </a:cubicBezTo>
                  <a:cubicBezTo>
                    <a:pt x="9395" y="20038"/>
                    <a:pt x="8972" y="18561"/>
                    <a:pt x="8548" y="17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8458200" y="1272116"/>
              <a:ext cx="412750" cy="457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5649" y="0"/>
                  </a:moveTo>
                  <a:cubicBezTo>
                    <a:pt x="4763" y="1095"/>
                    <a:pt x="3877" y="2190"/>
                    <a:pt x="3323" y="4479"/>
                  </a:cubicBezTo>
                  <a:cubicBezTo>
                    <a:pt x="2769" y="6769"/>
                    <a:pt x="2548" y="10253"/>
                    <a:pt x="2437" y="12940"/>
                  </a:cubicBezTo>
                  <a:cubicBezTo>
                    <a:pt x="2326" y="15628"/>
                    <a:pt x="2326" y="17519"/>
                    <a:pt x="2437" y="18763"/>
                  </a:cubicBezTo>
                  <a:cubicBezTo>
                    <a:pt x="2548" y="20007"/>
                    <a:pt x="2769" y="20605"/>
                    <a:pt x="3157" y="21003"/>
                  </a:cubicBezTo>
                  <a:cubicBezTo>
                    <a:pt x="3545" y="21401"/>
                    <a:pt x="4098" y="21600"/>
                    <a:pt x="4542" y="21451"/>
                  </a:cubicBezTo>
                  <a:cubicBezTo>
                    <a:pt x="4985" y="21301"/>
                    <a:pt x="5317" y="20804"/>
                    <a:pt x="5206" y="19759"/>
                  </a:cubicBezTo>
                  <a:cubicBezTo>
                    <a:pt x="5095" y="18713"/>
                    <a:pt x="4542" y="17121"/>
                    <a:pt x="3822" y="15926"/>
                  </a:cubicBezTo>
                  <a:cubicBezTo>
                    <a:pt x="3102" y="14732"/>
                    <a:pt x="2215" y="13935"/>
                    <a:pt x="1440" y="13388"/>
                  </a:cubicBezTo>
                  <a:cubicBezTo>
                    <a:pt x="665" y="12841"/>
                    <a:pt x="0" y="12542"/>
                    <a:pt x="0" y="12393"/>
                  </a:cubicBezTo>
                  <a:cubicBezTo>
                    <a:pt x="0" y="12243"/>
                    <a:pt x="665" y="12243"/>
                    <a:pt x="1994" y="12194"/>
                  </a:cubicBezTo>
                  <a:cubicBezTo>
                    <a:pt x="3323" y="12144"/>
                    <a:pt x="5317" y="12044"/>
                    <a:pt x="6812" y="11895"/>
                  </a:cubicBezTo>
                  <a:cubicBezTo>
                    <a:pt x="8308" y="11746"/>
                    <a:pt x="9305" y="11547"/>
                    <a:pt x="9526" y="11497"/>
                  </a:cubicBezTo>
                  <a:cubicBezTo>
                    <a:pt x="9748" y="11447"/>
                    <a:pt x="9194" y="11547"/>
                    <a:pt x="8363" y="12194"/>
                  </a:cubicBezTo>
                  <a:cubicBezTo>
                    <a:pt x="7532" y="12841"/>
                    <a:pt x="6425" y="14035"/>
                    <a:pt x="5815" y="14931"/>
                  </a:cubicBezTo>
                  <a:cubicBezTo>
                    <a:pt x="5206" y="15827"/>
                    <a:pt x="5095" y="16424"/>
                    <a:pt x="5040" y="16971"/>
                  </a:cubicBezTo>
                  <a:cubicBezTo>
                    <a:pt x="4985" y="17519"/>
                    <a:pt x="4985" y="18017"/>
                    <a:pt x="5262" y="18265"/>
                  </a:cubicBezTo>
                  <a:cubicBezTo>
                    <a:pt x="5538" y="18514"/>
                    <a:pt x="6092" y="18514"/>
                    <a:pt x="6757" y="18166"/>
                  </a:cubicBezTo>
                  <a:cubicBezTo>
                    <a:pt x="7422" y="17818"/>
                    <a:pt x="8197" y="17121"/>
                    <a:pt x="8695" y="16275"/>
                  </a:cubicBezTo>
                  <a:cubicBezTo>
                    <a:pt x="9194" y="15429"/>
                    <a:pt x="9415" y="14433"/>
                    <a:pt x="9526" y="14184"/>
                  </a:cubicBezTo>
                  <a:cubicBezTo>
                    <a:pt x="9637" y="13935"/>
                    <a:pt x="9637" y="14433"/>
                    <a:pt x="9637" y="14931"/>
                  </a:cubicBezTo>
                  <a:cubicBezTo>
                    <a:pt x="9637" y="15429"/>
                    <a:pt x="9637" y="15926"/>
                    <a:pt x="9748" y="16474"/>
                  </a:cubicBezTo>
                  <a:cubicBezTo>
                    <a:pt x="9858" y="17021"/>
                    <a:pt x="10080" y="17618"/>
                    <a:pt x="10412" y="17768"/>
                  </a:cubicBezTo>
                  <a:cubicBezTo>
                    <a:pt x="10745" y="17917"/>
                    <a:pt x="11188" y="17618"/>
                    <a:pt x="11742" y="16374"/>
                  </a:cubicBezTo>
                  <a:cubicBezTo>
                    <a:pt x="12295" y="15130"/>
                    <a:pt x="12960" y="12940"/>
                    <a:pt x="13569" y="10302"/>
                  </a:cubicBezTo>
                  <a:cubicBezTo>
                    <a:pt x="14178" y="7665"/>
                    <a:pt x="14732" y="4579"/>
                    <a:pt x="15065" y="2787"/>
                  </a:cubicBezTo>
                  <a:cubicBezTo>
                    <a:pt x="15397" y="995"/>
                    <a:pt x="15508" y="498"/>
                    <a:pt x="15452" y="647"/>
                  </a:cubicBezTo>
                  <a:cubicBezTo>
                    <a:pt x="15397" y="796"/>
                    <a:pt x="15175" y="1593"/>
                    <a:pt x="14898" y="3832"/>
                  </a:cubicBezTo>
                  <a:cubicBezTo>
                    <a:pt x="14622" y="6072"/>
                    <a:pt x="14289" y="9755"/>
                    <a:pt x="14123" y="12194"/>
                  </a:cubicBezTo>
                  <a:cubicBezTo>
                    <a:pt x="13957" y="14632"/>
                    <a:pt x="13957" y="15827"/>
                    <a:pt x="14012" y="16673"/>
                  </a:cubicBezTo>
                  <a:cubicBezTo>
                    <a:pt x="14068" y="17519"/>
                    <a:pt x="14178" y="18017"/>
                    <a:pt x="14511" y="18265"/>
                  </a:cubicBezTo>
                  <a:cubicBezTo>
                    <a:pt x="14843" y="18514"/>
                    <a:pt x="15397" y="18514"/>
                    <a:pt x="15840" y="18166"/>
                  </a:cubicBezTo>
                  <a:cubicBezTo>
                    <a:pt x="16283" y="17818"/>
                    <a:pt x="16615" y="17121"/>
                    <a:pt x="16560" y="15926"/>
                  </a:cubicBezTo>
                  <a:cubicBezTo>
                    <a:pt x="16505" y="14732"/>
                    <a:pt x="16062" y="13040"/>
                    <a:pt x="15452" y="11994"/>
                  </a:cubicBezTo>
                  <a:cubicBezTo>
                    <a:pt x="14843" y="10949"/>
                    <a:pt x="14068" y="10551"/>
                    <a:pt x="13348" y="10352"/>
                  </a:cubicBezTo>
                  <a:cubicBezTo>
                    <a:pt x="12628" y="10153"/>
                    <a:pt x="11963" y="10153"/>
                    <a:pt x="12683" y="10253"/>
                  </a:cubicBezTo>
                  <a:cubicBezTo>
                    <a:pt x="13403" y="10352"/>
                    <a:pt x="15508" y="10551"/>
                    <a:pt x="16782" y="11099"/>
                  </a:cubicBezTo>
                  <a:cubicBezTo>
                    <a:pt x="18055" y="11646"/>
                    <a:pt x="18498" y="12542"/>
                    <a:pt x="18720" y="13537"/>
                  </a:cubicBezTo>
                  <a:cubicBezTo>
                    <a:pt x="18942" y="14533"/>
                    <a:pt x="18942" y="15628"/>
                    <a:pt x="18886" y="16424"/>
                  </a:cubicBezTo>
                  <a:cubicBezTo>
                    <a:pt x="18831" y="17220"/>
                    <a:pt x="18720" y="17718"/>
                    <a:pt x="18720" y="17618"/>
                  </a:cubicBezTo>
                  <a:cubicBezTo>
                    <a:pt x="18720" y="17519"/>
                    <a:pt x="18831" y="16822"/>
                    <a:pt x="18997" y="15229"/>
                  </a:cubicBezTo>
                  <a:cubicBezTo>
                    <a:pt x="19163" y="13637"/>
                    <a:pt x="19385" y="11148"/>
                    <a:pt x="19828" y="9506"/>
                  </a:cubicBezTo>
                  <a:cubicBezTo>
                    <a:pt x="20271" y="7864"/>
                    <a:pt x="20935" y="7067"/>
                    <a:pt x="21600" y="6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8904601" y="1466506"/>
              <a:ext cx="79560" cy="185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987" fill="norm" stroke="1" extrusionOk="0">
                  <a:moveTo>
                    <a:pt x="14095" y="2439"/>
                  </a:moveTo>
                  <a:cubicBezTo>
                    <a:pt x="12475" y="1479"/>
                    <a:pt x="10855" y="519"/>
                    <a:pt x="8695" y="159"/>
                  </a:cubicBezTo>
                  <a:cubicBezTo>
                    <a:pt x="6535" y="-201"/>
                    <a:pt x="3835" y="39"/>
                    <a:pt x="1945" y="999"/>
                  </a:cubicBezTo>
                  <a:cubicBezTo>
                    <a:pt x="55" y="1959"/>
                    <a:pt x="-1025" y="3639"/>
                    <a:pt x="1405" y="5679"/>
                  </a:cubicBezTo>
                  <a:cubicBezTo>
                    <a:pt x="3835" y="7719"/>
                    <a:pt x="9775" y="10119"/>
                    <a:pt x="13555" y="11799"/>
                  </a:cubicBezTo>
                  <a:cubicBezTo>
                    <a:pt x="17335" y="13479"/>
                    <a:pt x="18955" y="14439"/>
                    <a:pt x="19765" y="15759"/>
                  </a:cubicBezTo>
                  <a:cubicBezTo>
                    <a:pt x="20575" y="17079"/>
                    <a:pt x="20575" y="18759"/>
                    <a:pt x="18955" y="19839"/>
                  </a:cubicBezTo>
                  <a:cubicBezTo>
                    <a:pt x="17335" y="20919"/>
                    <a:pt x="14095" y="21399"/>
                    <a:pt x="11665" y="20559"/>
                  </a:cubicBezTo>
                  <a:cubicBezTo>
                    <a:pt x="9235" y="19719"/>
                    <a:pt x="7615" y="17559"/>
                    <a:pt x="5995" y="15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9056042" y="1297516"/>
              <a:ext cx="157809" cy="40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04" fill="norm" stroke="1" extrusionOk="0">
                  <a:moveTo>
                    <a:pt x="11104" y="0"/>
                  </a:moveTo>
                  <a:cubicBezTo>
                    <a:pt x="9664" y="2036"/>
                    <a:pt x="8224" y="4071"/>
                    <a:pt x="6784" y="6390"/>
                  </a:cubicBezTo>
                  <a:cubicBezTo>
                    <a:pt x="5344" y="8708"/>
                    <a:pt x="3904" y="11309"/>
                    <a:pt x="2752" y="13627"/>
                  </a:cubicBezTo>
                  <a:cubicBezTo>
                    <a:pt x="1600" y="15946"/>
                    <a:pt x="736" y="17981"/>
                    <a:pt x="592" y="19338"/>
                  </a:cubicBezTo>
                  <a:cubicBezTo>
                    <a:pt x="448" y="20695"/>
                    <a:pt x="1024" y="21374"/>
                    <a:pt x="2032" y="21487"/>
                  </a:cubicBezTo>
                  <a:cubicBezTo>
                    <a:pt x="3040" y="21600"/>
                    <a:pt x="4480" y="21148"/>
                    <a:pt x="5344" y="20299"/>
                  </a:cubicBezTo>
                  <a:cubicBezTo>
                    <a:pt x="6208" y="19451"/>
                    <a:pt x="6496" y="18207"/>
                    <a:pt x="5920" y="17020"/>
                  </a:cubicBezTo>
                  <a:cubicBezTo>
                    <a:pt x="5344" y="15832"/>
                    <a:pt x="3904" y="14702"/>
                    <a:pt x="2608" y="13910"/>
                  </a:cubicBezTo>
                  <a:cubicBezTo>
                    <a:pt x="1312" y="13118"/>
                    <a:pt x="160" y="12666"/>
                    <a:pt x="16" y="12214"/>
                  </a:cubicBezTo>
                  <a:cubicBezTo>
                    <a:pt x="-128" y="11761"/>
                    <a:pt x="736" y="11309"/>
                    <a:pt x="1888" y="10970"/>
                  </a:cubicBezTo>
                  <a:cubicBezTo>
                    <a:pt x="3040" y="10630"/>
                    <a:pt x="4480" y="10404"/>
                    <a:pt x="5920" y="10235"/>
                  </a:cubicBezTo>
                  <a:cubicBezTo>
                    <a:pt x="7360" y="10065"/>
                    <a:pt x="8800" y="9952"/>
                    <a:pt x="10240" y="10687"/>
                  </a:cubicBezTo>
                  <a:cubicBezTo>
                    <a:pt x="11680" y="11422"/>
                    <a:pt x="13120" y="13005"/>
                    <a:pt x="13840" y="14475"/>
                  </a:cubicBezTo>
                  <a:cubicBezTo>
                    <a:pt x="14560" y="15946"/>
                    <a:pt x="14560" y="17303"/>
                    <a:pt x="14560" y="18264"/>
                  </a:cubicBezTo>
                  <a:cubicBezTo>
                    <a:pt x="14560" y="19225"/>
                    <a:pt x="14560" y="19791"/>
                    <a:pt x="14560" y="19791"/>
                  </a:cubicBezTo>
                  <a:cubicBezTo>
                    <a:pt x="14560" y="19791"/>
                    <a:pt x="14560" y="19225"/>
                    <a:pt x="14992" y="17472"/>
                  </a:cubicBezTo>
                  <a:cubicBezTo>
                    <a:pt x="15424" y="15719"/>
                    <a:pt x="16288" y="12779"/>
                    <a:pt x="17440" y="11252"/>
                  </a:cubicBezTo>
                  <a:cubicBezTo>
                    <a:pt x="18592" y="9726"/>
                    <a:pt x="20032" y="9613"/>
                    <a:pt x="21472" y="9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9248098" y="1319655"/>
              <a:ext cx="561376" cy="492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98" fill="norm" stroke="1" extrusionOk="0">
                  <a:moveTo>
                    <a:pt x="2574" y="8690"/>
                  </a:moveTo>
                  <a:cubicBezTo>
                    <a:pt x="2169" y="8782"/>
                    <a:pt x="1765" y="8874"/>
                    <a:pt x="1320" y="9379"/>
                  </a:cubicBezTo>
                  <a:cubicBezTo>
                    <a:pt x="875" y="9885"/>
                    <a:pt x="389" y="10804"/>
                    <a:pt x="147" y="11677"/>
                  </a:cubicBezTo>
                  <a:cubicBezTo>
                    <a:pt x="-96" y="12550"/>
                    <a:pt x="-96" y="13378"/>
                    <a:pt x="592" y="13883"/>
                  </a:cubicBezTo>
                  <a:cubicBezTo>
                    <a:pt x="1279" y="14389"/>
                    <a:pt x="2655" y="14572"/>
                    <a:pt x="3828" y="13975"/>
                  </a:cubicBezTo>
                  <a:cubicBezTo>
                    <a:pt x="5001" y="13378"/>
                    <a:pt x="5971" y="11999"/>
                    <a:pt x="6497" y="11080"/>
                  </a:cubicBezTo>
                  <a:cubicBezTo>
                    <a:pt x="7023" y="10161"/>
                    <a:pt x="7104" y="9701"/>
                    <a:pt x="6942" y="9471"/>
                  </a:cubicBezTo>
                  <a:cubicBezTo>
                    <a:pt x="6780" y="9241"/>
                    <a:pt x="6376" y="9241"/>
                    <a:pt x="6012" y="9379"/>
                  </a:cubicBezTo>
                  <a:cubicBezTo>
                    <a:pt x="5648" y="9517"/>
                    <a:pt x="5324" y="9793"/>
                    <a:pt x="5243" y="10161"/>
                  </a:cubicBezTo>
                  <a:cubicBezTo>
                    <a:pt x="5162" y="10528"/>
                    <a:pt x="5324" y="10988"/>
                    <a:pt x="5486" y="11447"/>
                  </a:cubicBezTo>
                  <a:cubicBezTo>
                    <a:pt x="5648" y="11907"/>
                    <a:pt x="5810" y="12367"/>
                    <a:pt x="6012" y="12780"/>
                  </a:cubicBezTo>
                  <a:cubicBezTo>
                    <a:pt x="6214" y="13194"/>
                    <a:pt x="6457" y="13561"/>
                    <a:pt x="6821" y="13699"/>
                  </a:cubicBezTo>
                  <a:cubicBezTo>
                    <a:pt x="7185" y="13837"/>
                    <a:pt x="7670" y="13745"/>
                    <a:pt x="8358" y="13010"/>
                  </a:cubicBezTo>
                  <a:cubicBezTo>
                    <a:pt x="9046" y="12275"/>
                    <a:pt x="9935" y="10896"/>
                    <a:pt x="10825" y="9195"/>
                  </a:cubicBezTo>
                  <a:cubicBezTo>
                    <a:pt x="11715" y="7495"/>
                    <a:pt x="12605" y="5473"/>
                    <a:pt x="13171" y="4048"/>
                  </a:cubicBezTo>
                  <a:cubicBezTo>
                    <a:pt x="13738" y="2624"/>
                    <a:pt x="13980" y="1796"/>
                    <a:pt x="14061" y="1153"/>
                  </a:cubicBezTo>
                  <a:cubicBezTo>
                    <a:pt x="14142" y="509"/>
                    <a:pt x="14061" y="50"/>
                    <a:pt x="13819" y="4"/>
                  </a:cubicBezTo>
                  <a:cubicBezTo>
                    <a:pt x="13576" y="-42"/>
                    <a:pt x="13171" y="326"/>
                    <a:pt x="12605" y="1704"/>
                  </a:cubicBezTo>
                  <a:cubicBezTo>
                    <a:pt x="12039" y="3083"/>
                    <a:pt x="11311" y="5473"/>
                    <a:pt x="10947" y="7357"/>
                  </a:cubicBezTo>
                  <a:cubicBezTo>
                    <a:pt x="10583" y="9241"/>
                    <a:pt x="10583" y="10620"/>
                    <a:pt x="10664" y="11585"/>
                  </a:cubicBezTo>
                  <a:cubicBezTo>
                    <a:pt x="10744" y="12550"/>
                    <a:pt x="10906" y="13102"/>
                    <a:pt x="11189" y="13378"/>
                  </a:cubicBezTo>
                  <a:cubicBezTo>
                    <a:pt x="11473" y="13653"/>
                    <a:pt x="11877" y="13653"/>
                    <a:pt x="12524" y="13010"/>
                  </a:cubicBezTo>
                  <a:cubicBezTo>
                    <a:pt x="13171" y="12367"/>
                    <a:pt x="14061" y="11080"/>
                    <a:pt x="15032" y="9104"/>
                  </a:cubicBezTo>
                  <a:cubicBezTo>
                    <a:pt x="16003" y="7127"/>
                    <a:pt x="17055" y="4462"/>
                    <a:pt x="17661" y="2853"/>
                  </a:cubicBezTo>
                  <a:cubicBezTo>
                    <a:pt x="18268" y="1245"/>
                    <a:pt x="18430" y="693"/>
                    <a:pt x="18349" y="601"/>
                  </a:cubicBezTo>
                  <a:cubicBezTo>
                    <a:pt x="18268" y="509"/>
                    <a:pt x="17944" y="877"/>
                    <a:pt x="17378" y="2302"/>
                  </a:cubicBezTo>
                  <a:cubicBezTo>
                    <a:pt x="16812" y="3727"/>
                    <a:pt x="16003" y="6208"/>
                    <a:pt x="15517" y="7771"/>
                  </a:cubicBezTo>
                  <a:cubicBezTo>
                    <a:pt x="15032" y="9333"/>
                    <a:pt x="14870" y="9977"/>
                    <a:pt x="14789" y="10712"/>
                  </a:cubicBezTo>
                  <a:cubicBezTo>
                    <a:pt x="14708" y="11447"/>
                    <a:pt x="14708" y="12275"/>
                    <a:pt x="14911" y="12596"/>
                  </a:cubicBezTo>
                  <a:cubicBezTo>
                    <a:pt x="15113" y="12918"/>
                    <a:pt x="15517" y="12734"/>
                    <a:pt x="15841" y="12458"/>
                  </a:cubicBezTo>
                  <a:cubicBezTo>
                    <a:pt x="16165" y="12183"/>
                    <a:pt x="16407" y="11815"/>
                    <a:pt x="16691" y="11447"/>
                  </a:cubicBezTo>
                  <a:cubicBezTo>
                    <a:pt x="16974" y="11080"/>
                    <a:pt x="17297" y="10712"/>
                    <a:pt x="17459" y="10758"/>
                  </a:cubicBezTo>
                  <a:cubicBezTo>
                    <a:pt x="17621" y="10804"/>
                    <a:pt x="17621" y="11264"/>
                    <a:pt x="17823" y="11539"/>
                  </a:cubicBezTo>
                  <a:cubicBezTo>
                    <a:pt x="18025" y="11815"/>
                    <a:pt x="18430" y="11907"/>
                    <a:pt x="18834" y="11815"/>
                  </a:cubicBezTo>
                  <a:cubicBezTo>
                    <a:pt x="19239" y="11723"/>
                    <a:pt x="19643" y="11447"/>
                    <a:pt x="19967" y="10988"/>
                  </a:cubicBezTo>
                  <a:cubicBezTo>
                    <a:pt x="20291" y="10528"/>
                    <a:pt x="20533" y="9885"/>
                    <a:pt x="20655" y="9931"/>
                  </a:cubicBezTo>
                  <a:cubicBezTo>
                    <a:pt x="20776" y="9977"/>
                    <a:pt x="20776" y="10712"/>
                    <a:pt x="20897" y="12367"/>
                  </a:cubicBezTo>
                  <a:cubicBezTo>
                    <a:pt x="21019" y="14021"/>
                    <a:pt x="21261" y="16595"/>
                    <a:pt x="21383" y="18157"/>
                  </a:cubicBezTo>
                  <a:cubicBezTo>
                    <a:pt x="21504" y="19720"/>
                    <a:pt x="21504" y="20271"/>
                    <a:pt x="21140" y="20731"/>
                  </a:cubicBezTo>
                  <a:cubicBezTo>
                    <a:pt x="20776" y="21190"/>
                    <a:pt x="20048" y="21558"/>
                    <a:pt x="19239" y="21328"/>
                  </a:cubicBezTo>
                  <a:cubicBezTo>
                    <a:pt x="18430" y="21098"/>
                    <a:pt x="17540" y="20271"/>
                    <a:pt x="16650" y="19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0341705" y="1476496"/>
              <a:ext cx="64499" cy="21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346" fill="norm" stroke="1" extrusionOk="0">
                  <a:moveTo>
                    <a:pt x="12930" y="6297"/>
                  </a:moveTo>
                  <a:cubicBezTo>
                    <a:pt x="13605" y="5228"/>
                    <a:pt x="14280" y="4158"/>
                    <a:pt x="14617" y="3089"/>
                  </a:cubicBezTo>
                  <a:cubicBezTo>
                    <a:pt x="14955" y="2020"/>
                    <a:pt x="14955" y="950"/>
                    <a:pt x="13267" y="416"/>
                  </a:cubicBezTo>
                  <a:cubicBezTo>
                    <a:pt x="11580" y="-119"/>
                    <a:pt x="8205" y="-119"/>
                    <a:pt x="5167" y="309"/>
                  </a:cubicBezTo>
                  <a:cubicBezTo>
                    <a:pt x="2130" y="736"/>
                    <a:pt x="-570" y="1592"/>
                    <a:pt x="105" y="3517"/>
                  </a:cubicBezTo>
                  <a:cubicBezTo>
                    <a:pt x="780" y="5441"/>
                    <a:pt x="4830" y="8435"/>
                    <a:pt x="8880" y="10895"/>
                  </a:cubicBezTo>
                  <a:cubicBezTo>
                    <a:pt x="12930" y="13354"/>
                    <a:pt x="16980" y="15279"/>
                    <a:pt x="19005" y="16883"/>
                  </a:cubicBezTo>
                  <a:cubicBezTo>
                    <a:pt x="21030" y="18487"/>
                    <a:pt x="21030" y="19770"/>
                    <a:pt x="19343" y="20519"/>
                  </a:cubicBezTo>
                  <a:cubicBezTo>
                    <a:pt x="17655" y="21267"/>
                    <a:pt x="14280" y="21481"/>
                    <a:pt x="11242" y="21267"/>
                  </a:cubicBezTo>
                  <a:cubicBezTo>
                    <a:pt x="8205" y="21053"/>
                    <a:pt x="5505" y="20412"/>
                    <a:pt x="4155" y="19556"/>
                  </a:cubicBezTo>
                  <a:cubicBezTo>
                    <a:pt x="2805" y="18701"/>
                    <a:pt x="2805" y="17631"/>
                    <a:pt x="2805" y="16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0480399" y="1473053"/>
              <a:ext cx="47902" cy="182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69" fill="norm" stroke="1" extrusionOk="0">
                  <a:moveTo>
                    <a:pt x="4349" y="9203"/>
                  </a:moveTo>
                  <a:cubicBezTo>
                    <a:pt x="6227" y="12431"/>
                    <a:pt x="8105" y="15659"/>
                    <a:pt x="8575" y="17893"/>
                  </a:cubicBezTo>
                  <a:cubicBezTo>
                    <a:pt x="9044" y="20128"/>
                    <a:pt x="8105" y="21369"/>
                    <a:pt x="6696" y="21369"/>
                  </a:cubicBezTo>
                  <a:cubicBezTo>
                    <a:pt x="5288" y="21369"/>
                    <a:pt x="3410" y="20128"/>
                    <a:pt x="2001" y="17024"/>
                  </a:cubicBezTo>
                  <a:cubicBezTo>
                    <a:pt x="592" y="13921"/>
                    <a:pt x="-347" y="8955"/>
                    <a:pt x="123" y="5728"/>
                  </a:cubicBezTo>
                  <a:cubicBezTo>
                    <a:pt x="592" y="2500"/>
                    <a:pt x="2470" y="1010"/>
                    <a:pt x="6227" y="390"/>
                  </a:cubicBezTo>
                  <a:cubicBezTo>
                    <a:pt x="9983" y="-231"/>
                    <a:pt x="15618" y="17"/>
                    <a:pt x="21253" y="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0530681" y="1538816"/>
              <a:ext cx="111193" cy="35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502" fill="norm" stroke="1" extrusionOk="0">
                  <a:moveTo>
                    <a:pt x="16350" y="0"/>
                  </a:moveTo>
                  <a:cubicBezTo>
                    <a:pt x="14350" y="0"/>
                    <a:pt x="12350" y="0"/>
                    <a:pt x="9550" y="447"/>
                  </a:cubicBezTo>
                  <a:cubicBezTo>
                    <a:pt x="6750" y="895"/>
                    <a:pt x="3150" y="1789"/>
                    <a:pt x="1350" y="2620"/>
                  </a:cubicBezTo>
                  <a:cubicBezTo>
                    <a:pt x="-450" y="3451"/>
                    <a:pt x="-450" y="4218"/>
                    <a:pt x="1350" y="4793"/>
                  </a:cubicBezTo>
                  <a:cubicBezTo>
                    <a:pt x="3150" y="5368"/>
                    <a:pt x="6750" y="5751"/>
                    <a:pt x="9550" y="5751"/>
                  </a:cubicBezTo>
                  <a:cubicBezTo>
                    <a:pt x="12350" y="5751"/>
                    <a:pt x="14350" y="5368"/>
                    <a:pt x="16150" y="4665"/>
                  </a:cubicBezTo>
                  <a:cubicBezTo>
                    <a:pt x="17950" y="3962"/>
                    <a:pt x="19550" y="2940"/>
                    <a:pt x="20350" y="2940"/>
                  </a:cubicBezTo>
                  <a:cubicBezTo>
                    <a:pt x="21150" y="2940"/>
                    <a:pt x="21150" y="3962"/>
                    <a:pt x="20750" y="6199"/>
                  </a:cubicBezTo>
                  <a:cubicBezTo>
                    <a:pt x="20350" y="8436"/>
                    <a:pt x="19550" y="11886"/>
                    <a:pt x="17950" y="14570"/>
                  </a:cubicBezTo>
                  <a:cubicBezTo>
                    <a:pt x="16350" y="17254"/>
                    <a:pt x="13950" y="19172"/>
                    <a:pt x="11750" y="20258"/>
                  </a:cubicBezTo>
                  <a:cubicBezTo>
                    <a:pt x="9550" y="21344"/>
                    <a:pt x="7550" y="21600"/>
                    <a:pt x="5950" y="21472"/>
                  </a:cubicBezTo>
                  <a:cubicBezTo>
                    <a:pt x="4350" y="21344"/>
                    <a:pt x="3150" y="20833"/>
                    <a:pt x="2550" y="19491"/>
                  </a:cubicBezTo>
                  <a:cubicBezTo>
                    <a:pt x="1950" y="18149"/>
                    <a:pt x="1950" y="15976"/>
                    <a:pt x="1950" y="13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0669159" y="1515915"/>
              <a:ext cx="108011" cy="158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264" fill="norm" stroke="1" extrusionOk="0">
                  <a:moveTo>
                    <a:pt x="9741" y="3927"/>
                  </a:moveTo>
                  <a:cubicBezTo>
                    <a:pt x="7664" y="8759"/>
                    <a:pt x="5587" y="13590"/>
                    <a:pt x="3926" y="16717"/>
                  </a:cubicBezTo>
                  <a:cubicBezTo>
                    <a:pt x="2264" y="19843"/>
                    <a:pt x="1018" y="21264"/>
                    <a:pt x="395" y="21264"/>
                  </a:cubicBezTo>
                  <a:cubicBezTo>
                    <a:pt x="-228" y="21264"/>
                    <a:pt x="-228" y="19843"/>
                    <a:pt x="1226" y="16859"/>
                  </a:cubicBezTo>
                  <a:cubicBezTo>
                    <a:pt x="2680" y="13875"/>
                    <a:pt x="5587" y="9327"/>
                    <a:pt x="7872" y="6201"/>
                  </a:cubicBezTo>
                  <a:cubicBezTo>
                    <a:pt x="10157" y="3075"/>
                    <a:pt x="11818" y="1369"/>
                    <a:pt x="13687" y="517"/>
                  </a:cubicBezTo>
                  <a:cubicBezTo>
                    <a:pt x="15557" y="-336"/>
                    <a:pt x="17634" y="-336"/>
                    <a:pt x="19087" y="2080"/>
                  </a:cubicBezTo>
                  <a:cubicBezTo>
                    <a:pt x="20541" y="4496"/>
                    <a:pt x="21372" y="9327"/>
                    <a:pt x="21164" y="12453"/>
                  </a:cubicBezTo>
                  <a:cubicBezTo>
                    <a:pt x="20957" y="15580"/>
                    <a:pt x="19710" y="17001"/>
                    <a:pt x="18464" y="18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10833099" y="1526116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10858500" y="1437216"/>
              <a:ext cx="12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10894397" y="1298415"/>
              <a:ext cx="186354" cy="367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547" fill="norm" stroke="1" extrusionOk="0">
                  <a:moveTo>
                    <a:pt x="21367" y="692"/>
                  </a:moveTo>
                  <a:cubicBezTo>
                    <a:pt x="19911" y="444"/>
                    <a:pt x="18455" y="195"/>
                    <a:pt x="17120" y="71"/>
                  </a:cubicBezTo>
                  <a:cubicBezTo>
                    <a:pt x="15785" y="-53"/>
                    <a:pt x="14571" y="-53"/>
                    <a:pt x="13601" y="381"/>
                  </a:cubicBezTo>
                  <a:cubicBezTo>
                    <a:pt x="12630" y="816"/>
                    <a:pt x="11902" y="1685"/>
                    <a:pt x="11295" y="3795"/>
                  </a:cubicBezTo>
                  <a:cubicBezTo>
                    <a:pt x="10688" y="5906"/>
                    <a:pt x="10203" y="9257"/>
                    <a:pt x="10082" y="11926"/>
                  </a:cubicBezTo>
                  <a:cubicBezTo>
                    <a:pt x="9960" y="14595"/>
                    <a:pt x="10203" y="16581"/>
                    <a:pt x="10203" y="17947"/>
                  </a:cubicBezTo>
                  <a:cubicBezTo>
                    <a:pt x="10203" y="19313"/>
                    <a:pt x="9960" y="20057"/>
                    <a:pt x="9354" y="20616"/>
                  </a:cubicBezTo>
                  <a:cubicBezTo>
                    <a:pt x="8747" y="21175"/>
                    <a:pt x="7776" y="21547"/>
                    <a:pt x="6684" y="21547"/>
                  </a:cubicBezTo>
                  <a:cubicBezTo>
                    <a:pt x="5592" y="21547"/>
                    <a:pt x="4378" y="21175"/>
                    <a:pt x="3165" y="20244"/>
                  </a:cubicBezTo>
                  <a:cubicBezTo>
                    <a:pt x="1951" y="19313"/>
                    <a:pt x="738" y="17823"/>
                    <a:pt x="252" y="16706"/>
                  </a:cubicBezTo>
                  <a:cubicBezTo>
                    <a:pt x="-233" y="15588"/>
                    <a:pt x="10" y="14844"/>
                    <a:pt x="738" y="14285"/>
                  </a:cubicBezTo>
                  <a:cubicBezTo>
                    <a:pt x="1466" y="13726"/>
                    <a:pt x="2679" y="13354"/>
                    <a:pt x="4014" y="13168"/>
                  </a:cubicBezTo>
                  <a:cubicBezTo>
                    <a:pt x="5349" y="12981"/>
                    <a:pt x="6805" y="12981"/>
                    <a:pt x="8019" y="13168"/>
                  </a:cubicBezTo>
                  <a:cubicBezTo>
                    <a:pt x="9232" y="13354"/>
                    <a:pt x="10203" y="13726"/>
                    <a:pt x="11052" y="14285"/>
                  </a:cubicBezTo>
                  <a:cubicBezTo>
                    <a:pt x="11902" y="14844"/>
                    <a:pt x="12630" y="15588"/>
                    <a:pt x="13115" y="16457"/>
                  </a:cubicBezTo>
                  <a:cubicBezTo>
                    <a:pt x="13601" y="17326"/>
                    <a:pt x="13843" y="18319"/>
                    <a:pt x="13965" y="18319"/>
                  </a:cubicBezTo>
                  <a:cubicBezTo>
                    <a:pt x="14086" y="18319"/>
                    <a:pt x="14086" y="17326"/>
                    <a:pt x="15057" y="16085"/>
                  </a:cubicBezTo>
                  <a:cubicBezTo>
                    <a:pt x="16028" y="14844"/>
                    <a:pt x="17969" y="13354"/>
                    <a:pt x="19911" y="11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11087099" y="1531903"/>
              <a:ext cx="339069" cy="14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28" fill="norm" stroke="1" extrusionOk="0">
                  <a:moveTo>
                    <a:pt x="4830" y="1008"/>
                  </a:moveTo>
                  <a:cubicBezTo>
                    <a:pt x="4159" y="391"/>
                    <a:pt x="3488" y="-226"/>
                    <a:pt x="2817" y="83"/>
                  </a:cubicBezTo>
                  <a:cubicBezTo>
                    <a:pt x="2147" y="391"/>
                    <a:pt x="1476" y="1625"/>
                    <a:pt x="939" y="4094"/>
                  </a:cubicBezTo>
                  <a:cubicBezTo>
                    <a:pt x="402" y="6563"/>
                    <a:pt x="0" y="10265"/>
                    <a:pt x="0" y="12734"/>
                  </a:cubicBezTo>
                  <a:cubicBezTo>
                    <a:pt x="0" y="15203"/>
                    <a:pt x="402" y="16437"/>
                    <a:pt x="1610" y="16900"/>
                  </a:cubicBezTo>
                  <a:cubicBezTo>
                    <a:pt x="2817" y="17363"/>
                    <a:pt x="4830" y="17054"/>
                    <a:pt x="6373" y="15511"/>
                  </a:cubicBezTo>
                  <a:cubicBezTo>
                    <a:pt x="7916" y="13968"/>
                    <a:pt x="8989" y="11191"/>
                    <a:pt x="9593" y="8877"/>
                  </a:cubicBezTo>
                  <a:cubicBezTo>
                    <a:pt x="10196" y="6563"/>
                    <a:pt x="10330" y="4711"/>
                    <a:pt x="10062" y="3785"/>
                  </a:cubicBezTo>
                  <a:cubicBezTo>
                    <a:pt x="9794" y="2860"/>
                    <a:pt x="9123" y="2860"/>
                    <a:pt x="8519" y="3477"/>
                  </a:cubicBezTo>
                  <a:cubicBezTo>
                    <a:pt x="7916" y="4094"/>
                    <a:pt x="7379" y="5328"/>
                    <a:pt x="6909" y="6717"/>
                  </a:cubicBezTo>
                  <a:cubicBezTo>
                    <a:pt x="6440" y="8105"/>
                    <a:pt x="6037" y="9648"/>
                    <a:pt x="5769" y="11191"/>
                  </a:cubicBezTo>
                  <a:cubicBezTo>
                    <a:pt x="5501" y="12734"/>
                    <a:pt x="5366" y="14277"/>
                    <a:pt x="5635" y="15203"/>
                  </a:cubicBezTo>
                  <a:cubicBezTo>
                    <a:pt x="5903" y="16128"/>
                    <a:pt x="6574" y="16437"/>
                    <a:pt x="7178" y="15974"/>
                  </a:cubicBezTo>
                  <a:cubicBezTo>
                    <a:pt x="7781" y="15511"/>
                    <a:pt x="8318" y="14277"/>
                    <a:pt x="8855" y="13197"/>
                  </a:cubicBezTo>
                  <a:cubicBezTo>
                    <a:pt x="9391" y="12117"/>
                    <a:pt x="9928" y="11191"/>
                    <a:pt x="10196" y="11500"/>
                  </a:cubicBezTo>
                  <a:cubicBezTo>
                    <a:pt x="10465" y="11808"/>
                    <a:pt x="10465" y="13351"/>
                    <a:pt x="10934" y="13660"/>
                  </a:cubicBezTo>
                  <a:cubicBezTo>
                    <a:pt x="11404" y="13968"/>
                    <a:pt x="12343" y="13043"/>
                    <a:pt x="13014" y="11808"/>
                  </a:cubicBezTo>
                  <a:cubicBezTo>
                    <a:pt x="13684" y="10574"/>
                    <a:pt x="14087" y="9031"/>
                    <a:pt x="14288" y="9031"/>
                  </a:cubicBezTo>
                  <a:cubicBezTo>
                    <a:pt x="14489" y="9031"/>
                    <a:pt x="14489" y="10574"/>
                    <a:pt x="14489" y="12117"/>
                  </a:cubicBezTo>
                  <a:cubicBezTo>
                    <a:pt x="14489" y="13660"/>
                    <a:pt x="14489" y="15203"/>
                    <a:pt x="14288" y="17054"/>
                  </a:cubicBezTo>
                  <a:cubicBezTo>
                    <a:pt x="14087" y="18905"/>
                    <a:pt x="13684" y="21065"/>
                    <a:pt x="13483" y="21220"/>
                  </a:cubicBezTo>
                  <a:cubicBezTo>
                    <a:pt x="13282" y="21374"/>
                    <a:pt x="13282" y="19523"/>
                    <a:pt x="14020" y="16283"/>
                  </a:cubicBezTo>
                  <a:cubicBezTo>
                    <a:pt x="14758" y="13043"/>
                    <a:pt x="16234" y="8414"/>
                    <a:pt x="17240" y="5637"/>
                  </a:cubicBezTo>
                  <a:cubicBezTo>
                    <a:pt x="18246" y="2860"/>
                    <a:pt x="18783" y="1934"/>
                    <a:pt x="19386" y="1471"/>
                  </a:cubicBezTo>
                  <a:cubicBezTo>
                    <a:pt x="19990" y="1008"/>
                    <a:pt x="20661" y="1008"/>
                    <a:pt x="21063" y="1780"/>
                  </a:cubicBezTo>
                  <a:cubicBezTo>
                    <a:pt x="21466" y="2551"/>
                    <a:pt x="21600" y="4094"/>
                    <a:pt x="21399" y="6408"/>
                  </a:cubicBezTo>
                  <a:cubicBezTo>
                    <a:pt x="21198" y="8723"/>
                    <a:pt x="20661" y="11808"/>
                    <a:pt x="20124" y="14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11475539" y="1290037"/>
              <a:ext cx="100512" cy="395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51" fill="norm" stroke="1" extrusionOk="0">
                  <a:moveTo>
                    <a:pt x="17318" y="1433"/>
                  </a:moveTo>
                  <a:cubicBezTo>
                    <a:pt x="17768" y="747"/>
                    <a:pt x="18218" y="61"/>
                    <a:pt x="18218" y="4"/>
                  </a:cubicBezTo>
                  <a:cubicBezTo>
                    <a:pt x="18218" y="-53"/>
                    <a:pt x="17768" y="518"/>
                    <a:pt x="15293" y="2747"/>
                  </a:cubicBezTo>
                  <a:cubicBezTo>
                    <a:pt x="12818" y="4976"/>
                    <a:pt x="8318" y="8861"/>
                    <a:pt x="5393" y="11947"/>
                  </a:cubicBezTo>
                  <a:cubicBezTo>
                    <a:pt x="2468" y="15033"/>
                    <a:pt x="1118" y="17318"/>
                    <a:pt x="443" y="18747"/>
                  </a:cubicBezTo>
                  <a:cubicBezTo>
                    <a:pt x="-232" y="20176"/>
                    <a:pt x="-232" y="20747"/>
                    <a:pt x="1118" y="21090"/>
                  </a:cubicBezTo>
                  <a:cubicBezTo>
                    <a:pt x="2468" y="21433"/>
                    <a:pt x="5168" y="21547"/>
                    <a:pt x="8768" y="20747"/>
                  </a:cubicBezTo>
                  <a:cubicBezTo>
                    <a:pt x="12368" y="19947"/>
                    <a:pt x="16868" y="18233"/>
                    <a:pt x="21368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11493500" y="1475316"/>
              <a:ext cx="95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0" y="2573866"/>
              <a:ext cx="129413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351"/>
                  </a:moveTo>
                  <a:cubicBezTo>
                    <a:pt x="88" y="17115"/>
                    <a:pt x="177" y="16879"/>
                    <a:pt x="290" y="16702"/>
                  </a:cubicBezTo>
                  <a:cubicBezTo>
                    <a:pt x="403" y="16525"/>
                    <a:pt x="541" y="16407"/>
                    <a:pt x="682" y="16348"/>
                  </a:cubicBezTo>
                  <a:cubicBezTo>
                    <a:pt x="823" y="16289"/>
                    <a:pt x="968" y="16289"/>
                    <a:pt x="1104" y="16230"/>
                  </a:cubicBezTo>
                  <a:cubicBezTo>
                    <a:pt x="1240" y="16170"/>
                    <a:pt x="1367" y="16052"/>
                    <a:pt x="1507" y="15875"/>
                  </a:cubicBezTo>
                  <a:cubicBezTo>
                    <a:pt x="1646" y="15698"/>
                    <a:pt x="1798" y="15462"/>
                    <a:pt x="1941" y="15285"/>
                  </a:cubicBezTo>
                  <a:cubicBezTo>
                    <a:pt x="2084" y="15108"/>
                    <a:pt x="2219" y="14990"/>
                    <a:pt x="2351" y="14813"/>
                  </a:cubicBezTo>
                  <a:cubicBezTo>
                    <a:pt x="2484" y="14636"/>
                    <a:pt x="2614" y="14400"/>
                    <a:pt x="2752" y="14223"/>
                  </a:cubicBezTo>
                  <a:cubicBezTo>
                    <a:pt x="2890" y="14046"/>
                    <a:pt x="3035" y="13928"/>
                    <a:pt x="3183" y="13751"/>
                  </a:cubicBezTo>
                  <a:cubicBezTo>
                    <a:pt x="3332" y="13574"/>
                    <a:pt x="3483" y="13338"/>
                    <a:pt x="3611" y="13161"/>
                  </a:cubicBezTo>
                  <a:cubicBezTo>
                    <a:pt x="3738" y="12984"/>
                    <a:pt x="3840" y="12866"/>
                    <a:pt x="3948" y="12689"/>
                  </a:cubicBezTo>
                  <a:cubicBezTo>
                    <a:pt x="4056" y="12511"/>
                    <a:pt x="4169" y="12275"/>
                    <a:pt x="4284" y="12098"/>
                  </a:cubicBezTo>
                  <a:cubicBezTo>
                    <a:pt x="4398" y="11921"/>
                    <a:pt x="4515" y="11803"/>
                    <a:pt x="4635" y="11626"/>
                  </a:cubicBezTo>
                  <a:cubicBezTo>
                    <a:pt x="4755" y="11449"/>
                    <a:pt x="4879" y="11213"/>
                    <a:pt x="5003" y="10977"/>
                  </a:cubicBezTo>
                  <a:cubicBezTo>
                    <a:pt x="5126" y="10741"/>
                    <a:pt x="5250" y="10505"/>
                    <a:pt x="5381" y="10210"/>
                  </a:cubicBezTo>
                  <a:cubicBezTo>
                    <a:pt x="5511" y="9915"/>
                    <a:pt x="5649" y="9561"/>
                    <a:pt x="5783" y="9207"/>
                  </a:cubicBezTo>
                  <a:cubicBezTo>
                    <a:pt x="5918" y="8852"/>
                    <a:pt x="6048" y="8498"/>
                    <a:pt x="6183" y="8144"/>
                  </a:cubicBezTo>
                  <a:cubicBezTo>
                    <a:pt x="6317" y="7790"/>
                    <a:pt x="6455" y="7436"/>
                    <a:pt x="6591" y="7141"/>
                  </a:cubicBezTo>
                  <a:cubicBezTo>
                    <a:pt x="6727" y="6846"/>
                    <a:pt x="6861" y="6610"/>
                    <a:pt x="6999" y="6315"/>
                  </a:cubicBezTo>
                  <a:cubicBezTo>
                    <a:pt x="7136" y="6020"/>
                    <a:pt x="7278" y="5666"/>
                    <a:pt x="7419" y="5311"/>
                  </a:cubicBezTo>
                  <a:cubicBezTo>
                    <a:pt x="7560" y="4957"/>
                    <a:pt x="7702" y="4603"/>
                    <a:pt x="7847" y="4308"/>
                  </a:cubicBezTo>
                  <a:cubicBezTo>
                    <a:pt x="7991" y="4013"/>
                    <a:pt x="8140" y="3777"/>
                    <a:pt x="8286" y="3482"/>
                  </a:cubicBezTo>
                  <a:cubicBezTo>
                    <a:pt x="8433" y="3187"/>
                    <a:pt x="8578" y="2833"/>
                    <a:pt x="8726" y="2538"/>
                  </a:cubicBezTo>
                  <a:cubicBezTo>
                    <a:pt x="8875" y="2243"/>
                    <a:pt x="9026" y="2007"/>
                    <a:pt x="9177" y="1830"/>
                  </a:cubicBezTo>
                  <a:cubicBezTo>
                    <a:pt x="9327" y="1652"/>
                    <a:pt x="9475" y="1534"/>
                    <a:pt x="9625" y="1357"/>
                  </a:cubicBezTo>
                  <a:cubicBezTo>
                    <a:pt x="9775" y="1180"/>
                    <a:pt x="9927" y="944"/>
                    <a:pt x="10079" y="767"/>
                  </a:cubicBezTo>
                  <a:cubicBezTo>
                    <a:pt x="10231" y="590"/>
                    <a:pt x="10383" y="472"/>
                    <a:pt x="10539" y="413"/>
                  </a:cubicBezTo>
                  <a:cubicBezTo>
                    <a:pt x="10694" y="354"/>
                    <a:pt x="10853" y="354"/>
                    <a:pt x="11007" y="295"/>
                  </a:cubicBezTo>
                  <a:cubicBezTo>
                    <a:pt x="11160" y="236"/>
                    <a:pt x="11309" y="118"/>
                    <a:pt x="11461" y="59"/>
                  </a:cubicBezTo>
                  <a:cubicBezTo>
                    <a:pt x="11613" y="0"/>
                    <a:pt x="11768" y="0"/>
                    <a:pt x="11920" y="0"/>
                  </a:cubicBezTo>
                  <a:cubicBezTo>
                    <a:pt x="12072" y="0"/>
                    <a:pt x="12220" y="0"/>
                    <a:pt x="12370" y="59"/>
                  </a:cubicBezTo>
                  <a:cubicBezTo>
                    <a:pt x="12521" y="118"/>
                    <a:pt x="12672" y="236"/>
                    <a:pt x="12824" y="354"/>
                  </a:cubicBezTo>
                  <a:cubicBezTo>
                    <a:pt x="12976" y="472"/>
                    <a:pt x="13128" y="590"/>
                    <a:pt x="13284" y="767"/>
                  </a:cubicBezTo>
                  <a:cubicBezTo>
                    <a:pt x="13439" y="944"/>
                    <a:pt x="13598" y="1180"/>
                    <a:pt x="13755" y="1357"/>
                  </a:cubicBezTo>
                  <a:cubicBezTo>
                    <a:pt x="13912" y="1534"/>
                    <a:pt x="14068" y="1652"/>
                    <a:pt x="14192" y="1770"/>
                  </a:cubicBezTo>
                  <a:cubicBezTo>
                    <a:pt x="14315" y="1889"/>
                    <a:pt x="14407" y="2007"/>
                    <a:pt x="14531" y="2243"/>
                  </a:cubicBezTo>
                  <a:cubicBezTo>
                    <a:pt x="14654" y="2479"/>
                    <a:pt x="14810" y="2833"/>
                    <a:pt x="14971" y="3187"/>
                  </a:cubicBezTo>
                  <a:cubicBezTo>
                    <a:pt x="15131" y="3541"/>
                    <a:pt x="15297" y="3895"/>
                    <a:pt x="15458" y="4249"/>
                  </a:cubicBezTo>
                  <a:cubicBezTo>
                    <a:pt x="15619" y="4603"/>
                    <a:pt x="15774" y="4957"/>
                    <a:pt x="15928" y="5370"/>
                  </a:cubicBezTo>
                  <a:cubicBezTo>
                    <a:pt x="16082" y="5784"/>
                    <a:pt x="16234" y="6256"/>
                    <a:pt x="16385" y="6669"/>
                  </a:cubicBezTo>
                  <a:cubicBezTo>
                    <a:pt x="16537" y="7082"/>
                    <a:pt x="16689" y="7436"/>
                    <a:pt x="16836" y="7849"/>
                  </a:cubicBezTo>
                  <a:cubicBezTo>
                    <a:pt x="16983" y="8262"/>
                    <a:pt x="17124" y="8734"/>
                    <a:pt x="17262" y="9148"/>
                  </a:cubicBezTo>
                  <a:cubicBezTo>
                    <a:pt x="17399" y="9561"/>
                    <a:pt x="17534" y="9915"/>
                    <a:pt x="17670" y="10269"/>
                  </a:cubicBezTo>
                  <a:cubicBezTo>
                    <a:pt x="17806" y="10623"/>
                    <a:pt x="17943" y="10977"/>
                    <a:pt x="18078" y="11272"/>
                  </a:cubicBezTo>
                  <a:cubicBezTo>
                    <a:pt x="18212" y="11567"/>
                    <a:pt x="18343" y="11803"/>
                    <a:pt x="18466" y="11980"/>
                  </a:cubicBezTo>
                  <a:cubicBezTo>
                    <a:pt x="18590" y="12157"/>
                    <a:pt x="18707" y="12275"/>
                    <a:pt x="18828" y="12393"/>
                  </a:cubicBezTo>
                  <a:cubicBezTo>
                    <a:pt x="18950" y="12511"/>
                    <a:pt x="19078" y="12630"/>
                    <a:pt x="19199" y="12748"/>
                  </a:cubicBezTo>
                  <a:cubicBezTo>
                    <a:pt x="19321" y="12866"/>
                    <a:pt x="19438" y="12984"/>
                    <a:pt x="19551" y="13043"/>
                  </a:cubicBezTo>
                  <a:cubicBezTo>
                    <a:pt x="19664" y="13102"/>
                    <a:pt x="19774" y="13102"/>
                    <a:pt x="19883" y="13161"/>
                  </a:cubicBezTo>
                  <a:cubicBezTo>
                    <a:pt x="19993" y="13220"/>
                    <a:pt x="20102" y="13338"/>
                    <a:pt x="20252" y="13751"/>
                  </a:cubicBezTo>
                  <a:cubicBezTo>
                    <a:pt x="20402" y="14164"/>
                    <a:pt x="20593" y="14872"/>
                    <a:pt x="20770" y="15757"/>
                  </a:cubicBezTo>
                  <a:cubicBezTo>
                    <a:pt x="20946" y="16643"/>
                    <a:pt x="21109" y="17705"/>
                    <a:pt x="21245" y="18708"/>
                  </a:cubicBezTo>
                  <a:cubicBezTo>
                    <a:pt x="21381" y="19711"/>
                    <a:pt x="21490" y="206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768350" y="3222939"/>
              <a:ext cx="191632" cy="34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14" fill="norm" stroke="1" extrusionOk="0">
                  <a:moveTo>
                    <a:pt x="0" y="3114"/>
                  </a:moveTo>
                  <a:cubicBezTo>
                    <a:pt x="4985" y="2981"/>
                    <a:pt x="9969" y="2847"/>
                    <a:pt x="13174" y="2581"/>
                  </a:cubicBezTo>
                  <a:cubicBezTo>
                    <a:pt x="16378" y="2314"/>
                    <a:pt x="17802" y="1914"/>
                    <a:pt x="19108" y="1447"/>
                  </a:cubicBezTo>
                  <a:cubicBezTo>
                    <a:pt x="20413" y="981"/>
                    <a:pt x="21600" y="447"/>
                    <a:pt x="21481" y="181"/>
                  </a:cubicBezTo>
                  <a:cubicBezTo>
                    <a:pt x="21363" y="-86"/>
                    <a:pt x="19938" y="-86"/>
                    <a:pt x="17327" y="381"/>
                  </a:cubicBezTo>
                  <a:cubicBezTo>
                    <a:pt x="14716" y="847"/>
                    <a:pt x="10919" y="1781"/>
                    <a:pt x="8070" y="2581"/>
                  </a:cubicBezTo>
                  <a:cubicBezTo>
                    <a:pt x="5222" y="3381"/>
                    <a:pt x="3323" y="4047"/>
                    <a:pt x="2611" y="4714"/>
                  </a:cubicBezTo>
                  <a:cubicBezTo>
                    <a:pt x="1899" y="5381"/>
                    <a:pt x="2374" y="6047"/>
                    <a:pt x="4154" y="6647"/>
                  </a:cubicBezTo>
                  <a:cubicBezTo>
                    <a:pt x="5934" y="7247"/>
                    <a:pt x="9020" y="7781"/>
                    <a:pt x="10563" y="8381"/>
                  </a:cubicBezTo>
                  <a:cubicBezTo>
                    <a:pt x="12105" y="8981"/>
                    <a:pt x="12105" y="9647"/>
                    <a:pt x="10444" y="10781"/>
                  </a:cubicBezTo>
                  <a:cubicBezTo>
                    <a:pt x="8782" y="11914"/>
                    <a:pt x="5459" y="13514"/>
                    <a:pt x="3323" y="14647"/>
                  </a:cubicBezTo>
                  <a:cubicBezTo>
                    <a:pt x="1187" y="15781"/>
                    <a:pt x="237" y="16447"/>
                    <a:pt x="119" y="17447"/>
                  </a:cubicBezTo>
                  <a:cubicBezTo>
                    <a:pt x="0" y="18447"/>
                    <a:pt x="712" y="19781"/>
                    <a:pt x="2848" y="20514"/>
                  </a:cubicBezTo>
                  <a:cubicBezTo>
                    <a:pt x="4985" y="21247"/>
                    <a:pt x="8545" y="21381"/>
                    <a:pt x="12105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979801" y="3367616"/>
              <a:ext cx="283849" cy="182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00" fill="norm" stroke="1" extrusionOk="0">
                  <a:moveTo>
                    <a:pt x="1764" y="0"/>
                  </a:moveTo>
                  <a:cubicBezTo>
                    <a:pt x="2558" y="497"/>
                    <a:pt x="3352" y="993"/>
                    <a:pt x="3828" y="3848"/>
                  </a:cubicBezTo>
                  <a:cubicBezTo>
                    <a:pt x="4305" y="6703"/>
                    <a:pt x="4464" y="11917"/>
                    <a:pt x="4225" y="15021"/>
                  </a:cubicBezTo>
                  <a:cubicBezTo>
                    <a:pt x="3987" y="18124"/>
                    <a:pt x="3352" y="19117"/>
                    <a:pt x="2637" y="19986"/>
                  </a:cubicBezTo>
                  <a:cubicBezTo>
                    <a:pt x="1923" y="20855"/>
                    <a:pt x="1128" y="21600"/>
                    <a:pt x="573" y="21352"/>
                  </a:cubicBezTo>
                  <a:cubicBezTo>
                    <a:pt x="17" y="21103"/>
                    <a:pt x="-301" y="19862"/>
                    <a:pt x="414" y="17503"/>
                  </a:cubicBezTo>
                  <a:cubicBezTo>
                    <a:pt x="1128" y="15145"/>
                    <a:pt x="2875" y="11669"/>
                    <a:pt x="4543" y="8938"/>
                  </a:cubicBezTo>
                  <a:cubicBezTo>
                    <a:pt x="6211" y="6207"/>
                    <a:pt x="7799" y="4221"/>
                    <a:pt x="8990" y="2979"/>
                  </a:cubicBezTo>
                  <a:cubicBezTo>
                    <a:pt x="10181" y="1738"/>
                    <a:pt x="10975" y="1241"/>
                    <a:pt x="11293" y="1614"/>
                  </a:cubicBezTo>
                  <a:cubicBezTo>
                    <a:pt x="11611" y="1986"/>
                    <a:pt x="11452" y="3228"/>
                    <a:pt x="10896" y="5338"/>
                  </a:cubicBezTo>
                  <a:cubicBezTo>
                    <a:pt x="10340" y="7448"/>
                    <a:pt x="9387" y="10428"/>
                    <a:pt x="8990" y="12662"/>
                  </a:cubicBezTo>
                  <a:cubicBezTo>
                    <a:pt x="8593" y="14897"/>
                    <a:pt x="8752" y="16386"/>
                    <a:pt x="10420" y="17255"/>
                  </a:cubicBezTo>
                  <a:cubicBezTo>
                    <a:pt x="12087" y="18124"/>
                    <a:pt x="15264" y="18372"/>
                    <a:pt x="17328" y="18372"/>
                  </a:cubicBezTo>
                  <a:cubicBezTo>
                    <a:pt x="19393" y="18372"/>
                    <a:pt x="20346" y="18124"/>
                    <a:pt x="21299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787400" y="3627966"/>
              <a:ext cx="317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96" y="15709"/>
                    <a:pt x="9792" y="9818"/>
                    <a:pt x="13392" y="6218"/>
                  </a:cubicBezTo>
                  <a:cubicBezTo>
                    <a:pt x="16992" y="2618"/>
                    <a:pt x="19296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914141" y="3647016"/>
              <a:ext cx="190759" cy="5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118" fill="norm" stroke="1" extrusionOk="0">
                  <a:moveTo>
                    <a:pt x="3590" y="14400"/>
                  </a:moveTo>
                  <a:cubicBezTo>
                    <a:pt x="1928" y="16800"/>
                    <a:pt x="267" y="19200"/>
                    <a:pt x="29" y="20400"/>
                  </a:cubicBezTo>
                  <a:cubicBezTo>
                    <a:pt x="-208" y="21600"/>
                    <a:pt x="979" y="21600"/>
                    <a:pt x="4777" y="18000"/>
                  </a:cubicBezTo>
                  <a:cubicBezTo>
                    <a:pt x="8574" y="14400"/>
                    <a:pt x="14983" y="7200"/>
                    <a:pt x="213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308099" y="3386666"/>
              <a:ext cx="38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346200" y="354541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764078" y="3221305"/>
              <a:ext cx="225843" cy="351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70" fill="norm" stroke="1" extrusionOk="0">
                  <a:moveTo>
                    <a:pt x="1315" y="6958"/>
                  </a:moveTo>
                  <a:cubicBezTo>
                    <a:pt x="1915" y="6316"/>
                    <a:pt x="2515" y="5673"/>
                    <a:pt x="2915" y="4837"/>
                  </a:cubicBezTo>
                  <a:cubicBezTo>
                    <a:pt x="3315" y="4001"/>
                    <a:pt x="3515" y="2973"/>
                    <a:pt x="3215" y="2716"/>
                  </a:cubicBezTo>
                  <a:cubicBezTo>
                    <a:pt x="2915" y="2458"/>
                    <a:pt x="2115" y="2973"/>
                    <a:pt x="1415" y="4708"/>
                  </a:cubicBezTo>
                  <a:cubicBezTo>
                    <a:pt x="715" y="6444"/>
                    <a:pt x="115" y="9401"/>
                    <a:pt x="15" y="12037"/>
                  </a:cubicBezTo>
                  <a:cubicBezTo>
                    <a:pt x="-85" y="14673"/>
                    <a:pt x="315" y="16987"/>
                    <a:pt x="815" y="18401"/>
                  </a:cubicBezTo>
                  <a:cubicBezTo>
                    <a:pt x="1315" y="19816"/>
                    <a:pt x="1915" y="20330"/>
                    <a:pt x="2715" y="20716"/>
                  </a:cubicBezTo>
                  <a:cubicBezTo>
                    <a:pt x="3515" y="21101"/>
                    <a:pt x="4515" y="21358"/>
                    <a:pt x="5415" y="20458"/>
                  </a:cubicBezTo>
                  <a:cubicBezTo>
                    <a:pt x="6315" y="19558"/>
                    <a:pt x="7115" y="17501"/>
                    <a:pt x="7515" y="16087"/>
                  </a:cubicBezTo>
                  <a:cubicBezTo>
                    <a:pt x="7915" y="14673"/>
                    <a:pt x="7915" y="13901"/>
                    <a:pt x="7815" y="14030"/>
                  </a:cubicBezTo>
                  <a:cubicBezTo>
                    <a:pt x="7715" y="14158"/>
                    <a:pt x="7515" y="15187"/>
                    <a:pt x="7715" y="16344"/>
                  </a:cubicBezTo>
                  <a:cubicBezTo>
                    <a:pt x="7915" y="17501"/>
                    <a:pt x="8515" y="18787"/>
                    <a:pt x="9215" y="19623"/>
                  </a:cubicBezTo>
                  <a:cubicBezTo>
                    <a:pt x="9915" y="20458"/>
                    <a:pt x="10715" y="20844"/>
                    <a:pt x="11915" y="21101"/>
                  </a:cubicBezTo>
                  <a:cubicBezTo>
                    <a:pt x="13115" y="21358"/>
                    <a:pt x="14715" y="21487"/>
                    <a:pt x="15915" y="21230"/>
                  </a:cubicBezTo>
                  <a:cubicBezTo>
                    <a:pt x="17115" y="20973"/>
                    <a:pt x="17915" y="20330"/>
                    <a:pt x="18815" y="18337"/>
                  </a:cubicBezTo>
                  <a:cubicBezTo>
                    <a:pt x="19715" y="16344"/>
                    <a:pt x="20715" y="13001"/>
                    <a:pt x="21115" y="9916"/>
                  </a:cubicBezTo>
                  <a:cubicBezTo>
                    <a:pt x="21515" y="6830"/>
                    <a:pt x="21315" y="4001"/>
                    <a:pt x="21015" y="2266"/>
                  </a:cubicBezTo>
                  <a:cubicBezTo>
                    <a:pt x="20715" y="530"/>
                    <a:pt x="20315" y="-113"/>
                    <a:pt x="19915" y="16"/>
                  </a:cubicBezTo>
                  <a:cubicBezTo>
                    <a:pt x="19515" y="144"/>
                    <a:pt x="19115" y="1044"/>
                    <a:pt x="18915" y="1944"/>
                  </a:cubicBezTo>
                  <a:cubicBezTo>
                    <a:pt x="18715" y="2844"/>
                    <a:pt x="18715" y="3744"/>
                    <a:pt x="18715" y="4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2021115" y="3202257"/>
              <a:ext cx="239486" cy="336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82" fill="norm" stroke="1" extrusionOk="0">
                  <a:moveTo>
                    <a:pt x="8932" y="15812"/>
                  </a:moveTo>
                  <a:cubicBezTo>
                    <a:pt x="8363" y="15272"/>
                    <a:pt x="7795" y="14732"/>
                    <a:pt x="6753" y="14327"/>
                  </a:cubicBezTo>
                  <a:cubicBezTo>
                    <a:pt x="5711" y="13922"/>
                    <a:pt x="4195" y="13652"/>
                    <a:pt x="2963" y="14394"/>
                  </a:cubicBezTo>
                  <a:cubicBezTo>
                    <a:pt x="1732" y="15137"/>
                    <a:pt x="784" y="16892"/>
                    <a:pt x="311" y="18174"/>
                  </a:cubicBezTo>
                  <a:cubicBezTo>
                    <a:pt x="-163" y="19457"/>
                    <a:pt x="-163" y="20267"/>
                    <a:pt x="784" y="20672"/>
                  </a:cubicBezTo>
                  <a:cubicBezTo>
                    <a:pt x="1732" y="21077"/>
                    <a:pt x="3626" y="21077"/>
                    <a:pt x="4858" y="20672"/>
                  </a:cubicBezTo>
                  <a:cubicBezTo>
                    <a:pt x="6090" y="20267"/>
                    <a:pt x="6658" y="19457"/>
                    <a:pt x="7132" y="18715"/>
                  </a:cubicBezTo>
                  <a:cubicBezTo>
                    <a:pt x="7605" y="17972"/>
                    <a:pt x="7984" y="17297"/>
                    <a:pt x="8174" y="17297"/>
                  </a:cubicBezTo>
                  <a:cubicBezTo>
                    <a:pt x="8363" y="17297"/>
                    <a:pt x="8363" y="17972"/>
                    <a:pt x="8648" y="18579"/>
                  </a:cubicBezTo>
                  <a:cubicBezTo>
                    <a:pt x="8932" y="19187"/>
                    <a:pt x="9500" y="19727"/>
                    <a:pt x="10732" y="19862"/>
                  </a:cubicBezTo>
                  <a:cubicBezTo>
                    <a:pt x="11963" y="19997"/>
                    <a:pt x="13858" y="19727"/>
                    <a:pt x="15279" y="18444"/>
                  </a:cubicBezTo>
                  <a:cubicBezTo>
                    <a:pt x="16700" y="17162"/>
                    <a:pt x="17648" y="14867"/>
                    <a:pt x="18216" y="11964"/>
                  </a:cubicBezTo>
                  <a:cubicBezTo>
                    <a:pt x="18784" y="9062"/>
                    <a:pt x="18974" y="5552"/>
                    <a:pt x="19069" y="3325"/>
                  </a:cubicBezTo>
                  <a:cubicBezTo>
                    <a:pt x="19163" y="1097"/>
                    <a:pt x="19163" y="152"/>
                    <a:pt x="18879" y="17"/>
                  </a:cubicBezTo>
                  <a:cubicBezTo>
                    <a:pt x="18595" y="-118"/>
                    <a:pt x="18026" y="557"/>
                    <a:pt x="17648" y="2717"/>
                  </a:cubicBezTo>
                  <a:cubicBezTo>
                    <a:pt x="17269" y="4877"/>
                    <a:pt x="17079" y="8522"/>
                    <a:pt x="17363" y="11695"/>
                  </a:cubicBezTo>
                  <a:cubicBezTo>
                    <a:pt x="17648" y="14867"/>
                    <a:pt x="18405" y="17567"/>
                    <a:pt x="19163" y="19120"/>
                  </a:cubicBezTo>
                  <a:cubicBezTo>
                    <a:pt x="19921" y="20672"/>
                    <a:pt x="20679" y="21077"/>
                    <a:pt x="21437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2331007" y="3140014"/>
              <a:ext cx="113743" cy="390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29" fill="norm" stroke="1" extrusionOk="0">
                  <a:moveTo>
                    <a:pt x="17895" y="14926"/>
                  </a:moveTo>
                  <a:cubicBezTo>
                    <a:pt x="16695" y="14461"/>
                    <a:pt x="15495" y="13997"/>
                    <a:pt x="13895" y="13706"/>
                  </a:cubicBezTo>
                  <a:cubicBezTo>
                    <a:pt x="12295" y="13416"/>
                    <a:pt x="10295" y="13300"/>
                    <a:pt x="7895" y="13939"/>
                  </a:cubicBezTo>
                  <a:cubicBezTo>
                    <a:pt x="5495" y="14577"/>
                    <a:pt x="2695" y="15971"/>
                    <a:pt x="1295" y="17074"/>
                  </a:cubicBezTo>
                  <a:cubicBezTo>
                    <a:pt x="-105" y="18177"/>
                    <a:pt x="-105" y="18990"/>
                    <a:pt x="95" y="19687"/>
                  </a:cubicBezTo>
                  <a:cubicBezTo>
                    <a:pt x="295" y="20384"/>
                    <a:pt x="695" y="20964"/>
                    <a:pt x="1895" y="21255"/>
                  </a:cubicBezTo>
                  <a:cubicBezTo>
                    <a:pt x="3095" y="21545"/>
                    <a:pt x="5095" y="21545"/>
                    <a:pt x="7295" y="20674"/>
                  </a:cubicBezTo>
                  <a:cubicBezTo>
                    <a:pt x="9495" y="19803"/>
                    <a:pt x="11895" y="18061"/>
                    <a:pt x="13695" y="15100"/>
                  </a:cubicBezTo>
                  <a:cubicBezTo>
                    <a:pt x="15495" y="12139"/>
                    <a:pt x="16695" y="7958"/>
                    <a:pt x="17295" y="5519"/>
                  </a:cubicBezTo>
                  <a:cubicBezTo>
                    <a:pt x="17895" y="3080"/>
                    <a:pt x="17895" y="2384"/>
                    <a:pt x="18095" y="1629"/>
                  </a:cubicBezTo>
                  <a:cubicBezTo>
                    <a:pt x="18295" y="874"/>
                    <a:pt x="18695" y="61"/>
                    <a:pt x="18495" y="3"/>
                  </a:cubicBezTo>
                  <a:cubicBezTo>
                    <a:pt x="18295" y="-55"/>
                    <a:pt x="17495" y="642"/>
                    <a:pt x="17095" y="2674"/>
                  </a:cubicBezTo>
                  <a:cubicBezTo>
                    <a:pt x="16695" y="4706"/>
                    <a:pt x="16695" y="8074"/>
                    <a:pt x="17495" y="10280"/>
                  </a:cubicBezTo>
                  <a:cubicBezTo>
                    <a:pt x="18295" y="12487"/>
                    <a:pt x="19895" y="13532"/>
                    <a:pt x="21495" y="14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2489199" y="3234266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2520950" y="3326839"/>
              <a:ext cx="88900" cy="17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21600" y="329"/>
                  </a:moveTo>
                  <a:cubicBezTo>
                    <a:pt x="19029" y="69"/>
                    <a:pt x="16457" y="-191"/>
                    <a:pt x="13886" y="199"/>
                  </a:cubicBezTo>
                  <a:cubicBezTo>
                    <a:pt x="11314" y="590"/>
                    <a:pt x="8743" y="1631"/>
                    <a:pt x="9257" y="3973"/>
                  </a:cubicBezTo>
                  <a:cubicBezTo>
                    <a:pt x="9771" y="6315"/>
                    <a:pt x="13371" y="9958"/>
                    <a:pt x="15943" y="12431"/>
                  </a:cubicBezTo>
                  <a:cubicBezTo>
                    <a:pt x="18514" y="14903"/>
                    <a:pt x="20057" y="16204"/>
                    <a:pt x="20314" y="17505"/>
                  </a:cubicBezTo>
                  <a:cubicBezTo>
                    <a:pt x="20571" y="18807"/>
                    <a:pt x="19543" y="20108"/>
                    <a:pt x="15943" y="20758"/>
                  </a:cubicBezTo>
                  <a:cubicBezTo>
                    <a:pt x="12343" y="21409"/>
                    <a:pt x="6171" y="21409"/>
                    <a:pt x="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3122083" y="3088216"/>
              <a:ext cx="372620" cy="417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11" fill="norm" stroke="1" extrusionOk="0">
                  <a:moveTo>
                    <a:pt x="7810" y="0"/>
                  </a:moveTo>
                  <a:cubicBezTo>
                    <a:pt x="6834" y="1636"/>
                    <a:pt x="5858" y="3273"/>
                    <a:pt x="5247" y="6055"/>
                  </a:cubicBezTo>
                  <a:cubicBezTo>
                    <a:pt x="4637" y="8836"/>
                    <a:pt x="4393" y="12764"/>
                    <a:pt x="4332" y="15436"/>
                  </a:cubicBezTo>
                  <a:cubicBezTo>
                    <a:pt x="4271" y="18109"/>
                    <a:pt x="4393" y="19527"/>
                    <a:pt x="4820" y="20400"/>
                  </a:cubicBezTo>
                  <a:cubicBezTo>
                    <a:pt x="5247" y="21273"/>
                    <a:pt x="5980" y="21600"/>
                    <a:pt x="6529" y="21491"/>
                  </a:cubicBezTo>
                  <a:cubicBezTo>
                    <a:pt x="7078" y="21382"/>
                    <a:pt x="7444" y="20836"/>
                    <a:pt x="7505" y="19964"/>
                  </a:cubicBezTo>
                  <a:cubicBezTo>
                    <a:pt x="7566" y="19091"/>
                    <a:pt x="7322" y="17891"/>
                    <a:pt x="6224" y="17073"/>
                  </a:cubicBezTo>
                  <a:cubicBezTo>
                    <a:pt x="5125" y="16255"/>
                    <a:pt x="3173" y="15818"/>
                    <a:pt x="1892" y="15655"/>
                  </a:cubicBezTo>
                  <a:cubicBezTo>
                    <a:pt x="610" y="15491"/>
                    <a:pt x="0" y="15600"/>
                    <a:pt x="0" y="15655"/>
                  </a:cubicBezTo>
                  <a:cubicBezTo>
                    <a:pt x="0" y="15709"/>
                    <a:pt x="610" y="15709"/>
                    <a:pt x="2075" y="15491"/>
                  </a:cubicBezTo>
                  <a:cubicBezTo>
                    <a:pt x="3539" y="15273"/>
                    <a:pt x="5858" y="14836"/>
                    <a:pt x="7383" y="14509"/>
                  </a:cubicBezTo>
                  <a:cubicBezTo>
                    <a:pt x="8908" y="14182"/>
                    <a:pt x="9641" y="13964"/>
                    <a:pt x="10312" y="13745"/>
                  </a:cubicBezTo>
                  <a:cubicBezTo>
                    <a:pt x="10983" y="13527"/>
                    <a:pt x="11593" y="13309"/>
                    <a:pt x="11593" y="13145"/>
                  </a:cubicBezTo>
                  <a:cubicBezTo>
                    <a:pt x="11593" y="12982"/>
                    <a:pt x="10983" y="12873"/>
                    <a:pt x="10434" y="12982"/>
                  </a:cubicBezTo>
                  <a:cubicBezTo>
                    <a:pt x="9885" y="13091"/>
                    <a:pt x="9397" y="13418"/>
                    <a:pt x="8969" y="13800"/>
                  </a:cubicBezTo>
                  <a:cubicBezTo>
                    <a:pt x="8542" y="14182"/>
                    <a:pt x="8176" y="14618"/>
                    <a:pt x="7993" y="15109"/>
                  </a:cubicBezTo>
                  <a:cubicBezTo>
                    <a:pt x="7810" y="15600"/>
                    <a:pt x="7810" y="16145"/>
                    <a:pt x="7993" y="16636"/>
                  </a:cubicBezTo>
                  <a:cubicBezTo>
                    <a:pt x="8176" y="17127"/>
                    <a:pt x="8542" y="17564"/>
                    <a:pt x="9397" y="17891"/>
                  </a:cubicBezTo>
                  <a:cubicBezTo>
                    <a:pt x="10251" y="18218"/>
                    <a:pt x="11593" y="18436"/>
                    <a:pt x="13363" y="17782"/>
                  </a:cubicBezTo>
                  <a:cubicBezTo>
                    <a:pt x="15132" y="17127"/>
                    <a:pt x="17329" y="15600"/>
                    <a:pt x="18732" y="14345"/>
                  </a:cubicBezTo>
                  <a:cubicBezTo>
                    <a:pt x="20136" y="13091"/>
                    <a:pt x="20746" y="12109"/>
                    <a:pt x="21112" y="11345"/>
                  </a:cubicBezTo>
                  <a:cubicBezTo>
                    <a:pt x="21478" y="10582"/>
                    <a:pt x="21600" y="10036"/>
                    <a:pt x="21356" y="9709"/>
                  </a:cubicBezTo>
                  <a:cubicBezTo>
                    <a:pt x="21112" y="9382"/>
                    <a:pt x="20502" y="9273"/>
                    <a:pt x="19892" y="9382"/>
                  </a:cubicBezTo>
                  <a:cubicBezTo>
                    <a:pt x="19281" y="9491"/>
                    <a:pt x="18671" y="9818"/>
                    <a:pt x="18305" y="10255"/>
                  </a:cubicBezTo>
                  <a:cubicBezTo>
                    <a:pt x="17939" y="10691"/>
                    <a:pt x="17817" y="11236"/>
                    <a:pt x="18183" y="12109"/>
                  </a:cubicBezTo>
                  <a:cubicBezTo>
                    <a:pt x="18549" y="12982"/>
                    <a:pt x="19403" y="14182"/>
                    <a:pt x="20014" y="15055"/>
                  </a:cubicBezTo>
                  <a:cubicBezTo>
                    <a:pt x="20624" y="15927"/>
                    <a:pt x="20990" y="16473"/>
                    <a:pt x="21112" y="17018"/>
                  </a:cubicBezTo>
                  <a:cubicBezTo>
                    <a:pt x="21234" y="17564"/>
                    <a:pt x="21112" y="18109"/>
                    <a:pt x="20563" y="18491"/>
                  </a:cubicBezTo>
                  <a:cubicBezTo>
                    <a:pt x="20014" y="18873"/>
                    <a:pt x="19037" y="19091"/>
                    <a:pt x="18549" y="18818"/>
                  </a:cubicBezTo>
                  <a:cubicBezTo>
                    <a:pt x="18061" y="18545"/>
                    <a:pt x="18061" y="17782"/>
                    <a:pt x="18061" y="17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3602038" y="3107266"/>
              <a:ext cx="74612" cy="364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78" fill="norm" stroke="1" extrusionOk="0">
                  <a:moveTo>
                    <a:pt x="17550" y="0"/>
                  </a:moveTo>
                  <a:cubicBezTo>
                    <a:pt x="11550" y="4120"/>
                    <a:pt x="5550" y="8240"/>
                    <a:pt x="2550" y="11549"/>
                  </a:cubicBezTo>
                  <a:cubicBezTo>
                    <a:pt x="-450" y="14858"/>
                    <a:pt x="-450" y="17355"/>
                    <a:pt x="750" y="18916"/>
                  </a:cubicBezTo>
                  <a:cubicBezTo>
                    <a:pt x="1950" y="20476"/>
                    <a:pt x="4350" y="21101"/>
                    <a:pt x="7050" y="21350"/>
                  </a:cubicBezTo>
                  <a:cubicBezTo>
                    <a:pt x="9750" y="21600"/>
                    <a:pt x="12750" y="21475"/>
                    <a:pt x="15150" y="21038"/>
                  </a:cubicBezTo>
                  <a:cubicBezTo>
                    <a:pt x="17550" y="20601"/>
                    <a:pt x="19350" y="19852"/>
                    <a:pt x="21150" y="19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3575049" y="3304116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530350" y="4231216"/>
              <a:ext cx="285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8514"/>
                    <a:pt x="11520" y="15429"/>
                    <a:pt x="14800" y="13886"/>
                  </a:cubicBezTo>
                  <a:cubicBezTo>
                    <a:pt x="18080" y="12343"/>
                    <a:pt x="18880" y="12343"/>
                    <a:pt x="19600" y="10286"/>
                  </a:cubicBezTo>
                  <a:cubicBezTo>
                    <a:pt x="20320" y="8229"/>
                    <a:pt x="2096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753085" y="4199937"/>
              <a:ext cx="119860" cy="14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5" h="21530" fill="norm" stroke="1" extrusionOk="0">
                  <a:moveTo>
                    <a:pt x="3157" y="869"/>
                  </a:moveTo>
                  <a:cubicBezTo>
                    <a:pt x="1357" y="556"/>
                    <a:pt x="-443" y="243"/>
                    <a:pt x="97" y="87"/>
                  </a:cubicBezTo>
                  <a:cubicBezTo>
                    <a:pt x="637" y="-70"/>
                    <a:pt x="3517" y="-70"/>
                    <a:pt x="7297" y="556"/>
                  </a:cubicBezTo>
                  <a:cubicBezTo>
                    <a:pt x="11077" y="1182"/>
                    <a:pt x="15757" y="2434"/>
                    <a:pt x="18277" y="4000"/>
                  </a:cubicBezTo>
                  <a:cubicBezTo>
                    <a:pt x="20797" y="5565"/>
                    <a:pt x="21157" y="7443"/>
                    <a:pt x="18817" y="10417"/>
                  </a:cubicBezTo>
                  <a:cubicBezTo>
                    <a:pt x="16477" y="13391"/>
                    <a:pt x="11437" y="17460"/>
                    <a:pt x="6397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2299341" y="4008085"/>
              <a:ext cx="132731" cy="313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172" fill="norm" stroke="1" extrusionOk="0">
                  <a:moveTo>
                    <a:pt x="3948" y="5638"/>
                  </a:moveTo>
                  <a:cubicBezTo>
                    <a:pt x="3273" y="9786"/>
                    <a:pt x="2598" y="13935"/>
                    <a:pt x="1923" y="16009"/>
                  </a:cubicBezTo>
                  <a:cubicBezTo>
                    <a:pt x="1248" y="18083"/>
                    <a:pt x="573" y="18083"/>
                    <a:pt x="235" y="15651"/>
                  </a:cubicBezTo>
                  <a:cubicBezTo>
                    <a:pt x="-102" y="13219"/>
                    <a:pt x="-102" y="8356"/>
                    <a:pt x="404" y="5352"/>
                  </a:cubicBezTo>
                  <a:cubicBezTo>
                    <a:pt x="910" y="2348"/>
                    <a:pt x="1923" y="1203"/>
                    <a:pt x="3273" y="560"/>
                  </a:cubicBezTo>
                  <a:cubicBezTo>
                    <a:pt x="4623" y="-84"/>
                    <a:pt x="6310" y="-227"/>
                    <a:pt x="8842" y="417"/>
                  </a:cubicBezTo>
                  <a:cubicBezTo>
                    <a:pt x="11373" y="1060"/>
                    <a:pt x="14748" y="2491"/>
                    <a:pt x="16436" y="3993"/>
                  </a:cubicBezTo>
                  <a:cubicBezTo>
                    <a:pt x="18123" y="5495"/>
                    <a:pt x="18123" y="7068"/>
                    <a:pt x="17448" y="8141"/>
                  </a:cubicBezTo>
                  <a:cubicBezTo>
                    <a:pt x="16773" y="9214"/>
                    <a:pt x="15423" y="9786"/>
                    <a:pt x="13229" y="10358"/>
                  </a:cubicBezTo>
                  <a:cubicBezTo>
                    <a:pt x="11035" y="10931"/>
                    <a:pt x="7998" y="11503"/>
                    <a:pt x="7323" y="11646"/>
                  </a:cubicBezTo>
                  <a:cubicBezTo>
                    <a:pt x="6648" y="11789"/>
                    <a:pt x="8336" y="11503"/>
                    <a:pt x="10192" y="11360"/>
                  </a:cubicBezTo>
                  <a:cubicBezTo>
                    <a:pt x="12048" y="11217"/>
                    <a:pt x="14073" y="11217"/>
                    <a:pt x="15760" y="11431"/>
                  </a:cubicBezTo>
                  <a:cubicBezTo>
                    <a:pt x="17448" y="11646"/>
                    <a:pt x="18798" y="12075"/>
                    <a:pt x="19810" y="12647"/>
                  </a:cubicBezTo>
                  <a:cubicBezTo>
                    <a:pt x="20823" y="13219"/>
                    <a:pt x="21498" y="13935"/>
                    <a:pt x="20992" y="14936"/>
                  </a:cubicBezTo>
                  <a:cubicBezTo>
                    <a:pt x="20486" y="15937"/>
                    <a:pt x="18798" y="17225"/>
                    <a:pt x="16604" y="18298"/>
                  </a:cubicBezTo>
                  <a:cubicBezTo>
                    <a:pt x="14411" y="19370"/>
                    <a:pt x="11710" y="20229"/>
                    <a:pt x="9517" y="20729"/>
                  </a:cubicBezTo>
                  <a:cubicBezTo>
                    <a:pt x="7323" y="21230"/>
                    <a:pt x="5635" y="21373"/>
                    <a:pt x="4961" y="20801"/>
                  </a:cubicBezTo>
                  <a:cubicBezTo>
                    <a:pt x="4285" y="20229"/>
                    <a:pt x="4623" y="18941"/>
                    <a:pt x="5973" y="18011"/>
                  </a:cubicBezTo>
                  <a:cubicBezTo>
                    <a:pt x="7323" y="17082"/>
                    <a:pt x="9685" y="16509"/>
                    <a:pt x="12048" y="15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2440137" y="4127099"/>
              <a:ext cx="225855" cy="173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032" fill="norm" stroke="1" extrusionOk="0">
                  <a:moveTo>
                    <a:pt x="10036" y="11877"/>
                  </a:moveTo>
                  <a:cubicBezTo>
                    <a:pt x="9636" y="10591"/>
                    <a:pt x="9236" y="9305"/>
                    <a:pt x="8436" y="8277"/>
                  </a:cubicBezTo>
                  <a:cubicBezTo>
                    <a:pt x="7636" y="7248"/>
                    <a:pt x="6436" y="6477"/>
                    <a:pt x="4936" y="7377"/>
                  </a:cubicBezTo>
                  <a:cubicBezTo>
                    <a:pt x="3436" y="8277"/>
                    <a:pt x="1636" y="10848"/>
                    <a:pt x="736" y="12777"/>
                  </a:cubicBezTo>
                  <a:cubicBezTo>
                    <a:pt x="-164" y="14705"/>
                    <a:pt x="-164" y="15991"/>
                    <a:pt x="336" y="16762"/>
                  </a:cubicBezTo>
                  <a:cubicBezTo>
                    <a:pt x="836" y="17534"/>
                    <a:pt x="1836" y="17791"/>
                    <a:pt x="2736" y="17534"/>
                  </a:cubicBezTo>
                  <a:cubicBezTo>
                    <a:pt x="3636" y="17277"/>
                    <a:pt x="4436" y="16505"/>
                    <a:pt x="5236" y="15734"/>
                  </a:cubicBezTo>
                  <a:cubicBezTo>
                    <a:pt x="6036" y="14962"/>
                    <a:pt x="6836" y="14191"/>
                    <a:pt x="8536" y="14320"/>
                  </a:cubicBezTo>
                  <a:cubicBezTo>
                    <a:pt x="10236" y="14448"/>
                    <a:pt x="12836" y="15477"/>
                    <a:pt x="14936" y="14834"/>
                  </a:cubicBezTo>
                  <a:cubicBezTo>
                    <a:pt x="17036" y="14191"/>
                    <a:pt x="18636" y="11877"/>
                    <a:pt x="19536" y="9820"/>
                  </a:cubicBezTo>
                  <a:cubicBezTo>
                    <a:pt x="20436" y="7762"/>
                    <a:pt x="20636" y="5962"/>
                    <a:pt x="20836" y="4420"/>
                  </a:cubicBezTo>
                  <a:cubicBezTo>
                    <a:pt x="21036" y="2877"/>
                    <a:pt x="21236" y="1591"/>
                    <a:pt x="20736" y="820"/>
                  </a:cubicBezTo>
                  <a:cubicBezTo>
                    <a:pt x="20236" y="48"/>
                    <a:pt x="19036" y="-209"/>
                    <a:pt x="17936" y="177"/>
                  </a:cubicBezTo>
                  <a:cubicBezTo>
                    <a:pt x="16836" y="562"/>
                    <a:pt x="15836" y="1591"/>
                    <a:pt x="15236" y="2748"/>
                  </a:cubicBezTo>
                  <a:cubicBezTo>
                    <a:pt x="14636" y="3905"/>
                    <a:pt x="14436" y="5191"/>
                    <a:pt x="15236" y="6862"/>
                  </a:cubicBezTo>
                  <a:cubicBezTo>
                    <a:pt x="16036" y="8534"/>
                    <a:pt x="17836" y="10591"/>
                    <a:pt x="19036" y="12134"/>
                  </a:cubicBezTo>
                  <a:cubicBezTo>
                    <a:pt x="20236" y="13677"/>
                    <a:pt x="20836" y="14705"/>
                    <a:pt x="21136" y="15991"/>
                  </a:cubicBezTo>
                  <a:cubicBezTo>
                    <a:pt x="21436" y="17277"/>
                    <a:pt x="21436" y="18820"/>
                    <a:pt x="20936" y="19848"/>
                  </a:cubicBezTo>
                  <a:cubicBezTo>
                    <a:pt x="20436" y="20877"/>
                    <a:pt x="19436" y="21391"/>
                    <a:pt x="19036" y="20748"/>
                  </a:cubicBezTo>
                  <a:cubicBezTo>
                    <a:pt x="18636" y="20105"/>
                    <a:pt x="18836" y="18305"/>
                    <a:pt x="19036" y="16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2705100" y="3853278"/>
              <a:ext cx="303889" cy="417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289" fill="norm" stroke="1" extrusionOk="0">
                  <a:moveTo>
                    <a:pt x="0" y="17340"/>
                  </a:moveTo>
                  <a:cubicBezTo>
                    <a:pt x="1500" y="17232"/>
                    <a:pt x="3000" y="17124"/>
                    <a:pt x="4200" y="16800"/>
                  </a:cubicBezTo>
                  <a:cubicBezTo>
                    <a:pt x="5400" y="16476"/>
                    <a:pt x="6300" y="15936"/>
                    <a:pt x="6825" y="15342"/>
                  </a:cubicBezTo>
                  <a:cubicBezTo>
                    <a:pt x="7350" y="14748"/>
                    <a:pt x="7500" y="14100"/>
                    <a:pt x="7200" y="13938"/>
                  </a:cubicBezTo>
                  <a:cubicBezTo>
                    <a:pt x="6900" y="13776"/>
                    <a:pt x="6150" y="14100"/>
                    <a:pt x="5250" y="14910"/>
                  </a:cubicBezTo>
                  <a:cubicBezTo>
                    <a:pt x="4350" y="15720"/>
                    <a:pt x="3300" y="17016"/>
                    <a:pt x="2775" y="17934"/>
                  </a:cubicBezTo>
                  <a:cubicBezTo>
                    <a:pt x="2250" y="18852"/>
                    <a:pt x="2250" y="19392"/>
                    <a:pt x="3000" y="19878"/>
                  </a:cubicBezTo>
                  <a:cubicBezTo>
                    <a:pt x="3750" y="20364"/>
                    <a:pt x="5250" y="20796"/>
                    <a:pt x="7350" y="20310"/>
                  </a:cubicBezTo>
                  <a:cubicBezTo>
                    <a:pt x="9450" y="19824"/>
                    <a:pt x="12150" y="18420"/>
                    <a:pt x="13650" y="17448"/>
                  </a:cubicBezTo>
                  <a:cubicBezTo>
                    <a:pt x="15150" y="16476"/>
                    <a:pt x="15450" y="15936"/>
                    <a:pt x="15225" y="15774"/>
                  </a:cubicBezTo>
                  <a:cubicBezTo>
                    <a:pt x="15000" y="15612"/>
                    <a:pt x="14250" y="15828"/>
                    <a:pt x="13275" y="16530"/>
                  </a:cubicBezTo>
                  <a:cubicBezTo>
                    <a:pt x="12300" y="17232"/>
                    <a:pt x="11100" y="18420"/>
                    <a:pt x="10500" y="19284"/>
                  </a:cubicBezTo>
                  <a:cubicBezTo>
                    <a:pt x="9900" y="20148"/>
                    <a:pt x="9900" y="20688"/>
                    <a:pt x="10275" y="21012"/>
                  </a:cubicBezTo>
                  <a:cubicBezTo>
                    <a:pt x="10650" y="21336"/>
                    <a:pt x="11400" y="21444"/>
                    <a:pt x="12450" y="20958"/>
                  </a:cubicBezTo>
                  <a:cubicBezTo>
                    <a:pt x="13500" y="20472"/>
                    <a:pt x="14850" y="19392"/>
                    <a:pt x="16200" y="16908"/>
                  </a:cubicBezTo>
                  <a:cubicBezTo>
                    <a:pt x="17550" y="14424"/>
                    <a:pt x="18900" y="10536"/>
                    <a:pt x="19800" y="7782"/>
                  </a:cubicBezTo>
                  <a:cubicBezTo>
                    <a:pt x="20700" y="5028"/>
                    <a:pt x="21150" y="3408"/>
                    <a:pt x="21375" y="2220"/>
                  </a:cubicBezTo>
                  <a:cubicBezTo>
                    <a:pt x="21600" y="1032"/>
                    <a:pt x="21600" y="276"/>
                    <a:pt x="21300" y="60"/>
                  </a:cubicBezTo>
                  <a:cubicBezTo>
                    <a:pt x="21000" y="-156"/>
                    <a:pt x="20400" y="168"/>
                    <a:pt x="19650" y="1788"/>
                  </a:cubicBezTo>
                  <a:cubicBezTo>
                    <a:pt x="18900" y="3408"/>
                    <a:pt x="18000" y="6324"/>
                    <a:pt x="17850" y="9294"/>
                  </a:cubicBezTo>
                  <a:cubicBezTo>
                    <a:pt x="17700" y="12264"/>
                    <a:pt x="18300" y="15288"/>
                    <a:pt x="18900" y="18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3468987" y="4055593"/>
              <a:ext cx="118764" cy="176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230" fill="norm" stroke="1" extrusionOk="0">
                  <a:moveTo>
                    <a:pt x="21262" y="3551"/>
                  </a:moveTo>
                  <a:cubicBezTo>
                    <a:pt x="20125" y="2280"/>
                    <a:pt x="18988" y="1010"/>
                    <a:pt x="17473" y="374"/>
                  </a:cubicBezTo>
                  <a:cubicBezTo>
                    <a:pt x="15957" y="-261"/>
                    <a:pt x="14062" y="-261"/>
                    <a:pt x="11030" y="1772"/>
                  </a:cubicBezTo>
                  <a:cubicBezTo>
                    <a:pt x="7999" y="3805"/>
                    <a:pt x="3830" y="7871"/>
                    <a:pt x="1746" y="11301"/>
                  </a:cubicBezTo>
                  <a:cubicBezTo>
                    <a:pt x="-338" y="14732"/>
                    <a:pt x="-338" y="17527"/>
                    <a:pt x="609" y="19179"/>
                  </a:cubicBezTo>
                  <a:cubicBezTo>
                    <a:pt x="1557" y="20831"/>
                    <a:pt x="3451" y="21339"/>
                    <a:pt x="5536" y="21212"/>
                  </a:cubicBezTo>
                  <a:cubicBezTo>
                    <a:pt x="7620" y="21085"/>
                    <a:pt x="9894" y="20323"/>
                    <a:pt x="11978" y="17527"/>
                  </a:cubicBezTo>
                  <a:cubicBezTo>
                    <a:pt x="14062" y="14732"/>
                    <a:pt x="15957" y="9904"/>
                    <a:pt x="16715" y="6854"/>
                  </a:cubicBezTo>
                  <a:cubicBezTo>
                    <a:pt x="17473" y="3805"/>
                    <a:pt x="17094" y="2534"/>
                    <a:pt x="16715" y="2153"/>
                  </a:cubicBezTo>
                  <a:cubicBezTo>
                    <a:pt x="16336" y="1772"/>
                    <a:pt x="15957" y="2280"/>
                    <a:pt x="15578" y="2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3613150" y="4047223"/>
              <a:ext cx="133350" cy="179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2995"/>
                  </a:moveTo>
                  <a:cubicBezTo>
                    <a:pt x="1371" y="4000"/>
                    <a:pt x="2743" y="5004"/>
                    <a:pt x="3429" y="7642"/>
                  </a:cubicBezTo>
                  <a:cubicBezTo>
                    <a:pt x="4114" y="10279"/>
                    <a:pt x="4114" y="14549"/>
                    <a:pt x="3600" y="17311"/>
                  </a:cubicBezTo>
                  <a:cubicBezTo>
                    <a:pt x="3086" y="20074"/>
                    <a:pt x="2057" y="21330"/>
                    <a:pt x="1543" y="21330"/>
                  </a:cubicBezTo>
                  <a:cubicBezTo>
                    <a:pt x="1029" y="21330"/>
                    <a:pt x="1029" y="20074"/>
                    <a:pt x="2743" y="16432"/>
                  </a:cubicBezTo>
                  <a:cubicBezTo>
                    <a:pt x="4457" y="12790"/>
                    <a:pt x="7886" y="6763"/>
                    <a:pt x="10457" y="3497"/>
                  </a:cubicBezTo>
                  <a:cubicBezTo>
                    <a:pt x="13029" y="232"/>
                    <a:pt x="14743" y="-270"/>
                    <a:pt x="16457" y="107"/>
                  </a:cubicBezTo>
                  <a:cubicBezTo>
                    <a:pt x="18171" y="483"/>
                    <a:pt x="19886" y="1739"/>
                    <a:pt x="20743" y="5130"/>
                  </a:cubicBezTo>
                  <a:cubicBezTo>
                    <a:pt x="21600" y="8521"/>
                    <a:pt x="21600" y="14046"/>
                    <a:pt x="21600" y="19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4276501" y="3807660"/>
              <a:ext cx="568549" cy="451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418" fill="norm" stroke="1" extrusionOk="0">
                  <a:moveTo>
                    <a:pt x="4706" y="15583"/>
                  </a:moveTo>
                  <a:cubicBezTo>
                    <a:pt x="4706" y="15080"/>
                    <a:pt x="4706" y="14578"/>
                    <a:pt x="4746" y="13975"/>
                  </a:cubicBezTo>
                  <a:cubicBezTo>
                    <a:pt x="4786" y="13372"/>
                    <a:pt x="4866" y="12669"/>
                    <a:pt x="4746" y="12167"/>
                  </a:cubicBezTo>
                  <a:cubicBezTo>
                    <a:pt x="4625" y="11664"/>
                    <a:pt x="4304" y="11363"/>
                    <a:pt x="3501" y="12368"/>
                  </a:cubicBezTo>
                  <a:cubicBezTo>
                    <a:pt x="2698" y="13372"/>
                    <a:pt x="1413" y="15683"/>
                    <a:pt x="731" y="17140"/>
                  </a:cubicBezTo>
                  <a:cubicBezTo>
                    <a:pt x="48" y="18597"/>
                    <a:pt x="-32" y="19199"/>
                    <a:pt x="8" y="19752"/>
                  </a:cubicBezTo>
                  <a:cubicBezTo>
                    <a:pt x="48" y="20304"/>
                    <a:pt x="209" y="20807"/>
                    <a:pt x="530" y="21058"/>
                  </a:cubicBezTo>
                  <a:cubicBezTo>
                    <a:pt x="851" y="21309"/>
                    <a:pt x="1333" y="21309"/>
                    <a:pt x="2016" y="20656"/>
                  </a:cubicBezTo>
                  <a:cubicBezTo>
                    <a:pt x="2698" y="20003"/>
                    <a:pt x="3581" y="18697"/>
                    <a:pt x="4264" y="16437"/>
                  </a:cubicBezTo>
                  <a:cubicBezTo>
                    <a:pt x="4946" y="14176"/>
                    <a:pt x="5428" y="10961"/>
                    <a:pt x="5709" y="8600"/>
                  </a:cubicBezTo>
                  <a:cubicBezTo>
                    <a:pt x="5990" y="6239"/>
                    <a:pt x="6071" y="4732"/>
                    <a:pt x="6111" y="3728"/>
                  </a:cubicBezTo>
                  <a:cubicBezTo>
                    <a:pt x="6151" y="2723"/>
                    <a:pt x="6151" y="2221"/>
                    <a:pt x="5950" y="1970"/>
                  </a:cubicBezTo>
                  <a:cubicBezTo>
                    <a:pt x="5749" y="1718"/>
                    <a:pt x="5348" y="1718"/>
                    <a:pt x="4946" y="2572"/>
                  </a:cubicBezTo>
                  <a:cubicBezTo>
                    <a:pt x="4545" y="3426"/>
                    <a:pt x="4143" y="5134"/>
                    <a:pt x="3943" y="7646"/>
                  </a:cubicBezTo>
                  <a:cubicBezTo>
                    <a:pt x="3742" y="10157"/>
                    <a:pt x="3742" y="13473"/>
                    <a:pt x="3903" y="15733"/>
                  </a:cubicBezTo>
                  <a:cubicBezTo>
                    <a:pt x="4063" y="17994"/>
                    <a:pt x="4384" y="19199"/>
                    <a:pt x="4746" y="20003"/>
                  </a:cubicBezTo>
                  <a:cubicBezTo>
                    <a:pt x="5107" y="20807"/>
                    <a:pt x="5509" y="21209"/>
                    <a:pt x="5910" y="21359"/>
                  </a:cubicBezTo>
                  <a:cubicBezTo>
                    <a:pt x="6311" y="21510"/>
                    <a:pt x="6713" y="21410"/>
                    <a:pt x="7355" y="20556"/>
                  </a:cubicBezTo>
                  <a:cubicBezTo>
                    <a:pt x="7998" y="19702"/>
                    <a:pt x="8881" y="18094"/>
                    <a:pt x="9363" y="17039"/>
                  </a:cubicBezTo>
                  <a:cubicBezTo>
                    <a:pt x="9845" y="15984"/>
                    <a:pt x="9925" y="15482"/>
                    <a:pt x="9965" y="14980"/>
                  </a:cubicBezTo>
                  <a:cubicBezTo>
                    <a:pt x="10005" y="14477"/>
                    <a:pt x="10005" y="13975"/>
                    <a:pt x="9764" y="13774"/>
                  </a:cubicBezTo>
                  <a:cubicBezTo>
                    <a:pt x="9523" y="13573"/>
                    <a:pt x="9042" y="13674"/>
                    <a:pt x="8600" y="14226"/>
                  </a:cubicBezTo>
                  <a:cubicBezTo>
                    <a:pt x="8158" y="14779"/>
                    <a:pt x="7757" y="15783"/>
                    <a:pt x="7556" y="16637"/>
                  </a:cubicBezTo>
                  <a:cubicBezTo>
                    <a:pt x="7355" y="17491"/>
                    <a:pt x="7355" y="18195"/>
                    <a:pt x="7556" y="18597"/>
                  </a:cubicBezTo>
                  <a:cubicBezTo>
                    <a:pt x="7757" y="18998"/>
                    <a:pt x="8158" y="19099"/>
                    <a:pt x="8520" y="18848"/>
                  </a:cubicBezTo>
                  <a:cubicBezTo>
                    <a:pt x="8881" y="18597"/>
                    <a:pt x="9202" y="17994"/>
                    <a:pt x="9443" y="17441"/>
                  </a:cubicBezTo>
                  <a:cubicBezTo>
                    <a:pt x="9684" y="16889"/>
                    <a:pt x="9845" y="16386"/>
                    <a:pt x="9845" y="16437"/>
                  </a:cubicBezTo>
                  <a:cubicBezTo>
                    <a:pt x="9845" y="16487"/>
                    <a:pt x="9684" y="17090"/>
                    <a:pt x="9684" y="17793"/>
                  </a:cubicBezTo>
                  <a:cubicBezTo>
                    <a:pt x="9684" y="18496"/>
                    <a:pt x="9845" y="19300"/>
                    <a:pt x="10126" y="19702"/>
                  </a:cubicBezTo>
                  <a:cubicBezTo>
                    <a:pt x="10407" y="20103"/>
                    <a:pt x="10808" y="20103"/>
                    <a:pt x="11330" y="19049"/>
                  </a:cubicBezTo>
                  <a:cubicBezTo>
                    <a:pt x="11852" y="17994"/>
                    <a:pt x="12494" y="15884"/>
                    <a:pt x="13097" y="13171"/>
                  </a:cubicBezTo>
                  <a:cubicBezTo>
                    <a:pt x="13699" y="10459"/>
                    <a:pt x="14261" y="7143"/>
                    <a:pt x="14622" y="5134"/>
                  </a:cubicBezTo>
                  <a:cubicBezTo>
                    <a:pt x="14984" y="3125"/>
                    <a:pt x="15144" y="2422"/>
                    <a:pt x="15225" y="1668"/>
                  </a:cubicBezTo>
                  <a:cubicBezTo>
                    <a:pt x="15305" y="915"/>
                    <a:pt x="15305" y="111"/>
                    <a:pt x="15144" y="10"/>
                  </a:cubicBezTo>
                  <a:cubicBezTo>
                    <a:pt x="14984" y="-90"/>
                    <a:pt x="14662" y="513"/>
                    <a:pt x="14221" y="2422"/>
                  </a:cubicBezTo>
                  <a:cubicBezTo>
                    <a:pt x="13779" y="4330"/>
                    <a:pt x="13217" y="7545"/>
                    <a:pt x="12976" y="10409"/>
                  </a:cubicBezTo>
                  <a:cubicBezTo>
                    <a:pt x="12735" y="13272"/>
                    <a:pt x="12816" y="15783"/>
                    <a:pt x="13016" y="17240"/>
                  </a:cubicBezTo>
                  <a:cubicBezTo>
                    <a:pt x="13217" y="18697"/>
                    <a:pt x="13538" y="19099"/>
                    <a:pt x="13859" y="19149"/>
                  </a:cubicBezTo>
                  <a:cubicBezTo>
                    <a:pt x="14181" y="19199"/>
                    <a:pt x="14502" y="18898"/>
                    <a:pt x="14662" y="17793"/>
                  </a:cubicBezTo>
                  <a:cubicBezTo>
                    <a:pt x="14823" y="16688"/>
                    <a:pt x="14823" y="14779"/>
                    <a:pt x="14703" y="13623"/>
                  </a:cubicBezTo>
                  <a:cubicBezTo>
                    <a:pt x="14582" y="12468"/>
                    <a:pt x="14341" y="12066"/>
                    <a:pt x="14020" y="11815"/>
                  </a:cubicBezTo>
                  <a:cubicBezTo>
                    <a:pt x="13699" y="11564"/>
                    <a:pt x="13297" y="11463"/>
                    <a:pt x="12896" y="11413"/>
                  </a:cubicBezTo>
                  <a:cubicBezTo>
                    <a:pt x="12494" y="11363"/>
                    <a:pt x="12093" y="11363"/>
                    <a:pt x="11852" y="11614"/>
                  </a:cubicBezTo>
                  <a:cubicBezTo>
                    <a:pt x="11611" y="11865"/>
                    <a:pt x="11531" y="12368"/>
                    <a:pt x="11812" y="12669"/>
                  </a:cubicBezTo>
                  <a:cubicBezTo>
                    <a:pt x="12093" y="12970"/>
                    <a:pt x="12735" y="13071"/>
                    <a:pt x="13819" y="13121"/>
                  </a:cubicBezTo>
                  <a:cubicBezTo>
                    <a:pt x="14903" y="13171"/>
                    <a:pt x="16429" y="13171"/>
                    <a:pt x="17352" y="13021"/>
                  </a:cubicBezTo>
                  <a:cubicBezTo>
                    <a:pt x="18276" y="12870"/>
                    <a:pt x="18597" y="12569"/>
                    <a:pt x="18557" y="12518"/>
                  </a:cubicBezTo>
                  <a:cubicBezTo>
                    <a:pt x="18517" y="12468"/>
                    <a:pt x="18115" y="12669"/>
                    <a:pt x="17633" y="13171"/>
                  </a:cubicBezTo>
                  <a:cubicBezTo>
                    <a:pt x="17152" y="13674"/>
                    <a:pt x="16590" y="14477"/>
                    <a:pt x="16309" y="15281"/>
                  </a:cubicBezTo>
                  <a:cubicBezTo>
                    <a:pt x="16027" y="16085"/>
                    <a:pt x="16027" y="16889"/>
                    <a:pt x="16228" y="17290"/>
                  </a:cubicBezTo>
                  <a:cubicBezTo>
                    <a:pt x="16429" y="17692"/>
                    <a:pt x="16830" y="17692"/>
                    <a:pt x="17192" y="17491"/>
                  </a:cubicBezTo>
                  <a:cubicBezTo>
                    <a:pt x="17553" y="17290"/>
                    <a:pt x="17874" y="16889"/>
                    <a:pt x="18196" y="16286"/>
                  </a:cubicBezTo>
                  <a:cubicBezTo>
                    <a:pt x="18517" y="15683"/>
                    <a:pt x="18838" y="14879"/>
                    <a:pt x="18998" y="14879"/>
                  </a:cubicBezTo>
                  <a:cubicBezTo>
                    <a:pt x="19159" y="14879"/>
                    <a:pt x="19159" y="15683"/>
                    <a:pt x="19561" y="16386"/>
                  </a:cubicBezTo>
                  <a:cubicBezTo>
                    <a:pt x="19962" y="17090"/>
                    <a:pt x="20765" y="17692"/>
                    <a:pt x="21568" y="18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5257800" y="3901016"/>
              <a:ext cx="127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596"/>
                    <a:pt x="14400" y="9191"/>
                    <a:pt x="10800" y="12791"/>
                  </a:cubicBezTo>
                  <a:cubicBezTo>
                    <a:pt x="7200" y="16391"/>
                    <a:pt x="3600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5569384" y="4072466"/>
              <a:ext cx="108867" cy="15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343" fill="norm" stroke="1" extrusionOk="0">
                  <a:moveTo>
                    <a:pt x="15518" y="1800"/>
                  </a:moveTo>
                  <a:cubicBezTo>
                    <a:pt x="13918" y="900"/>
                    <a:pt x="12318" y="0"/>
                    <a:pt x="10718" y="0"/>
                  </a:cubicBezTo>
                  <a:cubicBezTo>
                    <a:pt x="9118" y="0"/>
                    <a:pt x="7518" y="900"/>
                    <a:pt x="5518" y="3900"/>
                  </a:cubicBezTo>
                  <a:cubicBezTo>
                    <a:pt x="3518" y="6900"/>
                    <a:pt x="1118" y="12000"/>
                    <a:pt x="318" y="15300"/>
                  </a:cubicBezTo>
                  <a:cubicBezTo>
                    <a:pt x="-482" y="18600"/>
                    <a:pt x="318" y="20100"/>
                    <a:pt x="1718" y="20850"/>
                  </a:cubicBezTo>
                  <a:cubicBezTo>
                    <a:pt x="3118" y="21600"/>
                    <a:pt x="5118" y="21600"/>
                    <a:pt x="8318" y="20100"/>
                  </a:cubicBezTo>
                  <a:cubicBezTo>
                    <a:pt x="11518" y="18600"/>
                    <a:pt x="15918" y="15600"/>
                    <a:pt x="18318" y="12600"/>
                  </a:cubicBezTo>
                  <a:cubicBezTo>
                    <a:pt x="20718" y="9600"/>
                    <a:pt x="21118" y="6600"/>
                    <a:pt x="19918" y="4950"/>
                  </a:cubicBezTo>
                  <a:cubicBezTo>
                    <a:pt x="18718" y="3300"/>
                    <a:pt x="15918" y="3000"/>
                    <a:pt x="13118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5708650" y="3890647"/>
              <a:ext cx="105031" cy="327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48" fill="norm" stroke="1" extrusionOk="0">
                  <a:moveTo>
                    <a:pt x="12960" y="679"/>
                  </a:moveTo>
                  <a:cubicBezTo>
                    <a:pt x="11232" y="263"/>
                    <a:pt x="9504" y="-152"/>
                    <a:pt x="8208" y="56"/>
                  </a:cubicBezTo>
                  <a:cubicBezTo>
                    <a:pt x="6912" y="263"/>
                    <a:pt x="6048" y="1094"/>
                    <a:pt x="5832" y="3725"/>
                  </a:cubicBezTo>
                  <a:cubicBezTo>
                    <a:pt x="5616" y="6356"/>
                    <a:pt x="6048" y="10786"/>
                    <a:pt x="6264" y="13763"/>
                  </a:cubicBezTo>
                  <a:cubicBezTo>
                    <a:pt x="6480" y="16740"/>
                    <a:pt x="6480" y="18263"/>
                    <a:pt x="6264" y="19371"/>
                  </a:cubicBezTo>
                  <a:cubicBezTo>
                    <a:pt x="6048" y="20479"/>
                    <a:pt x="5616" y="21171"/>
                    <a:pt x="5184" y="21171"/>
                  </a:cubicBezTo>
                  <a:cubicBezTo>
                    <a:pt x="4752" y="21171"/>
                    <a:pt x="4320" y="20479"/>
                    <a:pt x="4968" y="19302"/>
                  </a:cubicBezTo>
                  <a:cubicBezTo>
                    <a:pt x="5616" y="18125"/>
                    <a:pt x="7344" y="16463"/>
                    <a:pt x="8856" y="15217"/>
                  </a:cubicBezTo>
                  <a:cubicBezTo>
                    <a:pt x="10368" y="13971"/>
                    <a:pt x="11664" y="13140"/>
                    <a:pt x="13608" y="12517"/>
                  </a:cubicBezTo>
                  <a:cubicBezTo>
                    <a:pt x="15552" y="11894"/>
                    <a:pt x="18144" y="11479"/>
                    <a:pt x="19656" y="11686"/>
                  </a:cubicBezTo>
                  <a:cubicBezTo>
                    <a:pt x="21168" y="11894"/>
                    <a:pt x="21600" y="12725"/>
                    <a:pt x="21384" y="13971"/>
                  </a:cubicBezTo>
                  <a:cubicBezTo>
                    <a:pt x="21168" y="15217"/>
                    <a:pt x="20304" y="16879"/>
                    <a:pt x="16632" y="18194"/>
                  </a:cubicBezTo>
                  <a:cubicBezTo>
                    <a:pt x="12960" y="19510"/>
                    <a:pt x="6480" y="20479"/>
                    <a:pt x="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168900" y="3876322"/>
              <a:ext cx="20955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4364" y="12126"/>
                    <a:pt x="8727" y="4168"/>
                    <a:pt x="12327" y="1326"/>
                  </a:cubicBezTo>
                  <a:cubicBezTo>
                    <a:pt x="15927" y="-1516"/>
                    <a:pt x="18764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5168900" y="4167716"/>
              <a:ext cx="165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5909733" y="4028016"/>
              <a:ext cx="64171" cy="180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4" h="21441" fill="norm" stroke="1" extrusionOk="0">
                  <a:moveTo>
                    <a:pt x="18900" y="1507"/>
                  </a:moveTo>
                  <a:cubicBezTo>
                    <a:pt x="16200" y="753"/>
                    <a:pt x="13500" y="0"/>
                    <a:pt x="10800" y="0"/>
                  </a:cubicBezTo>
                  <a:cubicBezTo>
                    <a:pt x="8100" y="0"/>
                    <a:pt x="5400" y="753"/>
                    <a:pt x="3375" y="1758"/>
                  </a:cubicBezTo>
                  <a:cubicBezTo>
                    <a:pt x="1350" y="2763"/>
                    <a:pt x="0" y="4019"/>
                    <a:pt x="1350" y="5902"/>
                  </a:cubicBezTo>
                  <a:cubicBezTo>
                    <a:pt x="2700" y="7786"/>
                    <a:pt x="6750" y="10298"/>
                    <a:pt x="10463" y="12056"/>
                  </a:cubicBezTo>
                  <a:cubicBezTo>
                    <a:pt x="14175" y="13814"/>
                    <a:pt x="17550" y="14819"/>
                    <a:pt x="19238" y="15949"/>
                  </a:cubicBezTo>
                  <a:cubicBezTo>
                    <a:pt x="20925" y="17079"/>
                    <a:pt x="20925" y="18335"/>
                    <a:pt x="18900" y="19340"/>
                  </a:cubicBezTo>
                  <a:cubicBezTo>
                    <a:pt x="16875" y="20344"/>
                    <a:pt x="12825" y="21098"/>
                    <a:pt x="9113" y="21349"/>
                  </a:cubicBezTo>
                  <a:cubicBezTo>
                    <a:pt x="5400" y="21600"/>
                    <a:pt x="2025" y="21349"/>
                    <a:pt x="675" y="20470"/>
                  </a:cubicBezTo>
                  <a:cubicBezTo>
                    <a:pt x="-675" y="19591"/>
                    <a:pt x="0" y="18084"/>
                    <a:pt x="2700" y="16577"/>
                  </a:cubicBezTo>
                  <a:cubicBezTo>
                    <a:pt x="5400" y="15070"/>
                    <a:pt x="10125" y="13563"/>
                    <a:pt x="14850" y="12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5986770" y="4032911"/>
              <a:ext cx="128281" cy="147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0944" fill="norm" stroke="1" extrusionOk="0">
                  <a:moveTo>
                    <a:pt x="3346" y="12806"/>
                  </a:moveTo>
                  <a:cubicBezTo>
                    <a:pt x="6482" y="10406"/>
                    <a:pt x="9617" y="8006"/>
                    <a:pt x="11533" y="5756"/>
                  </a:cubicBezTo>
                  <a:cubicBezTo>
                    <a:pt x="13449" y="3506"/>
                    <a:pt x="14146" y="1406"/>
                    <a:pt x="13449" y="506"/>
                  </a:cubicBezTo>
                  <a:cubicBezTo>
                    <a:pt x="12753" y="-394"/>
                    <a:pt x="10662" y="-94"/>
                    <a:pt x="8224" y="1406"/>
                  </a:cubicBezTo>
                  <a:cubicBezTo>
                    <a:pt x="5785" y="2906"/>
                    <a:pt x="2998" y="5606"/>
                    <a:pt x="1430" y="8606"/>
                  </a:cubicBezTo>
                  <a:cubicBezTo>
                    <a:pt x="-138" y="11606"/>
                    <a:pt x="-486" y="14906"/>
                    <a:pt x="733" y="17306"/>
                  </a:cubicBezTo>
                  <a:cubicBezTo>
                    <a:pt x="1953" y="19706"/>
                    <a:pt x="4740" y="21206"/>
                    <a:pt x="8398" y="20906"/>
                  </a:cubicBezTo>
                  <a:cubicBezTo>
                    <a:pt x="12056" y="20606"/>
                    <a:pt x="16585" y="18506"/>
                    <a:pt x="21114" y="16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6127750" y="3794009"/>
              <a:ext cx="567585" cy="381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91" fill="norm" stroke="1" extrusionOk="0">
                  <a:moveTo>
                    <a:pt x="0" y="16774"/>
                  </a:moveTo>
                  <a:cubicBezTo>
                    <a:pt x="0" y="16177"/>
                    <a:pt x="0" y="15580"/>
                    <a:pt x="0" y="14983"/>
                  </a:cubicBezTo>
                  <a:cubicBezTo>
                    <a:pt x="0" y="14387"/>
                    <a:pt x="0" y="13790"/>
                    <a:pt x="120" y="13730"/>
                  </a:cubicBezTo>
                  <a:cubicBezTo>
                    <a:pt x="241" y="13671"/>
                    <a:pt x="482" y="14148"/>
                    <a:pt x="883" y="14983"/>
                  </a:cubicBezTo>
                  <a:cubicBezTo>
                    <a:pt x="1285" y="15819"/>
                    <a:pt x="1847" y="17012"/>
                    <a:pt x="2128" y="17907"/>
                  </a:cubicBezTo>
                  <a:cubicBezTo>
                    <a:pt x="2409" y="18802"/>
                    <a:pt x="2409" y="19399"/>
                    <a:pt x="2208" y="20055"/>
                  </a:cubicBezTo>
                  <a:cubicBezTo>
                    <a:pt x="2007" y="20712"/>
                    <a:pt x="1606" y="21428"/>
                    <a:pt x="1365" y="21487"/>
                  </a:cubicBezTo>
                  <a:cubicBezTo>
                    <a:pt x="1124" y="21547"/>
                    <a:pt x="1044" y="20950"/>
                    <a:pt x="1124" y="19697"/>
                  </a:cubicBezTo>
                  <a:cubicBezTo>
                    <a:pt x="1204" y="18444"/>
                    <a:pt x="1445" y="16535"/>
                    <a:pt x="1887" y="15162"/>
                  </a:cubicBezTo>
                  <a:cubicBezTo>
                    <a:pt x="2329" y="13790"/>
                    <a:pt x="2971" y="12955"/>
                    <a:pt x="3493" y="12418"/>
                  </a:cubicBezTo>
                  <a:cubicBezTo>
                    <a:pt x="4015" y="11881"/>
                    <a:pt x="4416" y="11642"/>
                    <a:pt x="4697" y="11821"/>
                  </a:cubicBezTo>
                  <a:cubicBezTo>
                    <a:pt x="4978" y="12000"/>
                    <a:pt x="5139" y="12597"/>
                    <a:pt x="5259" y="13611"/>
                  </a:cubicBezTo>
                  <a:cubicBezTo>
                    <a:pt x="5380" y="14625"/>
                    <a:pt x="5460" y="16057"/>
                    <a:pt x="5541" y="17072"/>
                  </a:cubicBezTo>
                  <a:cubicBezTo>
                    <a:pt x="5621" y="18086"/>
                    <a:pt x="5701" y="18683"/>
                    <a:pt x="5942" y="18683"/>
                  </a:cubicBezTo>
                  <a:cubicBezTo>
                    <a:pt x="6183" y="18683"/>
                    <a:pt x="6584" y="18086"/>
                    <a:pt x="7026" y="17012"/>
                  </a:cubicBezTo>
                  <a:cubicBezTo>
                    <a:pt x="7468" y="15938"/>
                    <a:pt x="7949" y="14387"/>
                    <a:pt x="8311" y="13372"/>
                  </a:cubicBezTo>
                  <a:cubicBezTo>
                    <a:pt x="8672" y="12358"/>
                    <a:pt x="8913" y="11881"/>
                    <a:pt x="8953" y="12179"/>
                  </a:cubicBezTo>
                  <a:cubicBezTo>
                    <a:pt x="8993" y="12477"/>
                    <a:pt x="8833" y="13551"/>
                    <a:pt x="8752" y="14446"/>
                  </a:cubicBezTo>
                  <a:cubicBezTo>
                    <a:pt x="8672" y="15341"/>
                    <a:pt x="8672" y="16057"/>
                    <a:pt x="8793" y="16654"/>
                  </a:cubicBezTo>
                  <a:cubicBezTo>
                    <a:pt x="8913" y="17251"/>
                    <a:pt x="9154" y="17728"/>
                    <a:pt x="9475" y="17907"/>
                  </a:cubicBezTo>
                  <a:cubicBezTo>
                    <a:pt x="9796" y="18086"/>
                    <a:pt x="10198" y="17967"/>
                    <a:pt x="10800" y="17251"/>
                  </a:cubicBezTo>
                  <a:cubicBezTo>
                    <a:pt x="11402" y="16535"/>
                    <a:pt x="12205" y="15222"/>
                    <a:pt x="12687" y="14267"/>
                  </a:cubicBezTo>
                  <a:cubicBezTo>
                    <a:pt x="13169" y="13313"/>
                    <a:pt x="13329" y="12716"/>
                    <a:pt x="13209" y="12537"/>
                  </a:cubicBezTo>
                  <a:cubicBezTo>
                    <a:pt x="13088" y="12358"/>
                    <a:pt x="12687" y="12597"/>
                    <a:pt x="12326" y="13074"/>
                  </a:cubicBezTo>
                  <a:cubicBezTo>
                    <a:pt x="11964" y="13551"/>
                    <a:pt x="11643" y="14267"/>
                    <a:pt x="11523" y="15043"/>
                  </a:cubicBezTo>
                  <a:cubicBezTo>
                    <a:pt x="11402" y="15819"/>
                    <a:pt x="11483" y="16654"/>
                    <a:pt x="11723" y="17191"/>
                  </a:cubicBezTo>
                  <a:cubicBezTo>
                    <a:pt x="11964" y="17728"/>
                    <a:pt x="12366" y="17967"/>
                    <a:pt x="13048" y="18027"/>
                  </a:cubicBezTo>
                  <a:cubicBezTo>
                    <a:pt x="13731" y="18086"/>
                    <a:pt x="14694" y="17967"/>
                    <a:pt x="15417" y="17728"/>
                  </a:cubicBezTo>
                  <a:cubicBezTo>
                    <a:pt x="16140" y="17490"/>
                    <a:pt x="16622" y="17132"/>
                    <a:pt x="16983" y="16535"/>
                  </a:cubicBezTo>
                  <a:cubicBezTo>
                    <a:pt x="17344" y="15938"/>
                    <a:pt x="17585" y="15103"/>
                    <a:pt x="17465" y="14685"/>
                  </a:cubicBezTo>
                  <a:cubicBezTo>
                    <a:pt x="17344" y="14267"/>
                    <a:pt x="16862" y="14267"/>
                    <a:pt x="16341" y="14685"/>
                  </a:cubicBezTo>
                  <a:cubicBezTo>
                    <a:pt x="15819" y="15103"/>
                    <a:pt x="15257" y="15938"/>
                    <a:pt x="14935" y="16893"/>
                  </a:cubicBezTo>
                  <a:cubicBezTo>
                    <a:pt x="14614" y="17848"/>
                    <a:pt x="14534" y="18922"/>
                    <a:pt x="14735" y="19459"/>
                  </a:cubicBezTo>
                  <a:cubicBezTo>
                    <a:pt x="14935" y="19996"/>
                    <a:pt x="15417" y="19996"/>
                    <a:pt x="16260" y="18922"/>
                  </a:cubicBezTo>
                  <a:cubicBezTo>
                    <a:pt x="17103" y="17848"/>
                    <a:pt x="18308" y="15699"/>
                    <a:pt x="19231" y="12776"/>
                  </a:cubicBezTo>
                  <a:cubicBezTo>
                    <a:pt x="20155" y="9852"/>
                    <a:pt x="20797" y="6153"/>
                    <a:pt x="21158" y="4004"/>
                  </a:cubicBezTo>
                  <a:cubicBezTo>
                    <a:pt x="21520" y="1856"/>
                    <a:pt x="21600" y="1260"/>
                    <a:pt x="21480" y="782"/>
                  </a:cubicBezTo>
                  <a:cubicBezTo>
                    <a:pt x="21359" y="305"/>
                    <a:pt x="21038" y="-53"/>
                    <a:pt x="20717" y="7"/>
                  </a:cubicBezTo>
                  <a:cubicBezTo>
                    <a:pt x="20396" y="66"/>
                    <a:pt x="20074" y="544"/>
                    <a:pt x="19713" y="2214"/>
                  </a:cubicBezTo>
                  <a:cubicBezTo>
                    <a:pt x="19352" y="3885"/>
                    <a:pt x="18950" y="6749"/>
                    <a:pt x="18709" y="9613"/>
                  </a:cubicBezTo>
                  <a:cubicBezTo>
                    <a:pt x="18468" y="12477"/>
                    <a:pt x="18388" y="15341"/>
                    <a:pt x="18428" y="17072"/>
                  </a:cubicBezTo>
                  <a:cubicBezTo>
                    <a:pt x="18468" y="18802"/>
                    <a:pt x="18629" y="19399"/>
                    <a:pt x="18790" y="19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6667500" y="4243916"/>
              <a:ext cx="44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7217833" y="3920066"/>
              <a:ext cx="71967" cy="345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388" fill="norm" stroke="1" extrusionOk="0">
                  <a:moveTo>
                    <a:pt x="15429" y="1571"/>
                  </a:moveTo>
                  <a:cubicBezTo>
                    <a:pt x="12343" y="1833"/>
                    <a:pt x="9257" y="2095"/>
                    <a:pt x="6789" y="1964"/>
                  </a:cubicBezTo>
                  <a:cubicBezTo>
                    <a:pt x="4320" y="1833"/>
                    <a:pt x="2469" y="1309"/>
                    <a:pt x="3086" y="851"/>
                  </a:cubicBezTo>
                  <a:cubicBezTo>
                    <a:pt x="3703" y="393"/>
                    <a:pt x="6789" y="0"/>
                    <a:pt x="9566" y="0"/>
                  </a:cubicBezTo>
                  <a:cubicBezTo>
                    <a:pt x="12343" y="0"/>
                    <a:pt x="14812" y="393"/>
                    <a:pt x="16972" y="2160"/>
                  </a:cubicBezTo>
                  <a:cubicBezTo>
                    <a:pt x="19132" y="3927"/>
                    <a:pt x="20983" y="7069"/>
                    <a:pt x="20983" y="9818"/>
                  </a:cubicBezTo>
                  <a:cubicBezTo>
                    <a:pt x="20983" y="12567"/>
                    <a:pt x="19132" y="14924"/>
                    <a:pt x="16663" y="16691"/>
                  </a:cubicBezTo>
                  <a:cubicBezTo>
                    <a:pt x="14194" y="18458"/>
                    <a:pt x="11109" y="19636"/>
                    <a:pt x="8023" y="20422"/>
                  </a:cubicBezTo>
                  <a:cubicBezTo>
                    <a:pt x="4937" y="21207"/>
                    <a:pt x="1852" y="21600"/>
                    <a:pt x="617" y="21273"/>
                  </a:cubicBezTo>
                  <a:cubicBezTo>
                    <a:pt x="-617" y="20945"/>
                    <a:pt x="0" y="19898"/>
                    <a:pt x="2469" y="18851"/>
                  </a:cubicBezTo>
                  <a:cubicBezTo>
                    <a:pt x="4937" y="17804"/>
                    <a:pt x="9257" y="16756"/>
                    <a:pt x="13577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7740650" y="4053381"/>
              <a:ext cx="267926" cy="329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288" fill="norm" stroke="1" extrusionOk="0">
                  <a:moveTo>
                    <a:pt x="0" y="1233"/>
                  </a:moveTo>
                  <a:cubicBezTo>
                    <a:pt x="850" y="1233"/>
                    <a:pt x="1701" y="1233"/>
                    <a:pt x="2721" y="2190"/>
                  </a:cubicBezTo>
                  <a:cubicBezTo>
                    <a:pt x="3742" y="3147"/>
                    <a:pt x="4932" y="5061"/>
                    <a:pt x="5443" y="6360"/>
                  </a:cubicBezTo>
                  <a:cubicBezTo>
                    <a:pt x="5953" y="7658"/>
                    <a:pt x="5783" y="8342"/>
                    <a:pt x="5357" y="8889"/>
                  </a:cubicBezTo>
                  <a:cubicBezTo>
                    <a:pt x="4932" y="9436"/>
                    <a:pt x="4252" y="9846"/>
                    <a:pt x="3827" y="9709"/>
                  </a:cubicBezTo>
                  <a:cubicBezTo>
                    <a:pt x="3402" y="9572"/>
                    <a:pt x="3231" y="8889"/>
                    <a:pt x="3402" y="7453"/>
                  </a:cubicBezTo>
                  <a:cubicBezTo>
                    <a:pt x="3572" y="6018"/>
                    <a:pt x="4082" y="3831"/>
                    <a:pt x="4677" y="2532"/>
                  </a:cubicBezTo>
                  <a:cubicBezTo>
                    <a:pt x="5272" y="1233"/>
                    <a:pt x="5953" y="823"/>
                    <a:pt x="6718" y="481"/>
                  </a:cubicBezTo>
                  <a:cubicBezTo>
                    <a:pt x="7483" y="139"/>
                    <a:pt x="8334" y="-134"/>
                    <a:pt x="9014" y="71"/>
                  </a:cubicBezTo>
                  <a:cubicBezTo>
                    <a:pt x="9694" y="276"/>
                    <a:pt x="10205" y="960"/>
                    <a:pt x="10545" y="1643"/>
                  </a:cubicBezTo>
                  <a:cubicBezTo>
                    <a:pt x="10885" y="2327"/>
                    <a:pt x="11055" y="3010"/>
                    <a:pt x="11565" y="3420"/>
                  </a:cubicBezTo>
                  <a:cubicBezTo>
                    <a:pt x="12076" y="3831"/>
                    <a:pt x="12926" y="3967"/>
                    <a:pt x="13691" y="3831"/>
                  </a:cubicBezTo>
                  <a:cubicBezTo>
                    <a:pt x="14457" y="3694"/>
                    <a:pt x="15137" y="3284"/>
                    <a:pt x="15732" y="2805"/>
                  </a:cubicBezTo>
                  <a:cubicBezTo>
                    <a:pt x="16328" y="2327"/>
                    <a:pt x="16838" y="1780"/>
                    <a:pt x="16668" y="1438"/>
                  </a:cubicBezTo>
                  <a:cubicBezTo>
                    <a:pt x="16498" y="1096"/>
                    <a:pt x="15647" y="960"/>
                    <a:pt x="14712" y="1370"/>
                  </a:cubicBezTo>
                  <a:cubicBezTo>
                    <a:pt x="13776" y="1780"/>
                    <a:pt x="12756" y="2737"/>
                    <a:pt x="12246" y="3762"/>
                  </a:cubicBezTo>
                  <a:cubicBezTo>
                    <a:pt x="11735" y="4788"/>
                    <a:pt x="11735" y="5881"/>
                    <a:pt x="12076" y="6633"/>
                  </a:cubicBezTo>
                  <a:cubicBezTo>
                    <a:pt x="12416" y="7385"/>
                    <a:pt x="13096" y="7795"/>
                    <a:pt x="13861" y="7932"/>
                  </a:cubicBezTo>
                  <a:cubicBezTo>
                    <a:pt x="14627" y="8069"/>
                    <a:pt x="15477" y="7932"/>
                    <a:pt x="16583" y="7385"/>
                  </a:cubicBezTo>
                  <a:cubicBezTo>
                    <a:pt x="17688" y="6838"/>
                    <a:pt x="19049" y="5881"/>
                    <a:pt x="19984" y="5061"/>
                  </a:cubicBezTo>
                  <a:cubicBezTo>
                    <a:pt x="20920" y="4241"/>
                    <a:pt x="21430" y="3557"/>
                    <a:pt x="21515" y="3694"/>
                  </a:cubicBezTo>
                  <a:cubicBezTo>
                    <a:pt x="21600" y="3831"/>
                    <a:pt x="21260" y="4788"/>
                    <a:pt x="21090" y="7522"/>
                  </a:cubicBezTo>
                  <a:cubicBezTo>
                    <a:pt x="20920" y="10256"/>
                    <a:pt x="20920" y="14767"/>
                    <a:pt x="20835" y="17433"/>
                  </a:cubicBezTo>
                  <a:cubicBezTo>
                    <a:pt x="20750" y="20099"/>
                    <a:pt x="20580" y="20919"/>
                    <a:pt x="20069" y="21193"/>
                  </a:cubicBezTo>
                  <a:cubicBezTo>
                    <a:pt x="19559" y="21466"/>
                    <a:pt x="18709" y="21193"/>
                    <a:pt x="17943" y="19894"/>
                  </a:cubicBezTo>
                  <a:cubicBezTo>
                    <a:pt x="17178" y="18595"/>
                    <a:pt x="16498" y="16271"/>
                    <a:pt x="15817" y="13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7975600" y="4047066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8048498" y="4041686"/>
              <a:ext cx="136653" cy="119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057" fill="norm" stroke="1" extrusionOk="0">
                  <a:moveTo>
                    <a:pt x="1493" y="9885"/>
                  </a:moveTo>
                  <a:cubicBezTo>
                    <a:pt x="3456" y="8767"/>
                    <a:pt x="5420" y="7650"/>
                    <a:pt x="7220" y="5788"/>
                  </a:cubicBezTo>
                  <a:cubicBezTo>
                    <a:pt x="9020" y="3926"/>
                    <a:pt x="10656" y="1319"/>
                    <a:pt x="10656" y="388"/>
                  </a:cubicBezTo>
                  <a:cubicBezTo>
                    <a:pt x="10656" y="-543"/>
                    <a:pt x="9020" y="202"/>
                    <a:pt x="6893" y="2623"/>
                  </a:cubicBezTo>
                  <a:cubicBezTo>
                    <a:pt x="4765" y="5043"/>
                    <a:pt x="2147" y="9140"/>
                    <a:pt x="838" y="12119"/>
                  </a:cubicBezTo>
                  <a:cubicBezTo>
                    <a:pt x="-471" y="15098"/>
                    <a:pt x="-471" y="16960"/>
                    <a:pt x="2474" y="18450"/>
                  </a:cubicBezTo>
                  <a:cubicBezTo>
                    <a:pt x="5420" y="19940"/>
                    <a:pt x="11311" y="21057"/>
                    <a:pt x="14911" y="21057"/>
                  </a:cubicBezTo>
                  <a:cubicBezTo>
                    <a:pt x="18511" y="21057"/>
                    <a:pt x="19820" y="19940"/>
                    <a:pt x="21129" y="18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8179395" y="4070661"/>
              <a:ext cx="113705" cy="110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955" fill="norm" stroke="1" extrusionOk="0">
                  <a:moveTo>
                    <a:pt x="16688" y="341"/>
                  </a:moveTo>
                  <a:cubicBezTo>
                    <a:pt x="14688" y="-59"/>
                    <a:pt x="12688" y="-459"/>
                    <a:pt x="9888" y="1341"/>
                  </a:cubicBezTo>
                  <a:cubicBezTo>
                    <a:pt x="7088" y="3141"/>
                    <a:pt x="3488" y="7141"/>
                    <a:pt x="1688" y="10141"/>
                  </a:cubicBezTo>
                  <a:cubicBezTo>
                    <a:pt x="-112" y="13141"/>
                    <a:pt x="-112" y="15141"/>
                    <a:pt x="88" y="17141"/>
                  </a:cubicBezTo>
                  <a:cubicBezTo>
                    <a:pt x="288" y="19141"/>
                    <a:pt x="688" y="21141"/>
                    <a:pt x="4288" y="20941"/>
                  </a:cubicBezTo>
                  <a:cubicBezTo>
                    <a:pt x="7888" y="20741"/>
                    <a:pt x="14688" y="18341"/>
                    <a:pt x="21488" y="15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8319443" y="3872812"/>
              <a:ext cx="84052" cy="29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186" fill="norm" stroke="1" extrusionOk="0">
                  <a:moveTo>
                    <a:pt x="20311" y="2919"/>
                  </a:moveTo>
                  <a:cubicBezTo>
                    <a:pt x="20838" y="1711"/>
                    <a:pt x="21365" y="502"/>
                    <a:pt x="20311" y="125"/>
                  </a:cubicBezTo>
                  <a:cubicBezTo>
                    <a:pt x="19258" y="-253"/>
                    <a:pt x="16624" y="200"/>
                    <a:pt x="13463" y="1862"/>
                  </a:cubicBezTo>
                  <a:cubicBezTo>
                    <a:pt x="10302" y="3523"/>
                    <a:pt x="6614" y="6393"/>
                    <a:pt x="3980" y="8961"/>
                  </a:cubicBezTo>
                  <a:cubicBezTo>
                    <a:pt x="1345" y="11529"/>
                    <a:pt x="-235" y="13795"/>
                    <a:pt x="28" y="15758"/>
                  </a:cubicBezTo>
                  <a:cubicBezTo>
                    <a:pt x="292" y="17722"/>
                    <a:pt x="2399" y="19383"/>
                    <a:pt x="4770" y="20290"/>
                  </a:cubicBezTo>
                  <a:cubicBezTo>
                    <a:pt x="7141" y="21196"/>
                    <a:pt x="9775" y="21347"/>
                    <a:pt x="11619" y="21045"/>
                  </a:cubicBezTo>
                  <a:cubicBezTo>
                    <a:pt x="13463" y="20743"/>
                    <a:pt x="14516" y="19988"/>
                    <a:pt x="14516" y="19157"/>
                  </a:cubicBezTo>
                  <a:cubicBezTo>
                    <a:pt x="14516" y="18326"/>
                    <a:pt x="13463" y="17420"/>
                    <a:pt x="12409" y="16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8287263" y="3803649"/>
              <a:ext cx="410121" cy="359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80" fill="norm" stroke="1" extrusionOk="0">
                  <a:moveTo>
                    <a:pt x="1967" y="15663"/>
                  </a:moveTo>
                  <a:cubicBezTo>
                    <a:pt x="1080" y="15663"/>
                    <a:pt x="194" y="15663"/>
                    <a:pt x="28" y="15789"/>
                  </a:cubicBezTo>
                  <a:cubicBezTo>
                    <a:pt x="-138" y="15916"/>
                    <a:pt x="416" y="16168"/>
                    <a:pt x="1856" y="16232"/>
                  </a:cubicBezTo>
                  <a:cubicBezTo>
                    <a:pt x="3296" y="16295"/>
                    <a:pt x="5622" y="16168"/>
                    <a:pt x="7117" y="15916"/>
                  </a:cubicBezTo>
                  <a:cubicBezTo>
                    <a:pt x="8613" y="15663"/>
                    <a:pt x="9277" y="15284"/>
                    <a:pt x="9831" y="14905"/>
                  </a:cubicBezTo>
                  <a:cubicBezTo>
                    <a:pt x="10385" y="14526"/>
                    <a:pt x="10828" y="14147"/>
                    <a:pt x="10773" y="13832"/>
                  </a:cubicBezTo>
                  <a:cubicBezTo>
                    <a:pt x="10717" y="13516"/>
                    <a:pt x="10164" y="13263"/>
                    <a:pt x="9610" y="13453"/>
                  </a:cubicBezTo>
                  <a:cubicBezTo>
                    <a:pt x="9056" y="13642"/>
                    <a:pt x="8502" y="14274"/>
                    <a:pt x="8059" y="15221"/>
                  </a:cubicBezTo>
                  <a:cubicBezTo>
                    <a:pt x="7616" y="16168"/>
                    <a:pt x="7284" y="17432"/>
                    <a:pt x="7339" y="18253"/>
                  </a:cubicBezTo>
                  <a:cubicBezTo>
                    <a:pt x="7394" y="19074"/>
                    <a:pt x="7837" y="19453"/>
                    <a:pt x="8668" y="19642"/>
                  </a:cubicBezTo>
                  <a:cubicBezTo>
                    <a:pt x="9499" y="19832"/>
                    <a:pt x="10717" y="19832"/>
                    <a:pt x="11880" y="19516"/>
                  </a:cubicBezTo>
                  <a:cubicBezTo>
                    <a:pt x="13044" y="19200"/>
                    <a:pt x="14151" y="18568"/>
                    <a:pt x="14816" y="17937"/>
                  </a:cubicBezTo>
                  <a:cubicBezTo>
                    <a:pt x="15480" y="17305"/>
                    <a:pt x="15702" y="16674"/>
                    <a:pt x="15536" y="16358"/>
                  </a:cubicBezTo>
                  <a:cubicBezTo>
                    <a:pt x="15370" y="16042"/>
                    <a:pt x="14816" y="16042"/>
                    <a:pt x="14262" y="16358"/>
                  </a:cubicBezTo>
                  <a:cubicBezTo>
                    <a:pt x="13708" y="16674"/>
                    <a:pt x="13154" y="17305"/>
                    <a:pt x="12822" y="18000"/>
                  </a:cubicBezTo>
                  <a:cubicBezTo>
                    <a:pt x="12490" y="18695"/>
                    <a:pt x="12379" y="19453"/>
                    <a:pt x="12490" y="20084"/>
                  </a:cubicBezTo>
                  <a:cubicBezTo>
                    <a:pt x="12600" y="20716"/>
                    <a:pt x="12933" y="21221"/>
                    <a:pt x="13376" y="21411"/>
                  </a:cubicBezTo>
                  <a:cubicBezTo>
                    <a:pt x="13819" y="21600"/>
                    <a:pt x="14373" y="21474"/>
                    <a:pt x="15259" y="20147"/>
                  </a:cubicBezTo>
                  <a:cubicBezTo>
                    <a:pt x="16145" y="18821"/>
                    <a:pt x="17364" y="16295"/>
                    <a:pt x="18416" y="13263"/>
                  </a:cubicBezTo>
                  <a:cubicBezTo>
                    <a:pt x="19468" y="10232"/>
                    <a:pt x="20354" y="6695"/>
                    <a:pt x="20853" y="4611"/>
                  </a:cubicBezTo>
                  <a:cubicBezTo>
                    <a:pt x="21351" y="2526"/>
                    <a:pt x="21462" y="1895"/>
                    <a:pt x="21462" y="1263"/>
                  </a:cubicBezTo>
                  <a:cubicBezTo>
                    <a:pt x="21462" y="632"/>
                    <a:pt x="21351" y="0"/>
                    <a:pt x="21130" y="0"/>
                  </a:cubicBezTo>
                  <a:cubicBezTo>
                    <a:pt x="20908" y="0"/>
                    <a:pt x="20576" y="632"/>
                    <a:pt x="20133" y="2589"/>
                  </a:cubicBezTo>
                  <a:cubicBezTo>
                    <a:pt x="19690" y="4547"/>
                    <a:pt x="19136" y="7832"/>
                    <a:pt x="18970" y="10674"/>
                  </a:cubicBezTo>
                  <a:cubicBezTo>
                    <a:pt x="18804" y="13516"/>
                    <a:pt x="19025" y="15916"/>
                    <a:pt x="19247" y="18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9086850" y="3866003"/>
              <a:ext cx="450850" cy="32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6085" y="1479"/>
                  </a:moveTo>
                  <a:cubicBezTo>
                    <a:pt x="4665" y="5546"/>
                    <a:pt x="3245" y="9614"/>
                    <a:pt x="2485" y="12630"/>
                  </a:cubicBezTo>
                  <a:cubicBezTo>
                    <a:pt x="1724" y="15645"/>
                    <a:pt x="1623" y="17609"/>
                    <a:pt x="1623" y="19011"/>
                  </a:cubicBezTo>
                  <a:cubicBezTo>
                    <a:pt x="1623" y="20414"/>
                    <a:pt x="1724" y="21255"/>
                    <a:pt x="1977" y="21396"/>
                  </a:cubicBezTo>
                  <a:cubicBezTo>
                    <a:pt x="2231" y="21536"/>
                    <a:pt x="2637" y="20975"/>
                    <a:pt x="2535" y="19853"/>
                  </a:cubicBezTo>
                  <a:cubicBezTo>
                    <a:pt x="2434" y="18731"/>
                    <a:pt x="1825" y="17048"/>
                    <a:pt x="1217" y="15855"/>
                  </a:cubicBezTo>
                  <a:cubicBezTo>
                    <a:pt x="608" y="14663"/>
                    <a:pt x="0" y="13962"/>
                    <a:pt x="0" y="13471"/>
                  </a:cubicBezTo>
                  <a:cubicBezTo>
                    <a:pt x="0" y="12980"/>
                    <a:pt x="608" y="12700"/>
                    <a:pt x="1724" y="11437"/>
                  </a:cubicBezTo>
                  <a:cubicBezTo>
                    <a:pt x="2839" y="10175"/>
                    <a:pt x="4462" y="7931"/>
                    <a:pt x="5730" y="6037"/>
                  </a:cubicBezTo>
                  <a:cubicBezTo>
                    <a:pt x="6997" y="4144"/>
                    <a:pt x="7910" y="2601"/>
                    <a:pt x="8569" y="1549"/>
                  </a:cubicBezTo>
                  <a:cubicBezTo>
                    <a:pt x="9228" y="497"/>
                    <a:pt x="9634" y="-64"/>
                    <a:pt x="9887" y="6"/>
                  </a:cubicBezTo>
                  <a:cubicBezTo>
                    <a:pt x="10141" y="76"/>
                    <a:pt x="10242" y="778"/>
                    <a:pt x="10039" y="2811"/>
                  </a:cubicBezTo>
                  <a:cubicBezTo>
                    <a:pt x="9837" y="4845"/>
                    <a:pt x="9330" y="8211"/>
                    <a:pt x="8873" y="10876"/>
                  </a:cubicBezTo>
                  <a:cubicBezTo>
                    <a:pt x="8417" y="13541"/>
                    <a:pt x="8011" y="15505"/>
                    <a:pt x="7707" y="16837"/>
                  </a:cubicBezTo>
                  <a:cubicBezTo>
                    <a:pt x="7403" y="18170"/>
                    <a:pt x="7200" y="18871"/>
                    <a:pt x="7200" y="18871"/>
                  </a:cubicBezTo>
                  <a:cubicBezTo>
                    <a:pt x="7200" y="18871"/>
                    <a:pt x="7403" y="18170"/>
                    <a:pt x="7758" y="17749"/>
                  </a:cubicBezTo>
                  <a:cubicBezTo>
                    <a:pt x="8113" y="17328"/>
                    <a:pt x="8620" y="17188"/>
                    <a:pt x="9076" y="17398"/>
                  </a:cubicBezTo>
                  <a:cubicBezTo>
                    <a:pt x="9532" y="17609"/>
                    <a:pt x="9938" y="18170"/>
                    <a:pt x="10699" y="18731"/>
                  </a:cubicBezTo>
                  <a:cubicBezTo>
                    <a:pt x="11459" y="19292"/>
                    <a:pt x="12575" y="19853"/>
                    <a:pt x="13639" y="19783"/>
                  </a:cubicBezTo>
                  <a:cubicBezTo>
                    <a:pt x="14704" y="19713"/>
                    <a:pt x="15718" y="19011"/>
                    <a:pt x="16377" y="18310"/>
                  </a:cubicBezTo>
                  <a:cubicBezTo>
                    <a:pt x="17037" y="17609"/>
                    <a:pt x="17341" y="16907"/>
                    <a:pt x="17544" y="16206"/>
                  </a:cubicBezTo>
                  <a:cubicBezTo>
                    <a:pt x="17746" y="15505"/>
                    <a:pt x="17848" y="14804"/>
                    <a:pt x="17645" y="14383"/>
                  </a:cubicBezTo>
                  <a:cubicBezTo>
                    <a:pt x="17442" y="13962"/>
                    <a:pt x="16935" y="13822"/>
                    <a:pt x="16428" y="14172"/>
                  </a:cubicBezTo>
                  <a:cubicBezTo>
                    <a:pt x="15921" y="14523"/>
                    <a:pt x="15414" y="15365"/>
                    <a:pt x="15161" y="16136"/>
                  </a:cubicBezTo>
                  <a:cubicBezTo>
                    <a:pt x="14907" y="16907"/>
                    <a:pt x="14907" y="17609"/>
                    <a:pt x="14958" y="18310"/>
                  </a:cubicBezTo>
                  <a:cubicBezTo>
                    <a:pt x="15008" y="19011"/>
                    <a:pt x="15110" y="19713"/>
                    <a:pt x="16225" y="20063"/>
                  </a:cubicBezTo>
                  <a:cubicBezTo>
                    <a:pt x="17341" y="20414"/>
                    <a:pt x="19470" y="20414"/>
                    <a:pt x="21600" y="20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9962019" y="3850216"/>
              <a:ext cx="380679" cy="36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21" fill="norm" stroke="1" extrusionOk="0">
                  <a:moveTo>
                    <a:pt x="7582" y="0"/>
                  </a:moveTo>
                  <a:cubicBezTo>
                    <a:pt x="6508" y="3032"/>
                    <a:pt x="5434" y="6063"/>
                    <a:pt x="4777" y="9347"/>
                  </a:cubicBezTo>
                  <a:cubicBezTo>
                    <a:pt x="4121" y="12632"/>
                    <a:pt x="3882" y="16168"/>
                    <a:pt x="3882" y="18253"/>
                  </a:cubicBezTo>
                  <a:cubicBezTo>
                    <a:pt x="3882" y="20337"/>
                    <a:pt x="4121" y="20968"/>
                    <a:pt x="4538" y="21284"/>
                  </a:cubicBezTo>
                  <a:cubicBezTo>
                    <a:pt x="4956" y="21600"/>
                    <a:pt x="5553" y="21600"/>
                    <a:pt x="5911" y="21284"/>
                  </a:cubicBezTo>
                  <a:cubicBezTo>
                    <a:pt x="6269" y="20968"/>
                    <a:pt x="6388" y="20337"/>
                    <a:pt x="6209" y="19326"/>
                  </a:cubicBezTo>
                  <a:cubicBezTo>
                    <a:pt x="6030" y="18316"/>
                    <a:pt x="5553" y="16926"/>
                    <a:pt x="4658" y="15979"/>
                  </a:cubicBezTo>
                  <a:cubicBezTo>
                    <a:pt x="3763" y="15032"/>
                    <a:pt x="2450" y="14526"/>
                    <a:pt x="1495" y="14337"/>
                  </a:cubicBezTo>
                  <a:cubicBezTo>
                    <a:pt x="541" y="14147"/>
                    <a:pt x="-56" y="14274"/>
                    <a:pt x="4" y="14400"/>
                  </a:cubicBezTo>
                  <a:cubicBezTo>
                    <a:pt x="63" y="14526"/>
                    <a:pt x="779" y="14653"/>
                    <a:pt x="2092" y="14589"/>
                  </a:cubicBezTo>
                  <a:cubicBezTo>
                    <a:pt x="3405" y="14526"/>
                    <a:pt x="5314" y="14274"/>
                    <a:pt x="6866" y="13895"/>
                  </a:cubicBezTo>
                  <a:cubicBezTo>
                    <a:pt x="8417" y="13516"/>
                    <a:pt x="9610" y="13011"/>
                    <a:pt x="10505" y="12758"/>
                  </a:cubicBezTo>
                  <a:cubicBezTo>
                    <a:pt x="11400" y="12505"/>
                    <a:pt x="11997" y="12505"/>
                    <a:pt x="11997" y="12632"/>
                  </a:cubicBezTo>
                  <a:cubicBezTo>
                    <a:pt x="11997" y="12758"/>
                    <a:pt x="11400" y="13011"/>
                    <a:pt x="10983" y="13453"/>
                  </a:cubicBezTo>
                  <a:cubicBezTo>
                    <a:pt x="10565" y="13895"/>
                    <a:pt x="10326" y="14526"/>
                    <a:pt x="10326" y="15158"/>
                  </a:cubicBezTo>
                  <a:cubicBezTo>
                    <a:pt x="10326" y="15789"/>
                    <a:pt x="10565" y="16421"/>
                    <a:pt x="10983" y="16800"/>
                  </a:cubicBezTo>
                  <a:cubicBezTo>
                    <a:pt x="11400" y="17179"/>
                    <a:pt x="11997" y="17305"/>
                    <a:pt x="13310" y="16926"/>
                  </a:cubicBezTo>
                  <a:cubicBezTo>
                    <a:pt x="14622" y="16547"/>
                    <a:pt x="16651" y="15663"/>
                    <a:pt x="18143" y="14779"/>
                  </a:cubicBezTo>
                  <a:cubicBezTo>
                    <a:pt x="19635" y="13895"/>
                    <a:pt x="20589" y="13011"/>
                    <a:pt x="21067" y="12253"/>
                  </a:cubicBezTo>
                  <a:cubicBezTo>
                    <a:pt x="21544" y="11495"/>
                    <a:pt x="21544" y="10863"/>
                    <a:pt x="21305" y="10358"/>
                  </a:cubicBezTo>
                  <a:cubicBezTo>
                    <a:pt x="21067" y="9853"/>
                    <a:pt x="20589" y="9474"/>
                    <a:pt x="20052" y="9347"/>
                  </a:cubicBezTo>
                  <a:cubicBezTo>
                    <a:pt x="19515" y="9221"/>
                    <a:pt x="18919" y="9347"/>
                    <a:pt x="18441" y="9663"/>
                  </a:cubicBezTo>
                  <a:cubicBezTo>
                    <a:pt x="17964" y="9979"/>
                    <a:pt x="17606" y="10484"/>
                    <a:pt x="17427" y="11053"/>
                  </a:cubicBezTo>
                  <a:cubicBezTo>
                    <a:pt x="17248" y="11621"/>
                    <a:pt x="17248" y="12253"/>
                    <a:pt x="17546" y="12758"/>
                  </a:cubicBezTo>
                  <a:cubicBezTo>
                    <a:pt x="17845" y="13263"/>
                    <a:pt x="18441" y="13642"/>
                    <a:pt x="18919" y="14084"/>
                  </a:cubicBezTo>
                  <a:cubicBezTo>
                    <a:pt x="19396" y="14526"/>
                    <a:pt x="19754" y="15032"/>
                    <a:pt x="19993" y="15663"/>
                  </a:cubicBezTo>
                  <a:cubicBezTo>
                    <a:pt x="20231" y="16295"/>
                    <a:pt x="20351" y="17053"/>
                    <a:pt x="20231" y="17684"/>
                  </a:cubicBezTo>
                  <a:cubicBezTo>
                    <a:pt x="20112" y="18316"/>
                    <a:pt x="19754" y="18821"/>
                    <a:pt x="19217" y="18884"/>
                  </a:cubicBezTo>
                  <a:cubicBezTo>
                    <a:pt x="18680" y="18947"/>
                    <a:pt x="17964" y="18568"/>
                    <a:pt x="17248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0415446" y="3856566"/>
              <a:ext cx="106504" cy="315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58" fill="norm" stroke="1" extrusionOk="0">
                  <a:moveTo>
                    <a:pt x="21311" y="0"/>
                  </a:moveTo>
                  <a:cubicBezTo>
                    <a:pt x="16229" y="2448"/>
                    <a:pt x="11146" y="4896"/>
                    <a:pt x="7546" y="7848"/>
                  </a:cubicBezTo>
                  <a:cubicBezTo>
                    <a:pt x="3946" y="10800"/>
                    <a:pt x="1829" y="14256"/>
                    <a:pt x="770" y="16632"/>
                  </a:cubicBezTo>
                  <a:cubicBezTo>
                    <a:pt x="-289" y="19008"/>
                    <a:pt x="-289" y="20304"/>
                    <a:pt x="982" y="20952"/>
                  </a:cubicBezTo>
                  <a:cubicBezTo>
                    <a:pt x="2252" y="21600"/>
                    <a:pt x="4793" y="21600"/>
                    <a:pt x="7546" y="21096"/>
                  </a:cubicBezTo>
                  <a:cubicBezTo>
                    <a:pt x="10299" y="20592"/>
                    <a:pt x="13264" y="19584"/>
                    <a:pt x="14958" y="18648"/>
                  </a:cubicBezTo>
                  <a:cubicBezTo>
                    <a:pt x="16652" y="17712"/>
                    <a:pt x="17076" y="16848"/>
                    <a:pt x="17499" y="15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0420350" y="4021666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7887510" y="4370916"/>
              <a:ext cx="989791" cy="13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54" fill="norm" stroke="1" extrusionOk="0">
                  <a:moveTo>
                    <a:pt x="811" y="0"/>
                  </a:moveTo>
                  <a:cubicBezTo>
                    <a:pt x="581" y="655"/>
                    <a:pt x="350" y="1309"/>
                    <a:pt x="189" y="2618"/>
                  </a:cubicBezTo>
                  <a:cubicBezTo>
                    <a:pt x="28" y="3927"/>
                    <a:pt x="-64" y="5891"/>
                    <a:pt x="51" y="8182"/>
                  </a:cubicBezTo>
                  <a:cubicBezTo>
                    <a:pt x="166" y="10473"/>
                    <a:pt x="489" y="13091"/>
                    <a:pt x="1387" y="15055"/>
                  </a:cubicBezTo>
                  <a:cubicBezTo>
                    <a:pt x="2285" y="17018"/>
                    <a:pt x="3759" y="18327"/>
                    <a:pt x="4979" y="19473"/>
                  </a:cubicBezTo>
                  <a:cubicBezTo>
                    <a:pt x="6200" y="20618"/>
                    <a:pt x="7167" y="21600"/>
                    <a:pt x="8364" y="21436"/>
                  </a:cubicBezTo>
                  <a:cubicBezTo>
                    <a:pt x="9562" y="21273"/>
                    <a:pt x="10989" y="19964"/>
                    <a:pt x="12509" y="18818"/>
                  </a:cubicBezTo>
                  <a:cubicBezTo>
                    <a:pt x="14029" y="17673"/>
                    <a:pt x="15641" y="16691"/>
                    <a:pt x="17161" y="16200"/>
                  </a:cubicBezTo>
                  <a:cubicBezTo>
                    <a:pt x="18681" y="15709"/>
                    <a:pt x="20108" y="15709"/>
                    <a:pt x="21536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7983008" y="4770966"/>
              <a:ext cx="24342" cy="332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485" fill="norm" stroke="1" extrusionOk="0">
                  <a:moveTo>
                    <a:pt x="15300" y="0"/>
                  </a:moveTo>
                  <a:cubicBezTo>
                    <a:pt x="17100" y="3691"/>
                    <a:pt x="18900" y="7382"/>
                    <a:pt x="16200" y="10663"/>
                  </a:cubicBezTo>
                  <a:cubicBezTo>
                    <a:pt x="13500" y="13944"/>
                    <a:pt x="6300" y="16815"/>
                    <a:pt x="2700" y="18661"/>
                  </a:cubicBezTo>
                  <a:cubicBezTo>
                    <a:pt x="-900" y="20506"/>
                    <a:pt x="-900" y="21327"/>
                    <a:pt x="2700" y="21463"/>
                  </a:cubicBezTo>
                  <a:cubicBezTo>
                    <a:pt x="6300" y="21600"/>
                    <a:pt x="13500" y="21053"/>
                    <a:pt x="20700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8115300" y="4841977"/>
              <a:ext cx="247650" cy="229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4564"/>
                  </a:moveTo>
                  <a:cubicBezTo>
                    <a:pt x="0" y="3591"/>
                    <a:pt x="0" y="2618"/>
                    <a:pt x="185" y="1645"/>
                  </a:cubicBezTo>
                  <a:cubicBezTo>
                    <a:pt x="369" y="672"/>
                    <a:pt x="738" y="-301"/>
                    <a:pt x="1015" y="88"/>
                  </a:cubicBezTo>
                  <a:cubicBezTo>
                    <a:pt x="1292" y="477"/>
                    <a:pt x="1477" y="2229"/>
                    <a:pt x="1846" y="5537"/>
                  </a:cubicBezTo>
                  <a:cubicBezTo>
                    <a:pt x="2215" y="8845"/>
                    <a:pt x="2769" y="13710"/>
                    <a:pt x="3138" y="16629"/>
                  </a:cubicBezTo>
                  <a:cubicBezTo>
                    <a:pt x="3508" y="19548"/>
                    <a:pt x="3692" y="20521"/>
                    <a:pt x="4246" y="20910"/>
                  </a:cubicBezTo>
                  <a:cubicBezTo>
                    <a:pt x="4800" y="21299"/>
                    <a:pt x="5723" y="21104"/>
                    <a:pt x="6646" y="19645"/>
                  </a:cubicBezTo>
                  <a:cubicBezTo>
                    <a:pt x="7569" y="18185"/>
                    <a:pt x="8492" y="15461"/>
                    <a:pt x="9046" y="14585"/>
                  </a:cubicBezTo>
                  <a:cubicBezTo>
                    <a:pt x="9600" y="13710"/>
                    <a:pt x="9785" y="14683"/>
                    <a:pt x="10154" y="15656"/>
                  </a:cubicBezTo>
                  <a:cubicBezTo>
                    <a:pt x="10523" y="16629"/>
                    <a:pt x="11077" y="17602"/>
                    <a:pt x="12185" y="18283"/>
                  </a:cubicBezTo>
                  <a:cubicBezTo>
                    <a:pt x="13292" y="18964"/>
                    <a:pt x="14954" y="19353"/>
                    <a:pt x="16154" y="17991"/>
                  </a:cubicBezTo>
                  <a:cubicBezTo>
                    <a:pt x="17354" y="16629"/>
                    <a:pt x="18092" y="13515"/>
                    <a:pt x="18462" y="10985"/>
                  </a:cubicBezTo>
                  <a:cubicBezTo>
                    <a:pt x="18831" y="8456"/>
                    <a:pt x="18831" y="6510"/>
                    <a:pt x="18831" y="5050"/>
                  </a:cubicBezTo>
                  <a:cubicBezTo>
                    <a:pt x="18831" y="3591"/>
                    <a:pt x="18831" y="2618"/>
                    <a:pt x="19292" y="2229"/>
                  </a:cubicBezTo>
                  <a:cubicBezTo>
                    <a:pt x="19754" y="1840"/>
                    <a:pt x="20677" y="2034"/>
                    <a:pt x="21600" y="2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8458200" y="4758266"/>
              <a:ext cx="24759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600" fill="norm" stroke="1" extrusionOk="0">
                  <a:moveTo>
                    <a:pt x="5400" y="2356"/>
                  </a:moveTo>
                  <a:cubicBezTo>
                    <a:pt x="10800" y="1178"/>
                    <a:pt x="16200" y="0"/>
                    <a:pt x="18900" y="0"/>
                  </a:cubicBezTo>
                  <a:cubicBezTo>
                    <a:pt x="21600" y="0"/>
                    <a:pt x="21600" y="1178"/>
                    <a:pt x="19800" y="3862"/>
                  </a:cubicBezTo>
                  <a:cubicBezTo>
                    <a:pt x="18000" y="6545"/>
                    <a:pt x="14400" y="10735"/>
                    <a:pt x="10800" y="13942"/>
                  </a:cubicBezTo>
                  <a:cubicBezTo>
                    <a:pt x="7200" y="17149"/>
                    <a:pt x="3600" y="19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8820150" y="4834466"/>
              <a:ext cx="23549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0" y="0"/>
                  </a:moveTo>
                  <a:cubicBezTo>
                    <a:pt x="2700" y="1980"/>
                    <a:pt x="5400" y="3960"/>
                    <a:pt x="8389" y="5580"/>
                  </a:cubicBezTo>
                  <a:cubicBezTo>
                    <a:pt x="11379" y="7200"/>
                    <a:pt x="14657" y="8460"/>
                    <a:pt x="16779" y="9360"/>
                  </a:cubicBezTo>
                  <a:cubicBezTo>
                    <a:pt x="18900" y="10260"/>
                    <a:pt x="19864" y="10800"/>
                    <a:pt x="20539" y="11610"/>
                  </a:cubicBezTo>
                  <a:cubicBezTo>
                    <a:pt x="21214" y="12420"/>
                    <a:pt x="21600" y="13500"/>
                    <a:pt x="21407" y="14310"/>
                  </a:cubicBezTo>
                  <a:cubicBezTo>
                    <a:pt x="21214" y="15120"/>
                    <a:pt x="20443" y="15660"/>
                    <a:pt x="18418" y="16560"/>
                  </a:cubicBezTo>
                  <a:cubicBezTo>
                    <a:pt x="16393" y="17460"/>
                    <a:pt x="13114" y="18720"/>
                    <a:pt x="10993" y="19530"/>
                  </a:cubicBezTo>
                  <a:cubicBezTo>
                    <a:pt x="8871" y="20340"/>
                    <a:pt x="7907" y="20700"/>
                    <a:pt x="7618" y="20970"/>
                  </a:cubicBezTo>
                  <a:cubicBezTo>
                    <a:pt x="7329" y="21240"/>
                    <a:pt x="7714" y="21420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9260681" y="4872831"/>
              <a:ext cx="231883" cy="221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504" fill="norm" stroke="1" extrusionOk="0">
                  <a:moveTo>
                    <a:pt x="2676" y="3060"/>
                  </a:moveTo>
                  <a:cubicBezTo>
                    <a:pt x="1904" y="2237"/>
                    <a:pt x="1133" y="1414"/>
                    <a:pt x="1712" y="900"/>
                  </a:cubicBezTo>
                  <a:cubicBezTo>
                    <a:pt x="2290" y="385"/>
                    <a:pt x="4219" y="180"/>
                    <a:pt x="7208" y="77"/>
                  </a:cubicBezTo>
                  <a:cubicBezTo>
                    <a:pt x="10197" y="-26"/>
                    <a:pt x="14247" y="-26"/>
                    <a:pt x="16851" y="77"/>
                  </a:cubicBezTo>
                  <a:cubicBezTo>
                    <a:pt x="19454" y="180"/>
                    <a:pt x="20612" y="385"/>
                    <a:pt x="20997" y="1003"/>
                  </a:cubicBezTo>
                  <a:cubicBezTo>
                    <a:pt x="21383" y="1620"/>
                    <a:pt x="20997" y="2648"/>
                    <a:pt x="18683" y="4808"/>
                  </a:cubicBezTo>
                  <a:cubicBezTo>
                    <a:pt x="16369" y="6968"/>
                    <a:pt x="12126" y="10260"/>
                    <a:pt x="8847" y="12831"/>
                  </a:cubicBezTo>
                  <a:cubicBezTo>
                    <a:pt x="5569" y="15403"/>
                    <a:pt x="3254" y="17254"/>
                    <a:pt x="1808" y="18591"/>
                  </a:cubicBezTo>
                  <a:cubicBezTo>
                    <a:pt x="362" y="19928"/>
                    <a:pt x="-217" y="20751"/>
                    <a:pt x="72" y="21163"/>
                  </a:cubicBezTo>
                  <a:cubicBezTo>
                    <a:pt x="362" y="21574"/>
                    <a:pt x="1519" y="21574"/>
                    <a:pt x="4797" y="21368"/>
                  </a:cubicBezTo>
                  <a:cubicBezTo>
                    <a:pt x="8076" y="21163"/>
                    <a:pt x="13476" y="20751"/>
                    <a:pt x="18876" y="20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9443458" y="5082116"/>
              <a:ext cx="106942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17586" y="0"/>
                  </a:moveTo>
                  <a:cubicBezTo>
                    <a:pt x="17163" y="3600"/>
                    <a:pt x="16739" y="7200"/>
                    <a:pt x="14833" y="10800"/>
                  </a:cubicBezTo>
                  <a:cubicBezTo>
                    <a:pt x="12927" y="14400"/>
                    <a:pt x="9539" y="18000"/>
                    <a:pt x="6786" y="19800"/>
                  </a:cubicBezTo>
                  <a:cubicBezTo>
                    <a:pt x="4033" y="21600"/>
                    <a:pt x="1916" y="21600"/>
                    <a:pt x="857" y="19440"/>
                  </a:cubicBezTo>
                  <a:cubicBezTo>
                    <a:pt x="-202" y="17280"/>
                    <a:pt x="-202" y="12960"/>
                    <a:pt x="433" y="9360"/>
                  </a:cubicBezTo>
                  <a:cubicBezTo>
                    <a:pt x="1069" y="5760"/>
                    <a:pt x="2339" y="2880"/>
                    <a:pt x="4033" y="1800"/>
                  </a:cubicBezTo>
                  <a:cubicBezTo>
                    <a:pt x="5727" y="720"/>
                    <a:pt x="7845" y="1440"/>
                    <a:pt x="9751" y="4680"/>
                  </a:cubicBezTo>
                  <a:cubicBezTo>
                    <a:pt x="11657" y="7920"/>
                    <a:pt x="13351" y="13680"/>
                    <a:pt x="15257" y="16920"/>
                  </a:cubicBezTo>
                  <a:cubicBezTo>
                    <a:pt x="17163" y="20160"/>
                    <a:pt x="19280" y="20880"/>
                    <a:pt x="213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9550400" y="5069416"/>
              <a:ext cx="762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9605433" y="5128683"/>
              <a:ext cx="110068" cy="98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4154" y="3677"/>
                  </a:moveTo>
                  <a:cubicBezTo>
                    <a:pt x="5815" y="1838"/>
                    <a:pt x="7477" y="0"/>
                    <a:pt x="8931" y="0"/>
                  </a:cubicBezTo>
                  <a:cubicBezTo>
                    <a:pt x="10385" y="0"/>
                    <a:pt x="11631" y="1838"/>
                    <a:pt x="11631" y="3906"/>
                  </a:cubicBezTo>
                  <a:cubicBezTo>
                    <a:pt x="11631" y="5974"/>
                    <a:pt x="10385" y="8272"/>
                    <a:pt x="8931" y="10111"/>
                  </a:cubicBezTo>
                  <a:cubicBezTo>
                    <a:pt x="7477" y="11949"/>
                    <a:pt x="5815" y="13328"/>
                    <a:pt x="3946" y="15166"/>
                  </a:cubicBezTo>
                  <a:cubicBezTo>
                    <a:pt x="2077" y="17004"/>
                    <a:pt x="0" y="19302"/>
                    <a:pt x="0" y="20451"/>
                  </a:cubicBezTo>
                  <a:cubicBezTo>
                    <a:pt x="0" y="21600"/>
                    <a:pt x="2077" y="21600"/>
                    <a:pt x="6023" y="21140"/>
                  </a:cubicBezTo>
                  <a:cubicBezTo>
                    <a:pt x="9969" y="20681"/>
                    <a:pt x="15785" y="19762"/>
                    <a:pt x="21600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2459566" y="5248586"/>
              <a:ext cx="144543" cy="441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467" fill="norm" stroke="1" extrusionOk="0">
                  <a:moveTo>
                    <a:pt x="617" y="4562"/>
                  </a:moveTo>
                  <a:cubicBezTo>
                    <a:pt x="309" y="7750"/>
                    <a:pt x="0" y="10939"/>
                    <a:pt x="0" y="13099"/>
                  </a:cubicBezTo>
                  <a:cubicBezTo>
                    <a:pt x="0" y="15259"/>
                    <a:pt x="309" y="16390"/>
                    <a:pt x="771" y="17470"/>
                  </a:cubicBezTo>
                  <a:cubicBezTo>
                    <a:pt x="1234" y="18550"/>
                    <a:pt x="1851" y="19579"/>
                    <a:pt x="2160" y="19630"/>
                  </a:cubicBezTo>
                  <a:cubicBezTo>
                    <a:pt x="2469" y="19682"/>
                    <a:pt x="2469" y="18756"/>
                    <a:pt x="1851" y="16647"/>
                  </a:cubicBezTo>
                  <a:cubicBezTo>
                    <a:pt x="1234" y="14539"/>
                    <a:pt x="0" y="11247"/>
                    <a:pt x="309" y="8419"/>
                  </a:cubicBezTo>
                  <a:cubicBezTo>
                    <a:pt x="617" y="5590"/>
                    <a:pt x="2469" y="3224"/>
                    <a:pt x="4011" y="1887"/>
                  </a:cubicBezTo>
                  <a:cubicBezTo>
                    <a:pt x="5554" y="550"/>
                    <a:pt x="6789" y="242"/>
                    <a:pt x="8177" y="87"/>
                  </a:cubicBezTo>
                  <a:cubicBezTo>
                    <a:pt x="9566" y="-67"/>
                    <a:pt x="11109" y="-67"/>
                    <a:pt x="12960" y="499"/>
                  </a:cubicBezTo>
                  <a:cubicBezTo>
                    <a:pt x="14811" y="1064"/>
                    <a:pt x="16971" y="2196"/>
                    <a:pt x="17897" y="3687"/>
                  </a:cubicBezTo>
                  <a:cubicBezTo>
                    <a:pt x="18823" y="5179"/>
                    <a:pt x="18514" y="7030"/>
                    <a:pt x="17434" y="8264"/>
                  </a:cubicBezTo>
                  <a:cubicBezTo>
                    <a:pt x="16354" y="9499"/>
                    <a:pt x="14503" y="10116"/>
                    <a:pt x="12960" y="10682"/>
                  </a:cubicBezTo>
                  <a:cubicBezTo>
                    <a:pt x="11417" y="11247"/>
                    <a:pt x="10183" y="11762"/>
                    <a:pt x="10183" y="12224"/>
                  </a:cubicBezTo>
                  <a:cubicBezTo>
                    <a:pt x="10183" y="12687"/>
                    <a:pt x="11417" y="13099"/>
                    <a:pt x="13423" y="13664"/>
                  </a:cubicBezTo>
                  <a:cubicBezTo>
                    <a:pt x="15429" y="14230"/>
                    <a:pt x="18206" y="14950"/>
                    <a:pt x="19749" y="15927"/>
                  </a:cubicBezTo>
                  <a:cubicBezTo>
                    <a:pt x="21291" y="16904"/>
                    <a:pt x="21600" y="18139"/>
                    <a:pt x="20057" y="19116"/>
                  </a:cubicBezTo>
                  <a:cubicBezTo>
                    <a:pt x="18514" y="20093"/>
                    <a:pt x="15120" y="20813"/>
                    <a:pt x="12497" y="21173"/>
                  </a:cubicBezTo>
                  <a:cubicBezTo>
                    <a:pt x="9874" y="21533"/>
                    <a:pt x="8023" y="21533"/>
                    <a:pt x="6634" y="21327"/>
                  </a:cubicBezTo>
                  <a:cubicBezTo>
                    <a:pt x="5246" y="21122"/>
                    <a:pt x="4320" y="20710"/>
                    <a:pt x="4320" y="20299"/>
                  </a:cubicBezTo>
                  <a:cubicBezTo>
                    <a:pt x="4320" y="19887"/>
                    <a:pt x="5246" y="19476"/>
                    <a:pt x="6789" y="19013"/>
                  </a:cubicBezTo>
                  <a:cubicBezTo>
                    <a:pt x="8331" y="18550"/>
                    <a:pt x="10491" y="18036"/>
                    <a:pt x="12651" y="17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2687108" y="5234244"/>
              <a:ext cx="284692" cy="371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90" fill="norm" stroke="1" extrusionOk="0">
                  <a:moveTo>
                    <a:pt x="1840" y="14660"/>
                  </a:moveTo>
                  <a:cubicBezTo>
                    <a:pt x="1200" y="15148"/>
                    <a:pt x="560" y="15636"/>
                    <a:pt x="240" y="16491"/>
                  </a:cubicBezTo>
                  <a:cubicBezTo>
                    <a:pt x="-80" y="17345"/>
                    <a:pt x="-80" y="18565"/>
                    <a:pt x="240" y="19541"/>
                  </a:cubicBezTo>
                  <a:cubicBezTo>
                    <a:pt x="560" y="20518"/>
                    <a:pt x="1200" y="21250"/>
                    <a:pt x="2160" y="21372"/>
                  </a:cubicBezTo>
                  <a:cubicBezTo>
                    <a:pt x="3120" y="21494"/>
                    <a:pt x="4400" y="21006"/>
                    <a:pt x="5440" y="20152"/>
                  </a:cubicBezTo>
                  <a:cubicBezTo>
                    <a:pt x="6480" y="19297"/>
                    <a:pt x="7280" y="18077"/>
                    <a:pt x="7840" y="17162"/>
                  </a:cubicBezTo>
                  <a:cubicBezTo>
                    <a:pt x="8400" y="16247"/>
                    <a:pt x="8720" y="15636"/>
                    <a:pt x="8880" y="15636"/>
                  </a:cubicBezTo>
                  <a:cubicBezTo>
                    <a:pt x="9040" y="15636"/>
                    <a:pt x="9040" y="16247"/>
                    <a:pt x="9040" y="16979"/>
                  </a:cubicBezTo>
                  <a:cubicBezTo>
                    <a:pt x="9040" y="17711"/>
                    <a:pt x="9040" y="18565"/>
                    <a:pt x="9440" y="18992"/>
                  </a:cubicBezTo>
                  <a:cubicBezTo>
                    <a:pt x="9840" y="19419"/>
                    <a:pt x="10640" y="19419"/>
                    <a:pt x="11600" y="18809"/>
                  </a:cubicBezTo>
                  <a:cubicBezTo>
                    <a:pt x="12560" y="18199"/>
                    <a:pt x="13680" y="16979"/>
                    <a:pt x="15200" y="14294"/>
                  </a:cubicBezTo>
                  <a:cubicBezTo>
                    <a:pt x="16720" y="11609"/>
                    <a:pt x="18640" y="7460"/>
                    <a:pt x="19680" y="5019"/>
                  </a:cubicBezTo>
                  <a:cubicBezTo>
                    <a:pt x="20720" y="2579"/>
                    <a:pt x="20880" y="1847"/>
                    <a:pt x="20880" y="1175"/>
                  </a:cubicBezTo>
                  <a:cubicBezTo>
                    <a:pt x="20880" y="504"/>
                    <a:pt x="20720" y="-106"/>
                    <a:pt x="20400" y="16"/>
                  </a:cubicBezTo>
                  <a:cubicBezTo>
                    <a:pt x="20080" y="138"/>
                    <a:pt x="19600" y="992"/>
                    <a:pt x="18960" y="3372"/>
                  </a:cubicBezTo>
                  <a:cubicBezTo>
                    <a:pt x="18320" y="5752"/>
                    <a:pt x="17520" y="9657"/>
                    <a:pt x="17200" y="12525"/>
                  </a:cubicBezTo>
                  <a:cubicBezTo>
                    <a:pt x="16880" y="15392"/>
                    <a:pt x="17040" y="17223"/>
                    <a:pt x="17360" y="18504"/>
                  </a:cubicBezTo>
                  <a:cubicBezTo>
                    <a:pt x="17680" y="19786"/>
                    <a:pt x="18160" y="20518"/>
                    <a:pt x="18880" y="20823"/>
                  </a:cubicBezTo>
                  <a:cubicBezTo>
                    <a:pt x="19600" y="21128"/>
                    <a:pt x="20560" y="21006"/>
                    <a:pt x="21040" y="20335"/>
                  </a:cubicBezTo>
                  <a:cubicBezTo>
                    <a:pt x="21520" y="19663"/>
                    <a:pt x="21520" y="18443"/>
                    <a:pt x="21520" y="17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2895600" y="5447423"/>
              <a:ext cx="1524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00" y="11918"/>
                    <a:pt x="11400" y="3818"/>
                    <a:pt x="15000" y="1118"/>
                  </a:cubicBezTo>
                  <a:cubicBezTo>
                    <a:pt x="18600" y="-1582"/>
                    <a:pt x="201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3054350" y="5647266"/>
              <a:ext cx="508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3639083" y="5422705"/>
              <a:ext cx="169901" cy="453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150" fill="norm" stroke="1" extrusionOk="0">
                  <a:moveTo>
                    <a:pt x="2333" y="8097"/>
                  </a:moveTo>
                  <a:cubicBezTo>
                    <a:pt x="1800" y="10957"/>
                    <a:pt x="1266" y="13817"/>
                    <a:pt x="1000" y="15790"/>
                  </a:cubicBezTo>
                  <a:cubicBezTo>
                    <a:pt x="733" y="17762"/>
                    <a:pt x="733" y="18847"/>
                    <a:pt x="733" y="19735"/>
                  </a:cubicBezTo>
                  <a:cubicBezTo>
                    <a:pt x="733" y="20623"/>
                    <a:pt x="733" y="21313"/>
                    <a:pt x="600" y="21116"/>
                  </a:cubicBezTo>
                  <a:cubicBezTo>
                    <a:pt x="466" y="20918"/>
                    <a:pt x="200" y="19834"/>
                    <a:pt x="66" y="17516"/>
                  </a:cubicBezTo>
                  <a:cubicBezTo>
                    <a:pt x="-67" y="15198"/>
                    <a:pt x="-67" y="11647"/>
                    <a:pt x="733" y="8639"/>
                  </a:cubicBezTo>
                  <a:cubicBezTo>
                    <a:pt x="1533" y="5631"/>
                    <a:pt x="3133" y="3165"/>
                    <a:pt x="5800" y="1686"/>
                  </a:cubicBezTo>
                  <a:cubicBezTo>
                    <a:pt x="8466" y="206"/>
                    <a:pt x="12200" y="-287"/>
                    <a:pt x="15400" y="157"/>
                  </a:cubicBezTo>
                  <a:cubicBezTo>
                    <a:pt x="18600" y="601"/>
                    <a:pt x="21266" y="1981"/>
                    <a:pt x="21400" y="3510"/>
                  </a:cubicBezTo>
                  <a:cubicBezTo>
                    <a:pt x="21533" y="5039"/>
                    <a:pt x="19133" y="6716"/>
                    <a:pt x="15533" y="7850"/>
                  </a:cubicBezTo>
                  <a:cubicBezTo>
                    <a:pt x="11933" y="8984"/>
                    <a:pt x="7133" y="9576"/>
                    <a:pt x="2333" y="10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3936999" y="5552016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4076700" y="5412316"/>
              <a:ext cx="152400" cy="21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3888"/>
                  </a:moveTo>
                  <a:cubicBezTo>
                    <a:pt x="0" y="2808"/>
                    <a:pt x="0" y="1728"/>
                    <a:pt x="600" y="1836"/>
                  </a:cubicBezTo>
                  <a:cubicBezTo>
                    <a:pt x="1200" y="1944"/>
                    <a:pt x="2400" y="3240"/>
                    <a:pt x="3900" y="6372"/>
                  </a:cubicBezTo>
                  <a:cubicBezTo>
                    <a:pt x="5400" y="9504"/>
                    <a:pt x="7200" y="14472"/>
                    <a:pt x="8250" y="17496"/>
                  </a:cubicBezTo>
                  <a:cubicBezTo>
                    <a:pt x="9300" y="20520"/>
                    <a:pt x="9600" y="21600"/>
                    <a:pt x="10200" y="21492"/>
                  </a:cubicBezTo>
                  <a:cubicBezTo>
                    <a:pt x="10800" y="21384"/>
                    <a:pt x="11700" y="20088"/>
                    <a:pt x="12900" y="16632"/>
                  </a:cubicBezTo>
                  <a:cubicBezTo>
                    <a:pt x="14100" y="13176"/>
                    <a:pt x="15600" y="7560"/>
                    <a:pt x="17100" y="4428"/>
                  </a:cubicBezTo>
                  <a:cubicBezTo>
                    <a:pt x="18600" y="1296"/>
                    <a:pt x="20100" y="6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4243252" y="5219699"/>
              <a:ext cx="557348" cy="394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49" fill="norm" stroke="1" extrusionOk="0">
                  <a:moveTo>
                    <a:pt x="2399" y="15709"/>
                  </a:moveTo>
                  <a:cubicBezTo>
                    <a:pt x="2480" y="15132"/>
                    <a:pt x="2562" y="14554"/>
                    <a:pt x="2644" y="13803"/>
                  </a:cubicBezTo>
                  <a:cubicBezTo>
                    <a:pt x="2726" y="13052"/>
                    <a:pt x="2808" y="12128"/>
                    <a:pt x="2685" y="11897"/>
                  </a:cubicBezTo>
                  <a:cubicBezTo>
                    <a:pt x="2562" y="11666"/>
                    <a:pt x="2235" y="12128"/>
                    <a:pt x="1744" y="13457"/>
                  </a:cubicBezTo>
                  <a:cubicBezTo>
                    <a:pt x="1253" y="14785"/>
                    <a:pt x="599" y="16980"/>
                    <a:pt x="271" y="18366"/>
                  </a:cubicBezTo>
                  <a:cubicBezTo>
                    <a:pt x="-56" y="19752"/>
                    <a:pt x="-56" y="20329"/>
                    <a:pt x="108" y="20791"/>
                  </a:cubicBezTo>
                  <a:cubicBezTo>
                    <a:pt x="271" y="21253"/>
                    <a:pt x="599" y="21600"/>
                    <a:pt x="926" y="21542"/>
                  </a:cubicBezTo>
                  <a:cubicBezTo>
                    <a:pt x="1253" y="21484"/>
                    <a:pt x="1580" y="21022"/>
                    <a:pt x="1989" y="20041"/>
                  </a:cubicBezTo>
                  <a:cubicBezTo>
                    <a:pt x="2399" y="19059"/>
                    <a:pt x="2889" y="17557"/>
                    <a:pt x="3176" y="16518"/>
                  </a:cubicBezTo>
                  <a:cubicBezTo>
                    <a:pt x="3462" y="15478"/>
                    <a:pt x="3544" y="14901"/>
                    <a:pt x="3585" y="15016"/>
                  </a:cubicBezTo>
                  <a:cubicBezTo>
                    <a:pt x="3626" y="15132"/>
                    <a:pt x="3626" y="15940"/>
                    <a:pt x="3749" y="16749"/>
                  </a:cubicBezTo>
                  <a:cubicBezTo>
                    <a:pt x="3871" y="17557"/>
                    <a:pt x="4117" y="18366"/>
                    <a:pt x="4403" y="18539"/>
                  </a:cubicBezTo>
                  <a:cubicBezTo>
                    <a:pt x="4689" y="18712"/>
                    <a:pt x="5017" y="18250"/>
                    <a:pt x="5630" y="16402"/>
                  </a:cubicBezTo>
                  <a:cubicBezTo>
                    <a:pt x="6244" y="14554"/>
                    <a:pt x="7144" y="11320"/>
                    <a:pt x="7758" y="8548"/>
                  </a:cubicBezTo>
                  <a:cubicBezTo>
                    <a:pt x="8371" y="5775"/>
                    <a:pt x="8699" y="3465"/>
                    <a:pt x="8821" y="2021"/>
                  </a:cubicBezTo>
                  <a:cubicBezTo>
                    <a:pt x="8944" y="578"/>
                    <a:pt x="8862" y="0"/>
                    <a:pt x="8658" y="0"/>
                  </a:cubicBezTo>
                  <a:cubicBezTo>
                    <a:pt x="8453" y="0"/>
                    <a:pt x="8126" y="578"/>
                    <a:pt x="7676" y="2714"/>
                  </a:cubicBezTo>
                  <a:cubicBezTo>
                    <a:pt x="7226" y="4851"/>
                    <a:pt x="6653" y="8548"/>
                    <a:pt x="6285" y="11320"/>
                  </a:cubicBezTo>
                  <a:cubicBezTo>
                    <a:pt x="5917" y="14092"/>
                    <a:pt x="5753" y="15940"/>
                    <a:pt x="5712" y="17153"/>
                  </a:cubicBezTo>
                  <a:cubicBezTo>
                    <a:pt x="5671" y="18366"/>
                    <a:pt x="5753" y="18943"/>
                    <a:pt x="5999" y="19348"/>
                  </a:cubicBezTo>
                  <a:cubicBezTo>
                    <a:pt x="6244" y="19752"/>
                    <a:pt x="6653" y="19983"/>
                    <a:pt x="7021" y="19867"/>
                  </a:cubicBezTo>
                  <a:cubicBezTo>
                    <a:pt x="7389" y="19752"/>
                    <a:pt x="7717" y="19290"/>
                    <a:pt x="8044" y="18828"/>
                  </a:cubicBezTo>
                  <a:cubicBezTo>
                    <a:pt x="8371" y="18366"/>
                    <a:pt x="8699" y="17904"/>
                    <a:pt x="8985" y="17384"/>
                  </a:cubicBezTo>
                  <a:cubicBezTo>
                    <a:pt x="9271" y="16864"/>
                    <a:pt x="9517" y="16287"/>
                    <a:pt x="9762" y="15767"/>
                  </a:cubicBezTo>
                  <a:cubicBezTo>
                    <a:pt x="10008" y="15247"/>
                    <a:pt x="10253" y="14785"/>
                    <a:pt x="10294" y="14901"/>
                  </a:cubicBezTo>
                  <a:cubicBezTo>
                    <a:pt x="10335" y="15016"/>
                    <a:pt x="10171" y="15709"/>
                    <a:pt x="10008" y="16460"/>
                  </a:cubicBezTo>
                  <a:cubicBezTo>
                    <a:pt x="9844" y="17211"/>
                    <a:pt x="9680" y="18019"/>
                    <a:pt x="9599" y="18770"/>
                  </a:cubicBezTo>
                  <a:cubicBezTo>
                    <a:pt x="9517" y="19521"/>
                    <a:pt x="9517" y="20214"/>
                    <a:pt x="9721" y="20560"/>
                  </a:cubicBezTo>
                  <a:cubicBezTo>
                    <a:pt x="9926" y="20907"/>
                    <a:pt x="10335" y="20907"/>
                    <a:pt x="10662" y="20676"/>
                  </a:cubicBezTo>
                  <a:cubicBezTo>
                    <a:pt x="10989" y="20445"/>
                    <a:pt x="11235" y="19983"/>
                    <a:pt x="11603" y="19290"/>
                  </a:cubicBezTo>
                  <a:cubicBezTo>
                    <a:pt x="11971" y="18597"/>
                    <a:pt x="12462" y="17673"/>
                    <a:pt x="12749" y="16749"/>
                  </a:cubicBezTo>
                  <a:cubicBezTo>
                    <a:pt x="13035" y="15825"/>
                    <a:pt x="13117" y="14901"/>
                    <a:pt x="13117" y="14727"/>
                  </a:cubicBezTo>
                  <a:cubicBezTo>
                    <a:pt x="13117" y="14554"/>
                    <a:pt x="13035" y="15132"/>
                    <a:pt x="12994" y="15709"/>
                  </a:cubicBezTo>
                  <a:cubicBezTo>
                    <a:pt x="12953" y="16287"/>
                    <a:pt x="12953" y="16864"/>
                    <a:pt x="13117" y="17326"/>
                  </a:cubicBezTo>
                  <a:cubicBezTo>
                    <a:pt x="13280" y="17788"/>
                    <a:pt x="13608" y="18135"/>
                    <a:pt x="13935" y="18077"/>
                  </a:cubicBezTo>
                  <a:cubicBezTo>
                    <a:pt x="14262" y="18019"/>
                    <a:pt x="14589" y="17557"/>
                    <a:pt x="15203" y="16691"/>
                  </a:cubicBezTo>
                  <a:cubicBezTo>
                    <a:pt x="15817" y="15825"/>
                    <a:pt x="16717" y="14554"/>
                    <a:pt x="17289" y="13514"/>
                  </a:cubicBezTo>
                  <a:cubicBezTo>
                    <a:pt x="17862" y="12475"/>
                    <a:pt x="18108" y="11666"/>
                    <a:pt x="18026" y="11378"/>
                  </a:cubicBezTo>
                  <a:cubicBezTo>
                    <a:pt x="17944" y="11089"/>
                    <a:pt x="17535" y="11320"/>
                    <a:pt x="17085" y="12013"/>
                  </a:cubicBezTo>
                  <a:cubicBezTo>
                    <a:pt x="16635" y="12706"/>
                    <a:pt x="16144" y="13861"/>
                    <a:pt x="15899" y="14958"/>
                  </a:cubicBezTo>
                  <a:cubicBezTo>
                    <a:pt x="15653" y="16056"/>
                    <a:pt x="15653" y="17095"/>
                    <a:pt x="16226" y="17846"/>
                  </a:cubicBezTo>
                  <a:cubicBezTo>
                    <a:pt x="16799" y="18597"/>
                    <a:pt x="17944" y="19059"/>
                    <a:pt x="18926" y="19059"/>
                  </a:cubicBezTo>
                  <a:cubicBezTo>
                    <a:pt x="19908" y="19059"/>
                    <a:pt x="20726" y="18597"/>
                    <a:pt x="21544" y="18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4984750" y="5469829"/>
              <a:ext cx="15875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896" y="1118"/>
                    <a:pt x="9792" y="-1582"/>
                    <a:pt x="13392" y="1118"/>
                  </a:cubicBezTo>
                  <a:cubicBezTo>
                    <a:pt x="16992" y="3818"/>
                    <a:pt x="19296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5016500" y="5577416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5375187" y="5435438"/>
              <a:ext cx="149314" cy="181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0818" fill="norm" stroke="1" extrusionOk="0">
                  <a:moveTo>
                    <a:pt x="21460" y="989"/>
                  </a:moveTo>
                  <a:cubicBezTo>
                    <a:pt x="19939" y="261"/>
                    <a:pt x="18418" y="-467"/>
                    <a:pt x="15375" y="382"/>
                  </a:cubicBezTo>
                  <a:cubicBezTo>
                    <a:pt x="12333" y="1232"/>
                    <a:pt x="7770" y="3659"/>
                    <a:pt x="4728" y="6450"/>
                  </a:cubicBezTo>
                  <a:cubicBezTo>
                    <a:pt x="1685" y="9241"/>
                    <a:pt x="164" y="12396"/>
                    <a:pt x="12" y="15187"/>
                  </a:cubicBezTo>
                  <a:cubicBezTo>
                    <a:pt x="-140" y="17978"/>
                    <a:pt x="1077" y="20405"/>
                    <a:pt x="4271" y="20769"/>
                  </a:cubicBezTo>
                  <a:cubicBezTo>
                    <a:pt x="7466" y="21133"/>
                    <a:pt x="12637" y="19434"/>
                    <a:pt x="15680" y="17129"/>
                  </a:cubicBezTo>
                  <a:cubicBezTo>
                    <a:pt x="18722" y="14823"/>
                    <a:pt x="19635" y="11911"/>
                    <a:pt x="19787" y="9726"/>
                  </a:cubicBezTo>
                  <a:cubicBezTo>
                    <a:pt x="19939" y="7542"/>
                    <a:pt x="19330" y="6086"/>
                    <a:pt x="18266" y="5600"/>
                  </a:cubicBezTo>
                  <a:cubicBezTo>
                    <a:pt x="17201" y="5115"/>
                    <a:pt x="15680" y="5600"/>
                    <a:pt x="14159" y="6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5683250" y="5558366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5793417" y="5422701"/>
              <a:ext cx="143834" cy="189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0784" fill="norm" stroke="1" extrusionOk="0">
                  <a:moveTo>
                    <a:pt x="17265" y="2345"/>
                  </a:moveTo>
                  <a:cubicBezTo>
                    <a:pt x="16339" y="1416"/>
                    <a:pt x="15414" y="487"/>
                    <a:pt x="14179" y="138"/>
                  </a:cubicBezTo>
                  <a:cubicBezTo>
                    <a:pt x="12945" y="-210"/>
                    <a:pt x="11402" y="22"/>
                    <a:pt x="9088" y="1764"/>
                  </a:cubicBezTo>
                  <a:cubicBezTo>
                    <a:pt x="6774" y="3506"/>
                    <a:pt x="3688" y="6758"/>
                    <a:pt x="1837" y="9893"/>
                  </a:cubicBezTo>
                  <a:cubicBezTo>
                    <a:pt x="-15" y="13029"/>
                    <a:pt x="-632" y="16048"/>
                    <a:pt x="757" y="18138"/>
                  </a:cubicBezTo>
                  <a:cubicBezTo>
                    <a:pt x="2145" y="20229"/>
                    <a:pt x="5539" y="21390"/>
                    <a:pt x="9242" y="20461"/>
                  </a:cubicBezTo>
                  <a:cubicBezTo>
                    <a:pt x="12945" y="19532"/>
                    <a:pt x="16957" y="16513"/>
                    <a:pt x="18962" y="13377"/>
                  </a:cubicBezTo>
                  <a:cubicBezTo>
                    <a:pt x="20968" y="10242"/>
                    <a:pt x="20968" y="6990"/>
                    <a:pt x="20968" y="3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6051549" y="5381656"/>
              <a:ext cx="152370" cy="291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519" fill="norm" stroke="1" extrusionOk="0">
                  <a:moveTo>
                    <a:pt x="0" y="5084"/>
                  </a:moveTo>
                  <a:cubicBezTo>
                    <a:pt x="0" y="4302"/>
                    <a:pt x="0" y="3519"/>
                    <a:pt x="1168" y="2658"/>
                  </a:cubicBezTo>
                  <a:cubicBezTo>
                    <a:pt x="2335" y="1797"/>
                    <a:pt x="4670" y="858"/>
                    <a:pt x="7881" y="389"/>
                  </a:cubicBezTo>
                  <a:cubicBezTo>
                    <a:pt x="11092" y="-81"/>
                    <a:pt x="15178" y="-81"/>
                    <a:pt x="17805" y="154"/>
                  </a:cubicBezTo>
                  <a:cubicBezTo>
                    <a:pt x="20432" y="389"/>
                    <a:pt x="21600" y="858"/>
                    <a:pt x="20724" y="3206"/>
                  </a:cubicBezTo>
                  <a:cubicBezTo>
                    <a:pt x="19849" y="5554"/>
                    <a:pt x="16930" y="9780"/>
                    <a:pt x="14595" y="13145"/>
                  </a:cubicBezTo>
                  <a:cubicBezTo>
                    <a:pt x="12259" y="16510"/>
                    <a:pt x="10508" y="19015"/>
                    <a:pt x="8757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6070600" y="5545666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6800"/>
                    <a:pt x="2743" y="12000"/>
                    <a:pt x="6343" y="8400"/>
                  </a:cubicBezTo>
                  <a:cubicBezTo>
                    <a:pt x="9943" y="4800"/>
                    <a:pt x="157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7737702" y="4560287"/>
              <a:ext cx="101146" cy="81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501" fill="norm" stroke="1" extrusionOk="0">
                  <a:moveTo>
                    <a:pt x="16483" y="1529"/>
                  </a:moveTo>
                  <a:cubicBezTo>
                    <a:pt x="16483" y="1251"/>
                    <a:pt x="16483" y="973"/>
                    <a:pt x="17144" y="668"/>
                  </a:cubicBezTo>
                  <a:cubicBezTo>
                    <a:pt x="17805" y="363"/>
                    <a:pt x="19128" y="30"/>
                    <a:pt x="20010" y="2"/>
                  </a:cubicBezTo>
                  <a:cubicBezTo>
                    <a:pt x="20891" y="-26"/>
                    <a:pt x="21332" y="252"/>
                    <a:pt x="20891" y="1223"/>
                  </a:cubicBezTo>
                  <a:cubicBezTo>
                    <a:pt x="20450" y="2195"/>
                    <a:pt x="19128" y="3861"/>
                    <a:pt x="17365" y="5721"/>
                  </a:cubicBezTo>
                  <a:cubicBezTo>
                    <a:pt x="15601" y="7581"/>
                    <a:pt x="13397" y="9636"/>
                    <a:pt x="11193" y="11551"/>
                  </a:cubicBezTo>
                  <a:cubicBezTo>
                    <a:pt x="8989" y="13467"/>
                    <a:pt x="6785" y="15244"/>
                    <a:pt x="5022" y="16382"/>
                  </a:cubicBezTo>
                  <a:cubicBezTo>
                    <a:pt x="3259" y="17521"/>
                    <a:pt x="1936" y="18020"/>
                    <a:pt x="1054" y="18076"/>
                  </a:cubicBezTo>
                  <a:cubicBezTo>
                    <a:pt x="173" y="18131"/>
                    <a:pt x="-268" y="17743"/>
                    <a:pt x="173" y="16549"/>
                  </a:cubicBezTo>
                  <a:cubicBezTo>
                    <a:pt x="614" y="15355"/>
                    <a:pt x="1936" y="13356"/>
                    <a:pt x="4581" y="11385"/>
                  </a:cubicBezTo>
                  <a:cubicBezTo>
                    <a:pt x="7226" y="9414"/>
                    <a:pt x="11193" y="7470"/>
                    <a:pt x="13838" y="6193"/>
                  </a:cubicBezTo>
                  <a:cubicBezTo>
                    <a:pt x="16483" y="4916"/>
                    <a:pt x="17805" y="4305"/>
                    <a:pt x="18467" y="3805"/>
                  </a:cubicBezTo>
                  <a:cubicBezTo>
                    <a:pt x="19128" y="3306"/>
                    <a:pt x="19128" y="2917"/>
                    <a:pt x="18687" y="2861"/>
                  </a:cubicBezTo>
                  <a:cubicBezTo>
                    <a:pt x="18246" y="2806"/>
                    <a:pt x="17365" y="3084"/>
                    <a:pt x="16483" y="4194"/>
                  </a:cubicBezTo>
                  <a:cubicBezTo>
                    <a:pt x="15601" y="5305"/>
                    <a:pt x="14720" y="7248"/>
                    <a:pt x="13618" y="9247"/>
                  </a:cubicBezTo>
                  <a:cubicBezTo>
                    <a:pt x="12516" y="11246"/>
                    <a:pt x="11193" y="13300"/>
                    <a:pt x="9650" y="15216"/>
                  </a:cubicBezTo>
                  <a:cubicBezTo>
                    <a:pt x="8108" y="17132"/>
                    <a:pt x="6344" y="18909"/>
                    <a:pt x="5242" y="20019"/>
                  </a:cubicBezTo>
                  <a:cubicBezTo>
                    <a:pt x="4140" y="21130"/>
                    <a:pt x="3699" y="21574"/>
                    <a:pt x="4361" y="21491"/>
                  </a:cubicBezTo>
                  <a:cubicBezTo>
                    <a:pt x="5022" y="21407"/>
                    <a:pt x="6785" y="20797"/>
                    <a:pt x="8548" y="201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7346950" y="4624916"/>
              <a:ext cx="2859225" cy="98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82" fill="norm" stroke="1" extrusionOk="0">
                  <a:moveTo>
                    <a:pt x="3020" y="838"/>
                  </a:moveTo>
                  <a:cubicBezTo>
                    <a:pt x="2908" y="698"/>
                    <a:pt x="2796" y="559"/>
                    <a:pt x="2780" y="489"/>
                  </a:cubicBezTo>
                  <a:cubicBezTo>
                    <a:pt x="2764" y="419"/>
                    <a:pt x="2844" y="419"/>
                    <a:pt x="3203" y="419"/>
                  </a:cubicBezTo>
                  <a:cubicBezTo>
                    <a:pt x="3563" y="419"/>
                    <a:pt x="4202" y="419"/>
                    <a:pt x="4785" y="396"/>
                  </a:cubicBezTo>
                  <a:cubicBezTo>
                    <a:pt x="5368" y="372"/>
                    <a:pt x="5895" y="326"/>
                    <a:pt x="6478" y="279"/>
                  </a:cubicBezTo>
                  <a:cubicBezTo>
                    <a:pt x="7062" y="233"/>
                    <a:pt x="7701" y="186"/>
                    <a:pt x="8292" y="140"/>
                  </a:cubicBezTo>
                  <a:cubicBezTo>
                    <a:pt x="8883" y="93"/>
                    <a:pt x="9426" y="47"/>
                    <a:pt x="9977" y="23"/>
                  </a:cubicBezTo>
                  <a:cubicBezTo>
                    <a:pt x="10528" y="0"/>
                    <a:pt x="11088" y="0"/>
                    <a:pt x="11663" y="0"/>
                  </a:cubicBezTo>
                  <a:cubicBezTo>
                    <a:pt x="12238" y="0"/>
                    <a:pt x="12829" y="0"/>
                    <a:pt x="13380" y="47"/>
                  </a:cubicBezTo>
                  <a:cubicBezTo>
                    <a:pt x="13931" y="93"/>
                    <a:pt x="14443" y="186"/>
                    <a:pt x="15042" y="279"/>
                  </a:cubicBezTo>
                  <a:cubicBezTo>
                    <a:pt x="15641" y="372"/>
                    <a:pt x="16328" y="466"/>
                    <a:pt x="16959" y="559"/>
                  </a:cubicBezTo>
                  <a:cubicBezTo>
                    <a:pt x="17590" y="652"/>
                    <a:pt x="18165" y="745"/>
                    <a:pt x="18724" y="861"/>
                  </a:cubicBezTo>
                  <a:cubicBezTo>
                    <a:pt x="19283" y="978"/>
                    <a:pt x="19827" y="1117"/>
                    <a:pt x="20258" y="1257"/>
                  </a:cubicBezTo>
                  <a:cubicBezTo>
                    <a:pt x="20689" y="1397"/>
                    <a:pt x="21009" y="1536"/>
                    <a:pt x="21225" y="1653"/>
                  </a:cubicBezTo>
                  <a:cubicBezTo>
                    <a:pt x="21440" y="1769"/>
                    <a:pt x="21552" y="1862"/>
                    <a:pt x="21576" y="2002"/>
                  </a:cubicBezTo>
                  <a:cubicBezTo>
                    <a:pt x="21600" y="2141"/>
                    <a:pt x="21536" y="2328"/>
                    <a:pt x="21432" y="2700"/>
                  </a:cubicBezTo>
                  <a:cubicBezTo>
                    <a:pt x="21328" y="3072"/>
                    <a:pt x="21185" y="3631"/>
                    <a:pt x="21097" y="4702"/>
                  </a:cubicBezTo>
                  <a:cubicBezTo>
                    <a:pt x="21009" y="5772"/>
                    <a:pt x="20977" y="7355"/>
                    <a:pt x="20985" y="8845"/>
                  </a:cubicBezTo>
                  <a:cubicBezTo>
                    <a:pt x="20993" y="10334"/>
                    <a:pt x="21041" y="11731"/>
                    <a:pt x="21073" y="13360"/>
                  </a:cubicBezTo>
                  <a:cubicBezTo>
                    <a:pt x="21105" y="14990"/>
                    <a:pt x="21121" y="16852"/>
                    <a:pt x="21129" y="18132"/>
                  </a:cubicBezTo>
                  <a:cubicBezTo>
                    <a:pt x="21137" y="19412"/>
                    <a:pt x="21137" y="20110"/>
                    <a:pt x="21129" y="20576"/>
                  </a:cubicBezTo>
                  <a:cubicBezTo>
                    <a:pt x="21121" y="21041"/>
                    <a:pt x="21105" y="21274"/>
                    <a:pt x="21057" y="21414"/>
                  </a:cubicBezTo>
                  <a:cubicBezTo>
                    <a:pt x="21009" y="21553"/>
                    <a:pt x="20929" y="21600"/>
                    <a:pt x="20625" y="21577"/>
                  </a:cubicBezTo>
                  <a:cubicBezTo>
                    <a:pt x="20322" y="21553"/>
                    <a:pt x="19795" y="21460"/>
                    <a:pt x="19267" y="21344"/>
                  </a:cubicBezTo>
                  <a:cubicBezTo>
                    <a:pt x="18740" y="21228"/>
                    <a:pt x="18213" y="21088"/>
                    <a:pt x="17646" y="20925"/>
                  </a:cubicBezTo>
                  <a:cubicBezTo>
                    <a:pt x="17079" y="20762"/>
                    <a:pt x="16472" y="20576"/>
                    <a:pt x="15872" y="20390"/>
                  </a:cubicBezTo>
                  <a:cubicBezTo>
                    <a:pt x="15273" y="20203"/>
                    <a:pt x="14682" y="20017"/>
                    <a:pt x="14043" y="19831"/>
                  </a:cubicBezTo>
                  <a:cubicBezTo>
                    <a:pt x="13404" y="19645"/>
                    <a:pt x="12717" y="19459"/>
                    <a:pt x="12086" y="19272"/>
                  </a:cubicBezTo>
                  <a:cubicBezTo>
                    <a:pt x="11455" y="19086"/>
                    <a:pt x="10880" y="18900"/>
                    <a:pt x="10329" y="18691"/>
                  </a:cubicBezTo>
                  <a:cubicBezTo>
                    <a:pt x="9778" y="18481"/>
                    <a:pt x="9250" y="18248"/>
                    <a:pt x="8683" y="18039"/>
                  </a:cubicBezTo>
                  <a:cubicBezTo>
                    <a:pt x="8116" y="17829"/>
                    <a:pt x="7509" y="17643"/>
                    <a:pt x="6862" y="17434"/>
                  </a:cubicBezTo>
                  <a:cubicBezTo>
                    <a:pt x="6215" y="17224"/>
                    <a:pt x="5528" y="16991"/>
                    <a:pt x="4897" y="16805"/>
                  </a:cubicBezTo>
                  <a:cubicBezTo>
                    <a:pt x="4266" y="16619"/>
                    <a:pt x="3691" y="16479"/>
                    <a:pt x="3036" y="16386"/>
                  </a:cubicBezTo>
                  <a:cubicBezTo>
                    <a:pt x="2380" y="16293"/>
                    <a:pt x="1646" y="16247"/>
                    <a:pt x="1126" y="16340"/>
                  </a:cubicBezTo>
                  <a:cubicBezTo>
                    <a:pt x="607" y="16433"/>
                    <a:pt x="304" y="16666"/>
                    <a:pt x="0" y="168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0610310" y="4692346"/>
              <a:ext cx="159290" cy="47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31" fill="norm" stroke="1" extrusionOk="0">
                  <a:moveTo>
                    <a:pt x="19683" y="12383"/>
                  </a:moveTo>
                  <a:cubicBezTo>
                    <a:pt x="18262" y="11812"/>
                    <a:pt x="16841" y="11241"/>
                    <a:pt x="15420" y="10956"/>
                  </a:cubicBezTo>
                  <a:cubicBezTo>
                    <a:pt x="13999" y="10670"/>
                    <a:pt x="12577" y="10670"/>
                    <a:pt x="10446" y="11384"/>
                  </a:cubicBezTo>
                  <a:cubicBezTo>
                    <a:pt x="8314" y="12098"/>
                    <a:pt x="5472" y="13525"/>
                    <a:pt x="3483" y="15095"/>
                  </a:cubicBezTo>
                  <a:cubicBezTo>
                    <a:pt x="1493" y="16665"/>
                    <a:pt x="356" y="18378"/>
                    <a:pt x="72" y="19472"/>
                  </a:cubicBezTo>
                  <a:cubicBezTo>
                    <a:pt x="-212" y="20566"/>
                    <a:pt x="356" y="21042"/>
                    <a:pt x="1493" y="21280"/>
                  </a:cubicBezTo>
                  <a:cubicBezTo>
                    <a:pt x="2630" y="21518"/>
                    <a:pt x="4335" y="21518"/>
                    <a:pt x="6183" y="20947"/>
                  </a:cubicBezTo>
                  <a:cubicBezTo>
                    <a:pt x="8030" y="20376"/>
                    <a:pt x="10020" y="19234"/>
                    <a:pt x="11867" y="17093"/>
                  </a:cubicBezTo>
                  <a:cubicBezTo>
                    <a:pt x="13714" y="14952"/>
                    <a:pt x="15420" y="11812"/>
                    <a:pt x="16556" y="9005"/>
                  </a:cubicBezTo>
                  <a:cubicBezTo>
                    <a:pt x="17693" y="6198"/>
                    <a:pt x="18262" y="3724"/>
                    <a:pt x="18546" y="2202"/>
                  </a:cubicBezTo>
                  <a:cubicBezTo>
                    <a:pt x="18830" y="679"/>
                    <a:pt x="18830" y="108"/>
                    <a:pt x="18404" y="13"/>
                  </a:cubicBezTo>
                  <a:cubicBezTo>
                    <a:pt x="17977" y="-82"/>
                    <a:pt x="17125" y="299"/>
                    <a:pt x="16414" y="1869"/>
                  </a:cubicBezTo>
                  <a:cubicBezTo>
                    <a:pt x="15704" y="3439"/>
                    <a:pt x="15135" y="6198"/>
                    <a:pt x="15135" y="8815"/>
                  </a:cubicBezTo>
                  <a:cubicBezTo>
                    <a:pt x="15135" y="11432"/>
                    <a:pt x="15704" y="13906"/>
                    <a:pt x="15988" y="15476"/>
                  </a:cubicBezTo>
                  <a:cubicBezTo>
                    <a:pt x="16272" y="17046"/>
                    <a:pt x="16272" y="17712"/>
                    <a:pt x="16699" y="18330"/>
                  </a:cubicBezTo>
                  <a:cubicBezTo>
                    <a:pt x="17125" y="18949"/>
                    <a:pt x="17977" y="19520"/>
                    <a:pt x="18830" y="19520"/>
                  </a:cubicBezTo>
                  <a:cubicBezTo>
                    <a:pt x="19683" y="19520"/>
                    <a:pt x="20535" y="18949"/>
                    <a:pt x="21388" y="183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0807699" y="4999566"/>
              <a:ext cx="4235" cy="8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0"/>
                  </a:moveTo>
                  <a:cubicBezTo>
                    <a:pt x="0" y="5526"/>
                    <a:pt x="0" y="11051"/>
                    <a:pt x="5400" y="15070"/>
                  </a:cubicBezTo>
                  <a:cubicBezTo>
                    <a:pt x="10800" y="19088"/>
                    <a:pt x="21600" y="21600"/>
                    <a:pt x="21600" y="20847"/>
                  </a:cubicBezTo>
                  <a:cubicBezTo>
                    <a:pt x="21600" y="20093"/>
                    <a:pt x="10800" y="16074"/>
                    <a:pt x="0" y="120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0807700" y="4895521"/>
              <a:ext cx="31750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0" y="11040"/>
                    <a:pt x="0" y="1783"/>
                    <a:pt x="3600" y="240"/>
                  </a:cubicBezTo>
                  <a:cubicBezTo>
                    <a:pt x="7200" y="-1303"/>
                    <a:pt x="14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0862332" y="4944433"/>
              <a:ext cx="135868" cy="196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092" fill="norm" stroke="1" extrusionOk="0">
                  <a:moveTo>
                    <a:pt x="14353" y="3876"/>
                  </a:moveTo>
                  <a:cubicBezTo>
                    <a:pt x="14353" y="2511"/>
                    <a:pt x="14353" y="1147"/>
                    <a:pt x="13522" y="465"/>
                  </a:cubicBezTo>
                  <a:cubicBezTo>
                    <a:pt x="12691" y="-217"/>
                    <a:pt x="11029" y="-217"/>
                    <a:pt x="9202" y="920"/>
                  </a:cubicBezTo>
                  <a:cubicBezTo>
                    <a:pt x="7374" y="2057"/>
                    <a:pt x="5380" y="4330"/>
                    <a:pt x="3719" y="7286"/>
                  </a:cubicBezTo>
                  <a:cubicBezTo>
                    <a:pt x="2057" y="10242"/>
                    <a:pt x="728" y="13880"/>
                    <a:pt x="229" y="16267"/>
                  </a:cubicBezTo>
                  <a:cubicBezTo>
                    <a:pt x="-269" y="18655"/>
                    <a:pt x="63" y="19791"/>
                    <a:pt x="1060" y="20474"/>
                  </a:cubicBezTo>
                  <a:cubicBezTo>
                    <a:pt x="2057" y="21156"/>
                    <a:pt x="3719" y="21383"/>
                    <a:pt x="6709" y="20587"/>
                  </a:cubicBezTo>
                  <a:cubicBezTo>
                    <a:pt x="9700" y="19791"/>
                    <a:pt x="14020" y="17972"/>
                    <a:pt x="16679" y="16381"/>
                  </a:cubicBezTo>
                  <a:cubicBezTo>
                    <a:pt x="19337" y="14789"/>
                    <a:pt x="20334" y="13425"/>
                    <a:pt x="21331" y="120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11055820" y="4713816"/>
              <a:ext cx="6308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600" fill="norm" stroke="1" extrusionOk="0">
                  <a:moveTo>
                    <a:pt x="8206" y="0"/>
                  </a:moveTo>
                  <a:cubicBezTo>
                    <a:pt x="5419" y="313"/>
                    <a:pt x="2632" y="626"/>
                    <a:pt x="1239" y="2139"/>
                  </a:cubicBezTo>
                  <a:cubicBezTo>
                    <a:pt x="-155" y="3652"/>
                    <a:pt x="-155" y="6365"/>
                    <a:pt x="193" y="9391"/>
                  </a:cubicBezTo>
                  <a:cubicBezTo>
                    <a:pt x="542" y="12417"/>
                    <a:pt x="1239" y="15757"/>
                    <a:pt x="1935" y="17739"/>
                  </a:cubicBezTo>
                  <a:cubicBezTo>
                    <a:pt x="2632" y="19722"/>
                    <a:pt x="3329" y="20348"/>
                    <a:pt x="5071" y="20817"/>
                  </a:cubicBezTo>
                  <a:cubicBezTo>
                    <a:pt x="6813" y="21287"/>
                    <a:pt x="9600" y="21600"/>
                    <a:pt x="12735" y="21600"/>
                  </a:cubicBezTo>
                  <a:cubicBezTo>
                    <a:pt x="15871" y="21600"/>
                    <a:pt x="19355" y="21287"/>
                    <a:pt x="20400" y="20243"/>
                  </a:cubicBezTo>
                  <a:cubicBezTo>
                    <a:pt x="21445" y="19200"/>
                    <a:pt x="20051" y="17426"/>
                    <a:pt x="18658" y="156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1023599" y="4986303"/>
              <a:ext cx="2159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47" y="11375"/>
                    <a:pt x="8894" y="2735"/>
                    <a:pt x="12494" y="575"/>
                  </a:cubicBezTo>
                  <a:cubicBezTo>
                    <a:pt x="16094" y="-1585"/>
                    <a:pt x="1884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11135918" y="4672073"/>
              <a:ext cx="597793" cy="439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75" fill="norm" stroke="1" extrusionOk="0">
                  <a:moveTo>
                    <a:pt x="4178" y="15605"/>
                  </a:moveTo>
                  <a:cubicBezTo>
                    <a:pt x="3113" y="16017"/>
                    <a:pt x="2049" y="16428"/>
                    <a:pt x="1326" y="17097"/>
                  </a:cubicBezTo>
                  <a:cubicBezTo>
                    <a:pt x="604" y="17765"/>
                    <a:pt x="223" y="18691"/>
                    <a:pt x="71" y="19462"/>
                  </a:cubicBezTo>
                  <a:cubicBezTo>
                    <a:pt x="-81" y="20234"/>
                    <a:pt x="-5" y="20851"/>
                    <a:pt x="451" y="21159"/>
                  </a:cubicBezTo>
                  <a:cubicBezTo>
                    <a:pt x="908" y="21468"/>
                    <a:pt x="1744" y="21468"/>
                    <a:pt x="2391" y="21005"/>
                  </a:cubicBezTo>
                  <a:cubicBezTo>
                    <a:pt x="3037" y="20542"/>
                    <a:pt x="3494" y="19617"/>
                    <a:pt x="3760" y="18794"/>
                  </a:cubicBezTo>
                  <a:cubicBezTo>
                    <a:pt x="4026" y="17971"/>
                    <a:pt x="4102" y="17251"/>
                    <a:pt x="4064" y="17148"/>
                  </a:cubicBezTo>
                  <a:cubicBezTo>
                    <a:pt x="4026" y="17045"/>
                    <a:pt x="3874" y="17559"/>
                    <a:pt x="3798" y="18125"/>
                  </a:cubicBezTo>
                  <a:cubicBezTo>
                    <a:pt x="3722" y="18691"/>
                    <a:pt x="3722" y="19308"/>
                    <a:pt x="3912" y="19668"/>
                  </a:cubicBezTo>
                  <a:cubicBezTo>
                    <a:pt x="4102" y="20028"/>
                    <a:pt x="4482" y="20131"/>
                    <a:pt x="4825" y="20028"/>
                  </a:cubicBezTo>
                  <a:cubicBezTo>
                    <a:pt x="5167" y="19925"/>
                    <a:pt x="5471" y="19617"/>
                    <a:pt x="6042" y="17919"/>
                  </a:cubicBezTo>
                  <a:cubicBezTo>
                    <a:pt x="6612" y="16222"/>
                    <a:pt x="7449" y="13137"/>
                    <a:pt x="8019" y="10102"/>
                  </a:cubicBezTo>
                  <a:cubicBezTo>
                    <a:pt x="8589" y="7068"/>
                    <a:pt x="8894" y="4085"/>
                    <a:pt x="9046" y="2285"/>
                  </a:cubicBezTo>
                  <a:cubicBezTo>
                    <a:pt x="9198" y="485"/>
                    <a:pt x="9198" y="-132"/>
                    <a:pt x="9084" y="22"/>
                  </a:cubicBezTo>
                  <a:cubicBezTo>
                    <a:pt x="8970" y="177"/>
                    <a:pt x="8742" y="1102"/>
                    <a:pt x="8513" y="3365"/>
                  </a:cubicBezTo>
                  <a:cubicBezTo>
                    <a:pt x="8285" y="5628"/>
                    <a:pt x="8057" y="9228"/>
                    <a:pt x="7981" y="11954"/>
                  </a:cubicBezTo>
                  <a:cubicBezTo>
                    <a:pt x="7905" y="14679"/>
                    <a:pt x="7981" y="16531"/>
                    <a:pt x="8133" y="17817"/>
                  </a:cubicBezTo>
                  <a:cubicBezTo>
                    <a:pt x="8285" y="19102"/>
                    <a:pt x="8513" y="19822"/>
                    <a:pt x="8818" y="20079"/>
                  </a:cubicBezTo>
                  <a:cubicBezTo>
                    <a:pt x="9122" y="20337"/>
                    <a:pt x="9502" y="20131"/>
                    <a:pt x="9882" y="19514"/>
                  </a:cubicBezTo>
                  <a:cubicBezTo>
                    <a:pt x="10263" y="18897"/>
                    <a:pt x="10643" y="17868"/>
                    <a:pt x="10719" y="16891"/>
                  </a:cubicBezTo>
                  <a:cubicBezTo>
                    <a:pt x="10795" y="15914"/>
                    <a:pt x="10567" y="14988"/>
                    <a:pt x="10111" y="14319"/>
                  </a:cubicBezTo>
                  <a:cubicBezTo>
                    <a:pt x="9654" y="13651"/>
                    <a:pt x="8970" y="13239"/>
                    <a:pt x="8399" y="13034"/>
                  </a:cubicBezTo>
                  <a:cubicBezTo>
                    <a:pt x="7829" y="12828"/>
                    <a:pt x="7373" y="12828"/>
                    <a:pt x="7373" y="12982"/>
                  </a:cubicBezTo>
                  <a:cubicBezTo>
                    <a:pt x="7373" y="13137"/>
                    <a:pt x="7829" y="13445"/>
                    <a:pt x="8894" y="13599"/>
                  </a:cubicBezTo>
                  <a:cubicBezTo>
                    <a:pt x="9958" y="13754"/>
                    <a:pt x="11632" y="13754"/>
                    <a:pt x="12696" y="13651"/>
                  </a:cubicBezTo>
                  <a:cubicBezTo>
                    <a:pt x="13761" y="13548"/>
                    <a:pt x="14218" y="13342"/>
                    <a:pt x="14560" y="12931"/>
                  </a:cubicBezTo>
                  <a:cubicBezTo>
                    <a:pt x="14902" y="12519"/>
                    <a:pt x="15130" y="11902"/>
                    <a:pt x="14978" y="11542"/>
                  </a:cubicBezTo>
                  <a:cubicBezTo>
                    <a:pt x="14826" y="11182"/>
                    <a:pt x="14294" y="11079"/>
                    <a:pt x="13875" y="11182"/>
                  </a:cubicBezTo>
                  <a:cubicBezTo>
                    <a:pt x="13457" y="11285"/>
                    <a:pt x="13153" y="11594"/>
                    <a:pt x="12925" y="12314"/>
                  </a:cubicBezTo>
                  <a:cubicBezTo>
                    <a:pt x="12696" y="13034"/>
                    <a:pt x="12544" y="14165"/>
                    <a:pt x="12734" y="15194"/>
                  </a:cubicBezTo>
                  <a:cubicBezTo>
                    <a:pt x="12925" y="16222"/>
                    <a:pt x="13457" y="17148"/>
                    <a:pt x="14180" y="17559"/>
                  </a:cubicBezTo>
                  <a:cubicBezTo>
                    <a:pt x="14902" y="17971"/>
                    <a:pt x="15815" y="17868"/>
                    <a:pt x="16689" y="17148"/>
                  </a:cubicBezTo>
                  <a:cubicBezTo>
                    <a:pt x="17564" y="16428"/>
                    <a:pt x="18401" y="15091"/>
                    <a:pt x="19047" y="13959"/>
                  </a:cubicBezTo>
                  <a:cubicBezTo>
                    <a:pt x="19694" y="12828"/>
                    <a:pt x="20150" y="11902"/>
                    <a:pt x="20302" y="11131"/>
                  </a:cubicBezTo>
                  <a:cubicBezTo>
                    <a:pt x="20454" y="10359"/>
                    <a:pt x="20302" y="9742"/>
                    <a:pt x="20112" y="9639"/>
                  </a:cubicBezTo>
                  <a:cubicBezTo>
                    <a:pt x="19922" y="9537"/>
                    <a:pt x="19694" y="9948"/>
                    <a:pt x="19389" y="10359"/>
                  </a:cubicBezTo>
                  <a:cubicBezTo>
                    <a:pt x="19085" y="10771"/>
                    <a:pt x="18705" y="11182"/>
                    <a:pt x="18477" y="11645"/>
                  </a:cubicBezTo>
                  <a:cubicBezTo>
                    <a:pt x="18249" y="12108"/>
                    <a:pt x="18173" y="12622"/>
                    <a:pt x="18211" y="13137"/>
                  </a:cubicBezTo>
                  <a:cubicBezTo>
                    <a:pt x="18249" y="13651"/>
                    <a:pt x="18401" y="14165"/>
                    <a:pt x="18857" y="14782"/>
                  </a:cubicBezTo>
                  <a:cubicBezTo>
                    <a:pt x="19313" y="15399"/>
                    <a:pt x="20074" y="16119"/>
                    <a:pt x="20568" y="16685"/>
                  </a:cubicBezTo>
                  <a:cubicBezTo>
                    <a:pt x="21063" y="17251"/>
                    <a:pt x="21291" y="17662"/>
                    <a:pt x="21405" y="18125"/>
                  </a:cubicBezTo>
                  <a:cubicBezTo>
                    <a:pt x="21519" y="18588"/>
                    <a:pt x="21519" y="19102"/>
                    <a:pt x="21291" y="19617"/>
                  </a:cubicBezTo>
                  <a:cubicBezTo>
                    <a:pt x="21063" y="20131"/>
                    <a:pt x="20606" y="20645"/>
                    <a:pt x="20188" y="20954"/>
                  </a:cubicBezTo>
                  <a:cubicBezTo>
                    <a:pt x="19770" y="21262"/>
                    <a:pt x="19389" y="21365"/>
                    <a:pt x="19237" y="21365"/>
                  </a:cubicBezTo>
                  <a:cubicBezTo>
                    <a:pt x="19085" y="21365"/>
                    <a:pt x="19161" y="21262"/>
                    <a:pt x="19237" y="211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0499637" y="5534758"/>
              <a:ext cx="219164" cy="184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870" fill="norm" stroke="1" extrusionOk="0">
                  <a:moveTo>
                    <a:pt x="10913" y="5557"/>
                  </a:moveTo>
                  <a:cubicBezTo>
                    <a:pt x="10705" y="3877"/>
                    <a:pt x="10497" y="2197"/>
                    <a:pt x="9874" y="1117"/>
                  </a:cubicBezTo>
                  <a:cubicBezTo>
                    <a:pt x="9251" y="37"/>
                    <a:pt x="8213" y="-443"/>
                    <a:pt x="6863" y="517"/>
                  </a:cubicBezTo>
                  <a:cubicBezTo>
                    <a:pt x="5513" y="1477"/>
                    <a:pt x="3851" y="3877"/>
                    <a:pt x="2501" y="7237"/>
                  </a:cubicBezTo>
                  <a:cubicBezTo>
                    <a:pt x="1151" y="10597"/>
                    <a:pt x="113" y="14917"/>
                    <a:pt x="9" y="17557"/>
                  </a:cubicBezTo>
                  <a:cubicBezTo>
                    <a:pt x="-95" y="20197"/>
                    <a:pt x="736" y="21157"/>
                    <a:pt x="2813" y="20797"/>
                  </a:cubicBezTo>
                  <a:cubicBezTo>
                    <a:pt x="4890" y="20437"/>
                    <a:pt x="8213" y="18757"/>
                    <a:pt x="10082" y="17197"/>
                  </a:cubicBezTo>
                  <a:cubicBezTo>
                    <a:pt x="11951" y="15637"/>
                    <a:pt x="12367" y="14197"/>
                    <a:pt x="12678" y="12757"/>
                  </a:cubicBezTo>
                  <a:cubicBezTo>
                    <a:pt x="12990" y="11317"/>
                    <a:pt x="13197" y="9877"/>
                    <a:pt x="13509" y="9997"/>
                  </a:cubicBezTo>
                  <a:cubicBezTo>
                    <a:pt x="13820" y="10117"/>
                    <a:pt x="14236" y="11797"/>
                    <a:pt x="14651" y="13357"/>
                  </a:cubicBezTo>
                  <a:cubicBezTo>
                    <a:pt x="15067" y="14917"/>
                    <a:pt x="15482" y="16357"/>
                    <a:pt x="16624" y="17437"/>
                  </a:cubicBezTo>
                  <a:cubicBezTo>
                    <a:pt x="17767" y="18517"/>
                    <a:pt x="19636" y="19237"/>
                    <a:pt x="21505" y="199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0727775" y="5552125"/>
              <a:ext cx="124376" cy="167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0900" fill="norm" stroke="1" extrusionOk="0">
                  <a:moveTo>
                    <a:pt x="15753" y="3147"/>
                  </a:moveTo>
                  <a:cubicBezTo>
                    <a:pt x="15393" y="1830"/>
                    <a:pt x="15033" y="513"/>
                    <a:pt x="13953" y="118"/>
                  </a:cubicBezTo>
                  <a:cubicBezTo>
                    <a:pt x="12873" y="-277"/>
                    <a:pt x="11073" y="250"/>
                    <a:pt x="8553" y="2752"/>
                  </a:cubicBezTo>
                  <a:cubicBezTo>
                    <a:pt x="6033" y="5255"/>
                    <a:pt x="2793" y="9733"/>
                    <a:pt x="1173" y="12630"/>
                  </a:cubicBezTo>
                  <a:cubicBezTo>
                    <a:pt x="-447" y="15528"/>
                    <a:pt x="-447" y="16845"/>
                    <a:pt x="1533" y="18294"/>
                  </a:cubicBezTo>
                  <a:cubicBezTo>
                    <a:pt x="3513" y="19743"/>
                    <a:pt x="7473" y="21323"/>
                    <a:pt x="11073" y="20796"/>
                  </a:cubicBezTo>
                  <a:cubicBezTo>
                    <a:pt x="14673" y="20269"/>
                    <a:pt x="17913" y="17635"/>
                    <a:pt x="21153" y="150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0847252" y="5554089"/>
              <a:ext cx="112849" cy="160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019" fill="norm" stroke="1" extrusionOk="0">
                  <a:moveTo>
                    <a:pt x="15325" y="3883"/>
                  </a:moveTo>
                  <a:cubicBezTo>
                    <a:pt x="15325" y="2498"/>
                    <a:pt x="15325" y="1114"/>
                    <a:pt x="14325" y="421"/>
                  </a:cubicBezTo>
                  <a:cubicBezTo>
                    <a:pt x="13325" y="-271"/>
                    <a:pt x="11325" y="-271"/>
                    <a:pt x="8725" y="1667"/>
                  </a:cubicBezTo>
                  <a:cubicBezTo>
                    <a:pt x="6125" y="3606"/>
                    <a:pt x="2925" y="7483"/>
                    <a:pt x="1325" y="10806"/>
                  </a:cubicBezTo>
                  <a:cubicBezTo>
                    <a:pt x="-275" y="14129"/>
                    <a:pt x="-275" y="16898"/>
                    <a:pt x="525" y="18698"/>
                  </a:cubicBezTo>
                  <a:cubicBezTo>
                    <a:pt x="1325" y="20498"/>
                    <a:pt x="2925" y="21329"/>
                    <a:pt x="6525" y="20914"/>
                  </a:cubicBezTo>
                  <a:cubicBezTo>
                    <a:pt x="10125" y="20498"/>
                    <a:pt x="15725" y="18837"/>
                    <a:pt x="21325" y="17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1044442" y="5477139"/>
              <a:ext cx="234481" cy="427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360" fill="norm" stroke="1" extrusionOk="0">
                  <a:moveTo>
                    <a:pt x="976" y="6287"/>
                  </a:moveTo>
                  <a:cubicBezTo>
                    <a:pt x="408" y="6710"/>
                    <a:pt x="-161" y="7134"/>
                    <a:pt x="124" y="7452"/>
                  </a:cubicBezTo>
                  <a:cubicBezTo>
                    <a:pt x="408" y="7769"/>
                    <a:pt x="1545" y="7981"/>
                    <a:pt x="2587" y="7981"/>
                  </a:cubicBezTo>
                  <a:cubicBezTo>
                    <a:pt x="3629" y="7981"/>
                    <a:pt x="4576" y="7769"/>
                    <a:pt x="5334" y="7452"/>
                  </a:cubicBezTo>
                  <a:cubicBezTo>
                    <a:pt x="6092" y="7134"/>
                    <a:pt x="6661" y="6710"/>
                    <a:pt x="7039" y="6181"/>
                  </a:cubicBezTo>
                  <a:cubicBezTo>
                    <a:pt x="7418" y="5652"/>
                    <a:pt x="7608" y="5016"/>
                    <a:pt x="7134" y="4699"/>
                  </a:cubicBezTo>
                  <a:cubicBezTo>
                    <a:pt x="6661" y="4381"/>
                    <a:pt x="5524" y="4381"/>
                    <a:pt x="4292" y="4752"/>
                  </a:cubicBezTo>
                  <a:cubicBezTo>
                    <a:pt x="3061" y="5122"/>
                    <a:pt x="1734" y="5863"/>
                    <a:pt x="882" y="7134"/>
                  </a:cubicBezTo>
                  <a:cubicBezTo>
                    <a:pt x="29" y="8405"/>
                    <a:pt x="-350" y="10205"/>
                    <a:pt x="408" y="11369"/>
                  </a:cubicBezTo>
                  <a:cubicBezTo>
                    <a:pt x="1166" y="12534"/>
                    <a:pt x="3061" y="13063"/>
                    <a:pt x="5334" y="12852"/>
                  </a:cubicBezTo>
                  <a:cubicBezTo>
                    <a:pt x="7608" y="12640"/>
                    <a:pt x="10261" y="11687"/>
                    <a:pt x="11966" y="10999"/>
                  </a:cubicBezTo>
                  <a:cubicBezTo>
                    <a:pt x="13671" y="10310"/>
                    <a:pt x="14429" y="9887"/>
                    <a:pt x="14524" y="9940"/>
                  </a:cubicBezTo>
                  <a:cubicBezTo>
                    <a:pt x="14618" y="9993"/>
                    <a:pt x="14050" y="10522"/>
                    <a:pt x="13197" y="12110"/>
                  </a:cubicBezTo>
                  <a:cubicBezTo>
                    <a:pt x="12345" y="13699"/>
                    <a:pt x="11208" y="16346"/>
                    <a:pt x="10450" y="18199"/>
                  </a:cubicBezTo>
                  <a:cubicBezTo>
                    <a:pt x="9692" y="20052"/>
                    <a:pt x="9313" y="21110"/>
                    <a:pt x="9124" y="21322"/>
                  </a:cubicBezTo>
                  <a:cubicBezTo>
                    <a:pt x="8934" y="21534"/>
                    <a:pt x="8934" y="20899"/>
                    <a:pt x="9408" y="18463"/>
                  </a:cubicBezTo>
                  <a:cubicBezTo>
                    <a:pt x="9882" y="16028"/>
                    <a:pt x="10829" y="11793"/>
                    <a:pt x="11682" y="8669"/>
                  </a:cubicBezTo>
                  <a:cubicBezTo>
                    <a:pt x="12534" y="5546"/>
                    <a:pt x="13292" y="3534"/>
                    <a:pt x="13955" y="2263"/>
                  </a:cubicBezTo>
                  <a:cubicBezTo>
                    <a:pt x="14618" y="993"/>
                    <a:pt x="15187" y="463"/>
                    <a:pt x="15945" y="199"/>
                  </a:cubicBezTo>
                  <a:cubicBezTo>
                    <a:pt x="16703" y="-66"/>
                    <a:pt x="17650" y="-66"/>
                    <a:pt x="18503" y="199"/>
                  </a:cubicBezTo>
                  <a:cubicBezTo>
                    <a:pt x="19355" y="463"/>
                    <a:pt x="20113" y="993"/>
                    <a:pt x="20587" y="1893"/>
                  </a:cubicBezTo>
                  <a:cubicBezTo>
                    <a:pt x="21061" y="2793"/>
                    <a:pt x="21250" y="4063"/>
                    <a:pt x="20397" y="5334"/>
                  </a:cubicBezTo>
                  <a:cubicBezTo>
                    <a:pt x="19545" y="6605"/>
                    <a:pt x="17650" y="7875"/>
                    <a:pt x="16229" y="8563"/>
                  </a:cubicBezTo>
                  <a:cubicBezTo>
                    <a:pt x="14808" y="9252"/>
                    <a:pt x="13861" y="9358"/>
                    <a:pt x="13387" y="9093"/>
                  </a:cubicBezTo>
                  <a:cubicBezTo>
                    <a:pt x="12913" y="8828"/>
                    <a:pt x="12913" y="8193"/>
                    <a:pt x="12913" y="75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1277596" y="5304366"/>
              <a:ext cx="146055" cy="37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55" fill="norm" stroke="1" extrusionOk="0">
                  <a:moveTo>
                    <a:pt x="16429" y="0"/>
                  </a:moveTo>
                  <a:cubicBezTo>
                    <a:pt x="14907" y="1931"/>
                    <a:pt x="13386" y="3861"/>
                    <a:pt x="10953" y="6758"/>
                  </a:cubicBezTo>
                  <a:cubicBezTo>
                    <a:pt x="8519" y="9654"/>
                    <a:pt x="5172" y="13515"/>
                    <a:pt x="3499" y="15808"/>
                  </a:cubicBezTo>
                  <a:cubicBezTo>
                    <a:pt x="1826" y="18101"/>
                    <a:pt x="1826" y="18825"/>
                    <a:pt x="1978" y="19549"/>
                  </a:cubicBezTo>
                  <a:cubicBezTo>
                    <a:pt x="2130" y="20273"/>
                    <a:pt x="2434" y="20997"/>
                    <a:pt x="3499" y="21298"/>
                  </a:cubicBezTo>
                  <a:cubicBezTo>
                    <a:pt x="4564" y="21600"/>
                    <a:pt x="6389" y="21479"/>
                    <a:pt x="8367" y="20816"/>
                  </a:cubicBezTo>
                  <a:cubicBezTo>
                    <a:pt x="10344" y="20152"/>
                    <a:pt x="12474" y="18945"/>
                    <a:pt x="13386" y="18040"/>
                  </a:cubicBezTo>
                  <a:cubicBezTo>
                    <a:pt x="14299" y="17135"/>
                    <a:pt x="13995" y="16532"/>
                    <a:pt x="12930" y="15989"/>
                  </a:cubicBezTo>
                  <a:cubicBezTo>
                    <a:pt x="11865" y="15446"/>
                    <a:pt x="10040" y="14963"/>
                    <a:pt x="7302" y="14360"/>
                  </a:cubicBezTo>
                  <a:cubicBezTo>
                    <a:pt x="4564" y="13756"/>
                    <a:pt x="913" y="13032"/>
                    <a:pt x="153" y="12489"/>
                  </a:cubicBezTo>
                  <a:cubicBezTo>
                    <a:pt x="-608" y="11946"/>
                    <a:pt x="1522" y="11584"/>
                    <a:pt x="5477" y="11162"/>
                  </a:cubicBezTo>
                  <a:cubicBezTo>
                    <a:pt x="9431" y="10740"/>
                    <a:pt x="15212" y="10257"/>
                    <a:pt x="20992" y="97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1404599" y="5342466"/>
              <a:ext cx="1079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3439"/>
                    <a:pt x="13129" y="6878"/>
                    <a:pt x="9529" y="10478"/>
                  </a:cubicBezTo>
                  <a:cubicBezTo>
                    <a:pt x="5929" y="14078"/>
                    <a:pt x="2965" y="178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1525250" y="5549627"/>
              <a:ext cx="299957" cy="31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54" fill="norm" stroke="1" extrusionOk="0">
                  <a:moveTo>
                    <a:pt x="0" y="1449"/>
                  </a:moveTo>
                  <a:cubicBezTo>
                    <a:pt x="453" y="876"/>
                    <a:pt x="906" y="304"/>
                    <a:pt x="1586" y="90"/>
                  </a:cubicBezTo>
                  <a:cubicBezTo>
                    <a:pt x="2266" y="-125"/>
                    <a:pt x="3172" y="18"/>
                    <a:pt x="3852" y="805"/>
                  </a:cubicBezTo>
                  <a:cubicBezTo>
                    <a:pt x="4531" y="1592"/>
                    <a:pt x="4985" y="3022"/>
                    <a:pt x="5060" y="4596"/>
                  </a:cubicBezTo>
                  <a:cubicBezTo>
                    <a:pt x="5136" y="6169"/>
                    <a:pt x="4834" y="7886"/>
                    <a:pt x="4078" y="8958"/>
                  </a:cubicBezTo>
                  <a:cubicBezTo>
                    <a:pt x="3323" y="10031"/>
                    <a:pt x="2115" y="10460"/>
                    <a:pt x="1586" y="10317"/>
                  </a:cubicBezTo>
                  <a:cubicBezTo>
                    <a:pt x="1057" y="10174"/>
                    <a:pt x="1208" y="9459"/>
                    <a:pt x="2266" y="7957"/>
                  </a:cubicBezTo>
                  <a:cubicBezTo>
                    <a:pt x="3323" y="6455"/>
                    <a:pt x="5287" y="4166"/>
                    <a:pt x="6722" y="2807"/>
                  </a:cubicBezTo>
                  <a:cubicBezTo>
                    <a:pt x="8157" y="1449"/>
                    <a:pt x="9063" y="1019"/>
                    <a:pt x="9894" y="805"/>
                  </a:cubicBezTo>
                  <a:cubicBezTo>
                    <a:pt x="10724" y="590"/>
                    <a:pt x="11480" y="590"/>
                    <a:pt x="11480" y="733"/>
                  </a:cubicBezTo>
                  <a:cubicBezTo>
                    <a:pt x="11480" y="876"/>
                    <a:pt x="10724" y="1162"/>
                    <a:pt x="9894" y="1878"/>
                  </a:cubicBezTo>
                  <a:cubicBezTo>
                    <a:pt x="9063" y="2593"/>
                    <a:pt x="8157" y="3737"/>
                    <a:pt x="7703" y="4882"/>
                  </a:cubicBezTo>
                  <a:cubicBezTo>
                    <a:pt x="7250" y="6026"/>
                    <a:pt x="7250" y="7170"/>
                    <a:pt x="7628" y="8100"/>
                  </a:cubicBezTo>
                  <a:cubicBezTo>
                    <a:pt x="8006" y="9030"/>
                    <a:pt x="8761" y="9745"/>
                    <a:pt x="9969" y="9960"/>
                  </a:cubicBezTo>
                  <a:cubicBezTo>
                    <a:pt x="11178" y="10174"/>
                    <a:pt x="12839" y="9888"/>
                    <a:pt x="14803" y="8672"/>
                  </a:cubicBezTo>
                  <a:cubicBezTo>
                    <a:pt x="16766" y="7456"/>
                    <a:pt x="19032" y="5311"/>
                    <a:pt x="20241" y="3880"/>
                  </a:cubicBezTo>
                  <a:cubicBezTo>
                    <a:pt x="21449" y="2450"/>
                    <a:pt x="21600" y="1735"/>
                    <a:pt x="21222" y="1449"/>
                  </a:cubicBezTo>
                  <a:cubicBezTo>
                    <a:pt x="20845" y="1162"/>
                    <a:pt x="19938" y="1305"/>
                    <a:pt x="19334" y="2378"/>
                  </a:cubicBezTo>
                  <a:cubicBezTo>
                    <a:pt x="18730" y="3451"/>
                    <a:pt x="18428" y="5454"/>
                    <a:pt x="18126" y="8243"/>
                  </a:cubicBezTo>
                  <a:cubicBezTo>
                    <a:pt x="17824" y="11033"/>
                    <a:pt x="17522" y="14609"/>
                    <a:pt x="17295" y="16754"/>
                  </a:cubicBezTo>
                  <a:cubicBezTo>
                    <a:pt x="17069" y="18900"/>
                    <a:pt x="16917" y="19615"/>
                    <a:pt x="16615" y="20259"/>
                  </a:cubicBezTo>
                  <a:cubicBezTo>
                    <a:pt x="16313" y="20903"/>
                    <a:pt x="15860" y="21475"/>
                    <a:pt x="15558" y="21332"/>
                  </a:cubicBezTo>
                  <a:cubicBezTo>
                    <a:pt x="15256" y="21189"/>
                    <a:pt x="15105" y="20331"/>
                    <a:pt x="15029" y="19472"/>
                  </a:cubicBezTo>
                  <a:cubicBezTo>
                    <a:pt x="14954" y="18614"/>
                    <a:pt x="14954" y="17756"/>
                    <a:pt x="14954" y="168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1804649" y="5458650"/>
              <a:ext cx="25401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1800" y="6132"/>
                    <a:pt x="3600" y="-1068"/>
                    <a:pt x="7200" y="132"/>
                  </a:cubicBezTo>
                  <a:cubicBezTo>
                    <a:pt x="10800" y="1332"/>
                    <a:pt x="162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1804853" y="5547392"/>
              <a:ext cx="114097" cy="164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262" fill="norm" stroke="1" extrusionOk="0">
                  <a:moveTo>
                    <a:pt x="4591" y="13721"/>
                  </a:moveTo>
                  <a:cubicBezTo>
                    <a:pt x="9220" y="10167"/>
                    <a:pt x="13848" y="6612"/>
                    <a:pt x="16548" y="4152"/>
                  </a:cubicBezTo>
                  <a:cubicBezTo>
                    <a:pt x="19248" y="1691"/>
                    <a:pt x="20020" y="324"/>
                    <a:pt x="19248" y="50"/>
                  </a:cubicBezTo>
                  <a:cubicBezTo>
                    <a:pt x="18477" y="-223"/>
                    <a:pt x="16162" y="597"/>
                    <a:pt x="12691" y="2921"/>
                  </a:cubicBezTo>
                  <a:cubicBezTo>
                    <a:pt x="9220" y="5245"/>
                    <a:pt x="4591" y="9073"/>
                    <a:pt x="2084" y="12081"/>
                  </a:cubicBezTo>
                  <a:cubicBezTo>
                    <a:pt x="-423" y="15088"/>
                    <a:pt x="-809" y="17276"/>
                    <a:pt x="1698" y="18780"/>
                  </a:cubicBezTo>
                  <a:cubicBezTo>
                    <a:pt x="4205" y="20283"/>
                    <a:pt x="9605" y="21104"/>
                    <a:pt x="13270" y="21240"/>
                  </a:cubicBezTo>
                  <a:cubicBezTo>
                    <a:pt x="16934" y="21377"/>
                    <a:pt x="18862" y="20830"/>
                    <a:pt x="20791" y="202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1957520" y="5572009"/>
              <a:ext cx="88431" cy="97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0786" fill="norm" stroke="1" extrusionOk="0">
                  <a:moveTo>
                    <a:pt x="12229" y="9250"/>
                  </a:moveTo>
                  <a:cubicBezTo>
                    <a:pt x="12743" y="7000"/>
                    <a:pt x="13257" y="4750"/>
                    <a:pt x="12229" y="2950"/>
                  </a:cubicBezTo>
                  <a:cubicBezTo>
                    <a:pt x="11200" y="1150"/>
                    <a:pt x="8629" y="-200"/>
                    <a:pt x="6572" y="25"/>
                  </a:cubicBezTo>
                  <a:cubicBezTo>
                    <a:pt x="4515" y="250"/>
                    <a:pt x="2972" y="2050"/>
                    <a:pt x="1943" y="4300"/>
                  </a:cubicBezTo>
                  <a:cubicBezTo>
                    <a:pt x="915" y="6550"/>
                    <a:pt x="400" y="9250"/>
                    <a:pt x="143" y="11725"/>
                  </a:cubicBezTo>
                  <a:cubicBezTo>
                    <a:pt x="-114" y="14200"/>
                    <a:pt x="-114" y="16450"/>
                    <a:pt x="915" y="18250"/>
                  </a:cubicBezTo>
                  <a:cubicBezTo>
                    <a:pt x="1943" y="20050"/>
                    <a:pt x="4000" y="21400"/>
                    <a:pt x="7600" y="20500"/>
                  </a:cubicBezTo>
                  <a:cubicBezTo>
                    <a:pt x="11200" y="19600"/>
                    <a:pt x="16343" y="16450"/>
                    <a:pt x="21486" y="133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2100205" y="5305316"/>
              <a:ext cx="129896" cy="38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79" fill="norm" stroke="1" extrusionOk="0">
                  <a:moveTo>
                    <a:pt x="21380" y="1015"/>
                  </a:moveTo>
                  <a:cubicBezTo>
                    <a:pt x="20335" y="540"/>
                    <a:pt x="19290" y="66"/>
                    <a:pt x="18070" y="6"/>
                  </a:cubicBezTo>
                  <a:cubicBezTo>
                    <a:pt x="16851" y="-53"/>
                    <a:pt x="15457" y="303"/>
                    <a:pt x="12845" y="1965"/>
                  </a:cubicBezTo>
                  <a:cubicBezTo>
                    <a:pt x="10232" y="3626"/>
                    <a:pt x="6399" y="6593"/>
                    <a:pt x="3961" y="9679"/>
                  </a:cubicBezTo>
                  <a:cubicBezTo>
                    <a:pt x="1522" y="12765"/>
                    <a:pt x="477" y="15969"/>
                    <a:pt x="128" y="17927"/>
                  </a:cubicBezTo>
                  <a:cubicBezTo>
                    <a:pt x="-220" y="19885"/>
                    <a:pt x="128" y="20598"/>
                    <a:pt x="1348" y="21013"/>
                  </a:cubicBezTo>
                  <a:cubicBezTo>
                    <a:pt x="2567" y="21428"/>
                    <a:pt x="4657" y="21547"/>
                    <a:pt x="7445" y="21072"/>
                  </a:cubicBezTo>
                  <a:cubicBezTo>
                    <a:pt x="10232" y="20598"/>
                    <a:pt x="13715" y="19529"/>
                    <a:pt x="17199" y="18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2084049" y="5482166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6200"/>
                    <a:pt x="11127" y="10800"/>
                    <a:pt x="14727" y="7200"/>
                  </a:cubicBezTo>
                  <a:cubicBezTo>
                    <a:pt x="18327" y="3600"/>
                    <a:pt x="1996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3371850" y="5920581"/>
              <a:ext cx="1059453" cy="50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488" fill="norm" stroke="1" extrusionOk="0">
                  <a:moveTo>
                    <a:pt x="0" y="21488"/>
                  </a:moveTo>
                  <a:cubicBezTo>
                    <a:pt x="1293" y="18788"/>
                    <a:pt x="2587" y="16088"/>
                    <a:pt x="3988" y="13838"/>
                  </a:cubicBezTo>
                  <a:cubicBezTo>
                    <a:pt x="5389" y="11588"/>
                    <a:pt x="6898" y="9788"/>
                    <a:pt x="8407" y="7988"/>
                  </a:cubicBezTo>
                  <a:cubicBezTo>
                    <a:pt x="9916" y="6188"/>
                    <a:pt x="11425" y="4388"/>
                    <a:pt x="13042" y="3488"/>
                  </a:cubicBezTo>
                  <a:cubicBezTo>
                    <a:pt x="14659" y="2588"/>
                    <a:pt x="16383" y="2588"/>
                    <a:pt x="17741" y="2138"/>
                  </a:cubicBezTo>
                  <a:cubicBezTo>
                    <a:pt x="19099" y="1688"/>
                    <a:pt x="20091" y="788"/>
                    <a:pt x="20716" y="338"/>
                  </a:cubicBezTo>
                  <a:cubicBezTo>
                    <a:pt x="21341" y="-112"/>
                    <a:pt x="21600" y="-112"/>
                    <a:pt x="21578" y="338"/>
                  </a:cubicBezTo>
                  <a:cubicBezTo>
                    <a:pt x="21557" y="788"/>
                    <a:pt x="21255" y="1688"/>
                    <a:pt x="20953" y="25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3409950" y="5971116"/>
              <a:ext cx="9969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34" y="18900"/>
                    <a:pt x="3669" y="16200"/>
                    <a:pt x="5389" y="13725"/>
                  </a:cubicBezTo>
                  <a:cubicBezTo>
                    <a:pt x="7108" y="11250"/>
                    <a:pt x="8713" y="9000"/>
                    <a:pt x="10571" y="6975"/>
                  </a:cubicBezTo>
                  <a:cubicBezTo>
                    <a:pt x="12428" y="4950"/>
                    <a:pt x="14538" y="3150"/>
                    <a:pt x="16418" y="2025"/>
                  </a:cubicBezTo>
                  <a:cubicBezTo>
                    <a:pt x="18298" y="900"/>
                    <a:pt x="19949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3656382" y="6332537"/>
              <a:ext cx="217118" cy="174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150" fill="norm" stroke="1" extrusionOk="0">
                  <a:moveTo>
                    <a:pt x="9558" y="5464"/>
                  </a:moveTo>
                  <a:cubicBezTo>
                    <a:pt x="9138" y="3664"/>
                    <a:pt x="8719" y="1864"/>
                    <a:pt x="7985" y="836"/>
                  </a:cubicBezTo>
                  <a:cubicBezTo>
                    <a:pt x="7251" y="-193"/>
                    <a:pt x="6202" y="-450"/>
                    <a:pt x="4944" y="1093"/>
                  </a:cubicBezTo>
                  <a:cubicBezTo>
                    <a:pt x="3686" y="2636"/>
                    <a:pt x="2218" y="5979"/>
                    <a:pt x="1274" y="9193"/>
                  </a:cubicBezTo>
                  <a:cubicBezTo>
                    <a:pt x="330" y="12407"/>
                    <a:pt x="-89" y="15493"/>
                    <a:pt x="16" y="17679"/>
                  </a:cubicBezTo>
                  <a:cubicBezTo>
                    <a:pt x="121" y="19864"/>
                    <a:pt x="750" y="21150"/>
                    <a:pt x="2323" y="21150"/>
                  </a:cubicBezTo>
                  <a:cubicBezTo>
                    <a:pt x="3895" y="21150"/>
                    <a:pt x="6412" y="19864"/>
                    <a:pt x="8509" y="17679"/>
                  </a:cubicBezTo>
                  <a:cubicBezTo>
                    <a:pt x="10606" y="15493"/>
                    <a:pt x="12284" y="12407"/>
                    <a:pt x="13228" y="10221"/>
                  </a:cubicBezTo>
                  <a:cubicBezTo>
                    <a:pt x="14171" y="8036"/>
                    <a:pt x="14381" y="6750"/>
                    <a:pt x="14171" y="6750"/>
                  </a:cubicBezTo>
                  <a:cubicBezTo>
                    <a:pt x="13961" y="6750"/>
                    <a:pt x="13332" y="8036"/>
                    <a:pt x="13018" y="9321"/>
                  </a:cubicBezTo>
                  <a:cubicBezTo>
                    <a:pt x="12703" y="10607"/>
                    <a:pt x="12703" y="11893"/>
                    <a:pt x="13647" y="13307"/>
                  </a:cubicBezTo>
                  <a:cubicBezTo>
                    <a:pt x="14591" y="14721"/>
                    <a:pt x="16478" y="16264"/>
                    <a:pt x="17946" y="16907"/>
                  </a:cubicBezTo>
                  <a:cubicBezTo>
                    <a:pt x="19414" y="17550"/>
                    <a:pt x="20462" y="17293"/>
                    <a:pt x="21511" y="170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3868094" y="6153149"/>
              <a:ext cx="34131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6340" y="16438"/>
                  </a:moveTo>
                  <a:cubicBezTo>
                    <a:pt x="6340" y="15351"/>
                    <a:pt x="6340" y="14264"/>
                    <a:pt x="6073" y="13517"/>
                  </a:cubicBezTo>
                  <a:cubicBezTo>
                    <a:pt x="5807" y="12770"/>
                    <a:pt x="5273" y="12362"/>
                    <a:pt x="4407" y="12498"/>
                  </a:cubicBezTo>
                  <a:cubicBezTo>
                    <a:pt x="3540" y="12634"/>
                    <a:pt x="2340" y="13313"/>
                    <a:pt x="1473" y="14740"/>
                  </a:cubicBezTo>
                  <a:cubicBezTo>
                    <a:pt x="607" y="16166"/>
                    <a:pt x="73" y="18340"/>
                    <a:pt x="7" y="19698"/>
                  </a:cubicBezTo>
                  <a:cubicBezTo>
                    <a:pt x="-60" y="21057"/>
                    <a:pt x="340" y="21600"/>
                    <a:pt x="1207" y="21600"/>
                  </a:cubicBezTo>
                  <a:cubicBezTo>
                    <a:pt x="2073" y="21600"/>
                    <a:pt x="3407" y="21057"/>
                    <a:pt x="4873" y="18747"/>
                  </a:cubicBezTo>
                  <a:cubicBezTo>
                    <a:pt x="6340" y="16438"/>
                    <a:pt x="7940" y="12362"/>
                    <a:pt x="8873" y="9645"/>
                  </a:cubicBezTo>
                  <a:cubicBezTo>
                    <a:pt x="9807" y="6928"/>
                    <a:pt x="10073" y="5570"/>
                    <a:pt x="10207" y="4415"/>
                  </a:cubicBezTo>
                  <a:cubicBezTo>
                    <a:pt x="10340" y="3260"/>
                    <a:pt x="10340" y="2309"/>
                    <a:pt x="10073" y="2106"/>
                  </a:cubicBezTo>
                  <a:cubicBezTo>
                    <a:pt x="9807" y="1902"/>
                    <a:pt x="9273" y="2445"/>
                    <a:pt x="8673" y="4143"/>
                  </a:cubicBezTo>
                  <a:cubicBezTo>
                    <a:pt x="8073" y="5842"/>
                    <a:pt x="7407" y="8694"/>
                    <a:pt x="7673" y="11411"/>
                  </a:cubicBezTo>
                  <a:cubicBezTo>
                    <a:pt x="7940" y="14128"/>
                    <a:pt x="9140" y="16709"/>
                    <a:pt x="10473" y="18136"/>
                  </a:cubicBezTo>
                  <a:cubicBezTo>
                    <a:pt x="11807" y="19562"/>
                    <a:pt x="13273" y="19834"/>
                    <a:pt x="14473" y="19426"/>
                  </a:cubicBezTo>
                  <a:cubicBezTo>
                    <a:pt x="15673" y="19019"/>
                    <a:pt x="16607" y="17932"/>
                    <a:pt x="17207" y="16981"/>
                  </a:cubicBezTo>
                  <a:cubicBezTo>
                    <a:pt x="17807" y="16030"/>
                    <a:pt x="18073" y="15215"/>
                    <a:pt x="18073" y="14468"/>
                  </a:cubicBezTo>
                  <a:cubicBezTo>
                    <a:pt x="18073" y="13721"/>
                    <a:pt x="17807" y="13042"/>
                    <a:pt x="17007" y="12974"/>
                  </a:cubicBezTo>
                  <a:cubicBezTo>
                    <a:pt x="16207" y="12906"/>
                    <a:pt x="14873" y="13449"/>
                    <a:pt x="14007" y="14400"/>
                  </a:cubicBezTo>
                  <a:cubicBezTo>
                    <a:pt x="13140" y="15351"/>
                    <a:pt x="12740" y="16709"/>
                    <a:pt x="12607" y="17728"/>
                  </a:cubicBezTo>
                  <a:cubicBezTo>
                    <a:pt x="12473" y="18747"/>
                    <a:pt x="12607" y="19426"/>
                    <a:pt x="13007" y="19766"/>
                  </a:cubicBezTo>
                  <a:cubicBezTo>
                    <a:pt x="13407" y="20106"/>
                    <a:pt x="14073" y="20106"/>
                    <a:pt x="14873" y="19426"/>
                  </a:cubicBezTo>
                  <a:cubicBezTo>
                    <a:pt x="15673" y="18747"/>
                    <a:pt x="16607" y="17389"/>
                    <a:pt x="17607" y="14875"/>
                  </a:cubicBezTo>
                  <a:cubicBezTo>
                    <a:pt x="18607" y="12362"/>
                    <a:pt x="19673" y="8694"/>
                    <a:pt x="20340" y="6249"/>
                  </a:cubicBezTo>
                  <a:cubicBezTo>
                    <a:pt x="21007" y="3804"/>
                    <a:pt x="21273" y="2581"/>
                    <a:pt x="21407" y="1630"/>
                  </a:cubicBezTo>
                  <a:cubicBezTo>
                    <a:pt x="21540" y="679"/>
                    <a:pt x="21540" y="0"/>
                    <a:pt x="21340" y="0"/>
                  </a:cubicBezTo>
                  <a:cubicBezTo>
                    <a:pt x="21140" y="0"/>
                    <a:pt x="20740" y="679"/>
                    <a:pt x="20207" y="2921"/>
                  </a:cubicBezTo>
                  <a:cubicBezTo>
                    <a:pt x="19673" y="5162"/>
                    <a:pt x="19007" y="8966"/>
                    <a:pt x="18940" y="11887"/>
                  </a:cubicBezTo>
                  <a:cubicBezTo>
                    <a:pt x="18873" y="14808"/>
                    <a:pt x="19407" y="16845"/>
                    <a:pt x="19940" y="188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4248513" y="6231466"/>
              <a:ext cx="44088" cy="206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95" fill="norm" stroke="1" extrusionOk="0">
                  <a:moveTo>
                    <a:pt x="2910" y="15208"/>
                  </a:moveTo>
                  <a:cubicBezTo>
                    <a:pt x="1881" y="16310"/>
                    <a:pt x="853" y="17412"/>
                    <a:pt x="338" y="18735"/>
                  </a:cubicBezTo>
                  <a:cubicBezTo>
                    <a:pt x="-176" y="20057"/>
                    <a:pt x="-176" y="21600"/>
                    <a:pt x="853" y="21490"/>
                  </a:cubicBezTo>
                  <a:cubicBezTo>
                    <a:pt x="1881" y="21380"/>
                    <a:pt x="3938" y="19616"/>
                    <a:pt x="7538" y="15759"/>
                  </a:cubicBezTo>
                  <a:cubicBezTo>
                    <a:pt x="11138" y="11902"/>
                    <a:pt x="16281" y="5951"/>
                    <a:pt x="2142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4289335" y="6155266"/>
              <a:ext cx="174715" cy="335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79" fill="norm" stroke="1" extrusionOk="0">
                  <a:moveTo>
                    <a:pt x="10551" y="0"/>
                  </a:moveTo>
                  <a:cubicBezTo>
                    <a:pt x="7948" y="3915"/>
                    <a:pt x="5346" y="7830"/>
                    <a:pt x="3785" y="10935"/>
                  </a:cubicBezTo>
                  <a:cubicBezTo>
                    <a:pt x="2223" y="14040"/>
                    <a:pt x="1703" y="16335"/>
                    <a:pt x="1573" y="18023"/>
                  </a:cubicBezTo>
                  <a:cubicBezTo>
                    <a:pt x="1442" y="19710"/>
                    <a:pt x="1703" y="20790"/>
                    <a:pt x="2483" y="21195"/>
                  </a:cubicBezTo>
                  <a:cubicBezTo>
                    <a:pt x="3264" y="21600"/>
                    <a:pt x="4565" y="21330"/>
                    <a:pt x="5476" y="20453"/>
                  </a:cubicBezTo>
                  <a:cubicBezTo>
                    <a:pt x="6387" y="19575"/>
                    <a:pt x="6908" y="18090"/>
                    <a:pt x="6257" y="16740"/>
                  </a:cubicBezTo>
                  <a:cubicBezTo>
                    <a:pt x="5606" y="15390"/>
                    <a:pt x="3785" y="14175"/>
                    <a:pt x="2353" y="13365"/>
                  </a:cubicBezTo>
                  <a:cubicBezTo>
                    <a:pt x="922" y="12555"/>
                    <a:pt x="-119" y="12150"/>
                    <a:pt x="11" y="11880"/>
                  </a:cubicBezTo>
                  <a:cubicBezTo>
                    <a:pt x="141" y="11610"/>
                    <a:pt x="1442" y="11475"/>
                    <a:pt x="3654" y="11610"/>
                  </a:cubicBezTo>
                  <a:cubicBezTo>
                    <a:pt x="5867" y="11745"/>
                    <a:pt x="8989" y="12150"/>
                    <a:pt x="10941" y="12690"/>
                  </a:cubicBezTo>
                  <a:cubicBezTo>
                    <a:pt x="12893" y="13230"/>
                    <a:pt x="13674" y="13905"/>
                    <a:pt x="14194" y="14715"/>
                  </a:cubicBezTo>
                  <a:cubicBezTo>
                    <a:pt x="14715" y="15525"/>
                    <a:pt x="14975" y="16470"/>
                    <a:pt x="14975" y="16605"/>
                  </a:cubicBezTo>
                  <a:cubicBezTo>
                    <a:pt x="14975" y="16740"/>
                    <a:pt x="14715" y="16065"/>
                    <a:pt x="15105" y="14512"/>
                  </a:cubicBezTo>
                  <a:cubicBezTo>
                    <a:pt x="15495" y="12960"/>
                    <a:pt x="16536" y="10530"/>
                    <a:pt x="17708" y="9248"/>
                  </a:cubicBezTo>
                  <a:cubicBezTo>
                    <a:pt x="18879" y="7965"/>
                    <a:pt x="20180" y="7830"/>
                    <a:pt x="21481" y="76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4446040" y="6333066"/>
              <a:ext cx="109173" cy="12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232" fill="norm" stroke="1" extrusionOk="0">
                  <a:moveTo>
                    <a:pt x="13249" y="0"/>
                  </a:moveTo>
                  <a:cubicBezTo>
                    <a:pt x="8766" y="3541"/>
                    <a:pt x="4283" y="7082"/>
                    <a:pt x="2042" y="9915"/>
                  </a:cubicBezTo>
                  <a:cubicBezTo>
                    <a:pt x="-200" y="12748"/>
                    <a:pt x="-200" y="14872"/>
                    <a:pt x="208" y="16820"/>
                  </a:cubicBezTo>
                  <a:cubicBezTo>
                    <a:pt x="615" y="18767"/>
                    <a:pt x="1430" y="20538"/>
                    <a:pt x="3875" y="21069"/>
                  </a:cubicBezTo>
                  <a:cubicBezTo>
                    <a:pt x="6321" y="21600"/>
                    <a:pt x="10396" y="20892"/>
                    <a:pt x="13657" y="18059"/>
                  </a:cubicBezTo>
                  <a:cubicBezTo>
                    <a:pt x="16917" y="15226"/>
                    <a:pt x="19362" y="10269"/>
                    <a:pt x="20381" y="6905"/>
                  </a:cubicBezTo>
                  <a:cubicBezTo>
                    <a:pt x="21400" y="3541"/>
                    <a:pt x="20992" y="1770"/>
                    <a:pt x="2058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4569133" y="6039294"/>
              <a:ext cx="386778" cy="433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73" fill="norm" stroke="1" extrusionOk="0">
                  <a:moveTo>
                    <a:pt x="1567" y="14867"/>
                  </a:moveTo>
                  <a:cubicBezTo>
                    <a:pt x="1333" y="16440"/>
                    <a:pt x="1098" y="18013"/>
                    <a:pt x="804" y="19061"/>
                  </a:cubicBezTo>
                  <a:cubicBezTo>
                    <a:pt x="511" y="20110"/>
                    <a:pt x="159" y="20634"/>
                    <a:pt x="41" y="20529"/>
                  </a:cubicBezTo>
                  <a:cubicBezTo>
                    <a:pt x="-76" y="20424"/>
                    <a:pt x="41" y="19690"/>
                    <a:pt x="570" y="18432"/>
                  </a:cubicBezTo>
                  <a:cubicBezTo>
                    <a:pt x="1098" y="17174"/>
                    <a:pt x="2037" y="15391"/>
                    <a:pt x="2859" y="14238"/>
                  </a:cubicBezTo>
                  <a:cubicBezTo>
                    <a:pt x="3681" y="13085"/>
                    <a:pt x="4385" y="12560"/>
                    <a:pt x="4796" y="12560"/>
                  </a:cubicBezTo>
                  <a:cubicBezTo>
                    <a:pt x="5207" y="12560"/>
                    <a:pt x="5324" y="13085"/>
                    <a:pt x="5383" y="14186"/>
                  </a:cubicBezTo>
                  <a:cubicBezTo>
                    <a:pt x="5441" y="15287"/>
                    <a:pt x="5441" y="16964"/>
                    <a:pt x="5911" y="18170"/>
                  </a:cubicBezTo>
                  <a:cubicBezTo>
                    <a:pt x="6381" y="19376"/>
                    <a:pt x="7320" y="20110"/>
                    <a:pt x="8317" y="20215"/>
                  </a:cubicBezTo>
                  <a:cubicBezTo>
                    <a:pt x="9315" y="20320"/>
                    <a:pt x="10372" y="19795"/>
                    <a:pt x="11135" y="19061"/>
                  </a:cubicBezTo>
                  <a:cubicBezTo>
                    <a:pt x="11898" y="18327"/>
                    <a:pt x="12367" y="17384"/>
                    <a:pt x="12602" y="16597"/>
                  </a:cubicBezTo>
                  <a:cubicBezTo>
                    <a:pt x="12837" y="15811"/>
                    <a:pt x="12837" y="15182"/>
                    <a:pt x="12544" y="14867"/>
                  </a:cubicBezTo>
                  <a:cubicBezTo>
                    <a:pt x="12250" y="14553"/>
                    <a:pt x="11663" y="14553"/>
                    <a:pt x="11017" y="14972"/>
                  </a:cubicBezTo>
                  <a:cubicBezTo>
                    <a:pt x="10372" y="15391"/>
                    <a:pt x="9667" y="16230"/>
                    <a:pt x="9315" y="16912"/>
                  </a:cubicBezTo>
                  <a:cubicBezTo>
                    <a:pt x="8963" y="17593"/>
                    <a:pt x="8963" y="18118"/>
                    <a:pt x="9139" y="18590"/>
                  </a:cubicBezTo>
                  <a:cubicBezTo>
                    <a:pt x="9315" y="19061"/>
                    <a:pt x="9667" y="19481"/>
                    <a:pt x="10137" y="19586"/>
                  </a:cubicBezTo>
                  <a:cubicBezTo>
                    <a:pt x="10607" y="19690"/>
                    <a:pt x="11194" y="19481"/>
                    <a:pt x="11839" y="19481"/>
                  </a:cubicBezTo>
                  <a:cubicBezTo>
                    <a:pt x="12485" y="19481"/>
                    <a:pt x="13189" y="19690"/>
                    <a:pt x="14011" y="19323"/>
                  </a:cubicBezTo>
                  <a:cubicBezTo>
                    <a:pt x="14833" y="18956"/>
                    <a:pt x="15772" y="18013"/>
                    <a:pt x="16887" y="15968"/>
                  </a:cubicBezTo>
                  <a:cubicBezTo>
                    <a:pt x="18002" y="13923"/>
                    <a:pt x="19294" y="10778"/>
                    <a:pt x="20115" y="8209"/>
                  </a:cubicBezTo>
                  <a:cubicBezTo>
                    <a:pt x="20937" y="5640"/>
                    <a:pt x="21289" y="3648"/>
                    <a:pt x="21407" y="2285"/>
                  </a:cubicBezTo>
                  <a:cubicBezTo>
                    <a:pt x="21524" y="922"/>
                    <a:pt x="21407" y="188"/>
                    <a:pt x="21054" y="30"/>
                  </a:cubicBezTo>
                  <a:cubicBezTo>
                    <a:pt x="20702" y="-127"/>
                    <a:pt x="20115" y="292"/>
                    <a:pt x="19294" y="2075"/>
                  </a:cubicBezTo>
                  <a:cubicBezTo>
                    <a:pt x="18472" y="3857"/>
                    <a:pt x="17415" y="7003"/>
                    <a:pt x="16828" y="9991"/>
                  </a:cubicBezTo>
                  <a:cubicBezTo>
                    <a:pt x="16241" y="12980"/>
                    <a:pt x="16124" y="15811"/>
                    <a:pt x="16417" y="17698"/>
                  </a:cubicBezTo>
                  <a:cubicBezTo>
                    <a:pt x="16711" y="19586"/>
                    <a:pt x="17415" y="20529"/>
                    <a:pt x="18120" y="214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5321300" y="6339416"/>
              <a:ext cx="571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5346700" y="6237816"/>
              <a:ext cx="571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6457"/>
                    <a:pt x="3200" y="11314"/>
                    <a:pt x="5200" y="7200"/>
                  </a:cubicBezTo>
                  <a:cubicBezTo>
                    <a:pt x="7200" y="3086"/>
                    <a:pt x="9600" y="0"/>
                    <a:pt x="12400" y="0"/>
                  </a:cubicBezTo>
                  <a:cubicBezTo>
                    <a:pt x="15200" y="0"/>
                    <a:pt x="18400" y="3086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5405647" y="6258560"/>
              <a:ext cx="156590" cy="169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387" fill="norm" stroke="1" extrusionOk="0">
                  <a:moveTo>
                    <a:pt x="7433" y="6987"/>
                  </a:moveTo>
                  <a:cubicBezTo>
                    <a:pt x="6012" y="11254"/>
                    <a:pt x="4591" y="15520"/>
                    <a:pt x="3312" y="18054"/>
                  </a:cubicBezTo>
                  <a:cubicBezTo>
                    <a:pt x="2033" y="20587"/>
                    <a:pt x="896" y="21387"/>
                    <a:pt x="327" y="20854"/>
                  </a:cubicBezTo>
                  <a:cubicBezTo>
                    <a:pt x="-241" y="20320"/>
                    <a:pt x="-241" y="18454"/>
                    <a:pt x="1748" y="15120"/>
                  </a:cubicBezTo>
                  <a:cubicBezTo>
                    <a:pt x="3738" y="11787"/>
                    <a:pt x="7717" y="6987"/>
                    <a:pt x="10559" y="4187"/>
                  </a:cubicBezTo>
                  <a:cubicBezTo>
                    <a:pt x="13401" y="1387"/>
                    <a:pt x="15106" y="587"/>
                    <a:pt x="16812" y="187"/>
                  </a:cubicBezTo>
                  <a:cubicBezTo>
                    <a:pt x="18517" y="-213"/>
                    <a:pt x="20222" y="-213"/>
                    <a:pt x="20791" y="2720"/>
                  </a:cubicBezTo>
                  <a:cubicBezTo>
                    <a:pt x="21359" y="5654"/>
                    <a:pt x="20791" y="11520"/>
                    <a:pt x="20222" y="15120"/>
                  </a:cubicBezTo>
                  <a:cubicBezTo>
                    <a:pt x="19654" y="18720"/>
                    <a:pt x="19085" y="20054"/>
                    <a:pt x="18517" y="213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5607691" y="6049051"/>
              <a:ext cx="208909" cy="39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55" fill="norm" stroke="1" extrusionOk="0">
                  <a:moveTo>
                    <a:pt x="19570" y="4020"/>
                  </a:moveTo>
                  <a:cubicBezTo>
                    <a:pt x="19570" y="3106"/>
                    <a:pt x="19570" y="2192"/>
                    <a:pt x="19243" y="1449"/>
                  </a:cubicBezTo>
                  <a:cubicBezTo>
                    <a:pt x="18916" y="706"/>
                    <a:pt x="18261" y="135"/>
                    <a:pt x="17279" y="20"/>
                  </a:cubicBezTo>
                  <a:cubicBezTo>
                    <a:pt x="16298" y="-94"/>
                    <a:pt x="14989" y="249"/>
                    <a:pt x="13461" y="1506"/>
                  </a:cubicBezTo>
                  <a:cubicBezTo>
                    <a:pt x="11934" y="2763"/>
                    <a:pt x="10189" y="4935"/>
                    <a:pt x="9098" y="7963"/>
                  </a:cubicBezTo>
                  <a:cubicBezTo>
                    <a:pt x="8007" y="10992"/>
                    <a:pt x="7570" y="14877"/>
                    <a:pt x="7134" y="17106"/>
                  </a:cubicBezTo>
                  <a:cubicBezTo>
                    <a:pt x="6698" y="19335"/>
                    <a:pt x="6261" y="19906"/>
                    <a:pt x="5716" y="20420"/>
                  </a:cubicBezTo>
                  <a:cubicBezTo>
                    <a:pt x="5170" y="20935"/>
                    <a:pt x="4516" y="21392"/>
                    <a:pt x="3752" y="21449"/>
                  </a:cubicBezTo>
                  <a:cubicBezTo>
                    <a:pt x="2989" y="21506"/>
                    <a:pt x="2116" y="21163"/>
                    <a:pt x="1461" y="20363"/>
                  </a:cubicBezTo>
                  <a:cubicBezTo>
                    <a:pt x="807" y="19563"/>
                    <a:pt x="370" y="18306"/>
                    <a:pt x="152" y="17392"/>
                  </a:cubicBezTo>
                  <a:cubicBezTo>
                    <a:pt x="-66" y="16477"/>
                    <a:pt x="-66" y="15906"/>
                    <a:pt x="261" y="15335"/>
                  </a:cubicBezTo>
                  <a:cubicBezTo>
                    <a:pt x="589" y="14763"/>
                    <a:pt x="1243" y="14192"/>
                    <a:pt x="3316" y="14020"/>
                  </a:cubicBezTo>
                  <a:cubicBezTo>
                    <a:pt x="5389" y="13849"/>
                    <a:pt x="8879" y="14077"/>
                    <a:pt x="11170" y="14249"/>
                  </a:cubicBezTo>
                  <a:cubicBezTo>
                    <a:pt x="13461" y="14420"/>
                    <a:pt x="14552" y="14535"/>
                    <a:pt x="15752" y="14649"/>
                  </a:cubicBezTo>
                  <a:cubicBezTo>
                    <a:pt x="16952" y="14763"/>
                    <a:pt x="18261" y="14877"/>
                    <a:pt x="18261" y="14935"/>
                  </a:cubicBezTo>
                  <a:cubicBezTo>
                    <a:pt x="18261" y="14992"/>
                    <a:pt x="16952" y="14992"/>
                    <a:pt x="15752" y="15220"/>
                  </a:cubicBezTo>
                  <a:cubicBezTo>
                    <a:pt x="14552" y="15449"/>
                    <a:pt x="13461" y="15906"/>
                    <a:pt x="12698" y="16420"/>
                  </a:cubicBezTo>
                  <a:cubicBezTo>
                    <a:pt x="11934" y="16935"/>
                    <a:pt x="11498" y="17506"/>
                    <a:pt x="11279" y="18077"/>
                  </a:cubicBezTo>
                  <a:cubicBezTo>
                    <a:pt x="11061" y="18649"/>
                    <a:pt x="11061" y="19220"/>
                    <a:pt x="11716" y="19506"/>
                  </a:cubicBezTo>
                  <a:cubicBezTo>
                    <a:pt x="12370" y="19792"/>
                    <a:pt x="13679" y="19792"/>
                    <a:pt x="15316" y="19335"/>
                  </a:cubicBezTo>
                  <a:cubicBezTo>
                    <a:pt x="16952" y="18877"/>
                    <a:pt x="18916" y="17963"/>
                    <a:pt x="20007" y="17163"/>
                  </a:cubicBezTo>
                  <a:cubicBezTo>
                    <a:pt x="21098" y="16363"/>
                    <a:pt x="21316" y="15677"/>
                    <a:pt x="21534" y="149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5829300" y="6301266"/>
              <a:ext cx="69850" cy="13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5" fill="norm" stroke="1" extrusionOk="0">
                  <a:moveTo>
                    <a:pt x="0" y="1005"/>
                  </a:moveTo>
                  <a:cubicBezTo>
                    <a:pt x="3273" y="341"/>
                    <a:pt x="6545" y="-324"/>
                    <a:pt x="9491" y="174"/>
                  </a:cubicBezTo>
                  <a:cubicBezTo>
                    <a:pt x="12436" y="673"/>
                    <a:pt x="15055" y="2334"/>
                    <a:pt x="17018" y="4993"/>
                  </a:cubicBezTo>
                  <a:cubicBezTo>
                    <a:pt x="18982" y="7651"/>
                    <a:pt x="20291" y="11307"/>
                    <a:pt x="20945" y="13965"/>
                  </a:cubicBezTo>
                  <a:cubicBezTo>
                    <a:pt x="21600" y="16624"/>
                    <a:pt x="21600" y="18285"/>
                    <a:pt x="19964" y="19448"/>
                  </a:cubicBezTo>
                  <a:cubicBezTo>
                    <a:pt x="18327" y="20611"/>
                    <a:pt x="15055" y="21276"/>
                    <a:pt x="12764" y="20611"/>
                  </a:cubicBezTo>
                  <a:cubicBezTo>
                    <a:pt x="10473" y="19947"/>
                    <a:pt x="9164" y="17953"/>
                    <a:pt x="10800" y="14796"/>
                  </a:cubicBezTo>
                  <a:cubicBezTo>
                    <a:pt x="12436" y="11639"/>
                    <a:pt x="17018" y="7319"/>
                    <a:pt x="21600" y="29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5948732" y="6072444"/>
              <a:ext cx="509218" cy="353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326" fill="norm" stroke="1" extrusionOk="0">
                  <a:moveTo>
                    <a:pt x="1127" y="11136"/>
                  </a:moveTo>
                  <a:cubicBezTo>
                    <a:pt x="948" y="14076"/>
                    <a:pt x="769" y="17016"/>
                    <a:pt x="545" y="18869"/>
                  </a:cubicBezTo>
                  <a:cubicBezTo>
                    <a:pt x="321" y="20722"/>
                    <a:pt x="52" y="21489"/>
                    <a:pt x="7" y="21297"/>
                  </a:cubicBezTo>
                  <a:cubicBezTo>
                    <a:pt x="-38" y="21106"/>
                    <a:pt x="141" y="19955"/>
                    <a:pt x="545" y="18805"/>
                  </a:cubicBezTo>
                  <a:cubicBezTo>
                    <a:pt x="948" y="17655"/>
                    <a:pt x="1575" y="16504"/>
                    <a:pt x="2068" y="15738"/>
                  </a:cubicBezTo>
                  <a:cubicBezTo>
                    <a:pt x="2561" y="14971"/>
                    <a:pt x="2920" y="14587"/>
                    <a:pt x="3099" y="14715"/>
                  </a:cubicBezTo>
                  <a:cubicBezTo>
                    <a:pt x="3278" y="14843"/>
                    <a:pt x="3278" y="15482"/>
                    <a:pt x="3099" y="16185"/>
                  </a:cubicBezTo>
                  <a:cubicBezTo>
                    <a:pt x="2920" y="16888"/>
                    <a:pt x="2561" y="17655"/>
                    <a:pt x="2472" y="17719"/>
                  </a:cubicBezTo>
                  <a:cubicBezTo>
                    <a:pt x="2382" y="17782"/>
                    <a:pt x="2561" y="17143"/>
                    <a:pt x="3009" y="16377"/>
                  </a:cubicBezTo>
                  <a:cubicBezTo>
                    <a:pt x="3457" y="15610"/>
                    <a:pt x="4174" y="14715"/>
                    <a:pt x="4757" y="14140"/>
                  </a:cubicBezTo>
                  <a:cubicBezTo>
                    <a:pt x="5340" y="13565"/>
                    <a:pt x="5788" y="13309"/>
                    <a:pt x="6012" y="13629"/>
                  </a:cubicBezTo>
                  <a:cubicBezTo>
                    <a:pt x="6236" y="13948"/>
                    <a:pt x="6236" y="14843"/>
                    <a:pt x="6460" y="15929"/>
                  </a:cubicBezTo>
                  <a:cubicBezTo>
                    <a:pt x="6684" y="17016"/>
                    <a:pt x="7132" y="18294"/>
                    <a:pt x="7580" y="18997"/>
                  </a:cubicBezTo>
                  <a:cubicBezTo>
                    <a:pt x="8028" y="19700"/>
                    <a:pt x="8477" y="19827"/>
                    <a:pt x="8925" y="19827"/>
                  </a:cubicBezTo>
                  <a:cubicBezTo>
                    <a:pt x="9373" y="19827"/>
                    <a:pt x="9821" y="19700"/>
                    <a:pt x="10179" y="19380"/>
                  </a:cubicBezTo>
                  <a:cubicBezTo>
                    <a:pt x="10538" y="19061"/>
                    <a:pt x="10807" y="18549"/>
                    <a:pt x="11031" y="17974"/>
                  </a:cubicBezTo>
                  <a:cubicBezTo>
                    <a:pt x="11255" y="17399"/>
                    <a:pt x="11434" y="16760"/>
                    <a:pt x="11300" y="16568"/>
                  </a:cubicBezTo>
                  <a:cubicBezTo>
                    <a:pt x="11165" y="16377"/>
                    <a:pt x="10717" y="16632"/>
                    <a:pt x="10583" y="17335"/>
                  </a:cubicBezTo>
                  <a:cubicBezTo>
                    <a:pt x="10448" y="18038"/>
                    <a:pt x="10628" y="19188"/>
                    <a:pt x="10986" y="19764"/>
                  </a:cubicBezTo>
                  <a:cubicBezTo>
                    <a:pt x="11345" y="20339"/>
                    <a:pt x="11882" y="20339"/>
                    <a:pt x="12734" y="19316"/>
                  </a:cubicBezTo>
                  <a:cubicBezTo>
                    <a:pt x="13585" y="18294"/>
                    <a:pt x="14750" y="16249"/>
                    <a:pt x="15960" y="13373"/>
                  </a:cubicBezTo>
                  <a:cubicBezTo>
                    <a:pt x="17170" y="10497"/>
                    <a:pt x="18425" y="6791"/>
                    <a:pt x="19097" y="4618"/>
                  </a:cubicBezTo>
                  <a:cubicBezTo>
                    <a:pt x="19769" y="2445"/>
                    <a:pt x="19859" y="1806"/>
                    <a:pt x="19994" y="1167"/>
                  </a:cubicBezTo>
                  <a:cubicBezTo>
                    <a:pt x="20128" y="528"/>
                    <a:pt x="20307" y="-111"/>
                    <a:pt x="20173" y="17"/>
                  </a:cubicBezTo>
                  <a:cubicBezTo>
                    <a:pt x="20038" y="145"/>
                    <a:pt x="19590" y="1039"/>
                    <a:pt x="18694" y="3340"/>
                  </a:cubicBezTo>
                  <a:cubicBezTo>
                    <a:pt x="17798" y="5640"/>
                    <a:pt x="16453" y="9347"/>
                    <a:pt x="15691" y="11711"/>
                  </a:cubicBezTo>
                  <a:cubicBezTo>
                    <a:pt x="14930" y="14076"/>
                    <a:pt x="14750" y="15098"/>
                    <a:pt x="14661" y="15993"/>
                  </a:cubicBezTo>
                  <a:cubicBezTo>
                    <a:pt x="14571" y="16888"/>
                    <a:pt x="14571" y="17655"/>
                    <a:pt x="14616" y="17719"/>
                  </a:cubicBezTo>
                  <a:cubicBezTo>
                    <a:pt x="14661" y="17782"/>
                    <a:pt x="14750" y="17143"/>
                    <a:pt x="14706" y="16504"/>
                  </a:cubicBezTo>
                  <a:cubicBezTo>
                    <a:pt x="14661" y="15865"/>
                    <a:pt x="14482" y="15226"/>
                    <a:pt x="14302" y="14587"/>
                  </a:cubicBezTo>
                  <a:cubicBezTo>
                    <a:pt x="14123" y="13948"/>
                    <a:pt x="13944" y="13309"/>
                    <a:pt x="14033" y="12734"/>
                  </a:cubicBezTo>
                  <a:cubicBezTo>
                    <a:pt x="14123" y="12159"/>
                    <a:pt x="14482" y="11648"/>
                    <a:pt x="14930" y="11392"/>
                  </a:cubicBezTo>
                  <a:cubicBezTo>
                    <a:pt x="15378" y="11136"/>
                    <a:pt x="15916" y="11136"/>
                    <a:pt x="16408" y="11200"/>
                  </a:cubicBezTo>
                  <a:cubicBezTo>
                    <a:pt x="16901" y="11264"/>
                    <a:pt x="17350" y="11392"/>
                    <a:pt x="17708" y="11775"/>
                  </a:cubicBezTo>
                  <a:cubicBezTo>
                    <a:pt x="18067" y="12159"/>
                    <a:pt x="18335" y="12798"/>
                    <a:pt x="18515" y="13820"/>
                  </a:cubicBezTo>
                  <a:cubicBezTo>
                    <a:pt x="18694" y="14843"/>
                    <a:pt x="18784" y="16249"/>
                    <a:pt x="18694" y="17271"/>
                  </a:cubicBezTo>
                  <a:cubicBezTo>
                    <a:pt x="18604" y="18294"/>
                    <a:pt x="18335" y="18933"/>
                    <a:pt x="18201" y="18933"/>
                  </a:cubicBezTo>
                  <a:cubicBezTo>
                    <a:pt x="18067" y="18933"/>
                    <a:pt x="18067" y="18294"/>
                    <a:pt x="18335" y="16952"/>
                  </a:cubicBezTo>
                  <a:cubicBezTo>
                    <a:pt x="18604" y="15610"/>
                    <a:pt x="19142" y="13565"/>
                    <a:pt x="19725" y="12287"/>
                  </a:cubicBezTo>
                  <a:cubicBezTo>
                    <a:pt x="20307" y="11009"/>
                    <a:pt x="20935" y="10497"/>
                    <a:pt x="21562" y="99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6401746" y="6282266"/>
              <a:ext cx="145105" cy="97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0771" fill="norm" stroke="1" extrusionOk="0">
                  <a:moveTo>
                    <a:pt x="17703" y="0"/>
                  </a:moveTo>
                  <a:cubicBezTo>
                    <a:pt x="12695" y="1350"/>
                    <a:pt x="7686" y="2700"/>
                    <a:pt x="4556" y="4500"/>
                  </a:cubicBezTo>
                  <a:cubicBezTo>
                    <a:pt x="1425" y="6300"/>
                    <a:pt x="173" y="8550"/>
                    <a:pt x="17" y="11700"/>
                  </a:cubicBezTo>
                  <a:cubicBezTo>
                    <a:pt x="-140" y="14850"/>
                    <a:pt x="799" y="18900"/>
                    <a:pt x="3303" y="20250"/>
                  </a:cubicBezTo>
                  <a:cubicBezTo>
                    <a:pt x="5808" y="21600"/>
                    <a:pt x="9877" y="20250"/>
                    <a:pt x="13164" y="17100"/>
                  </a:cubicBezTo>
                  <a:cubicBezTo>
                    <a:pt x="16451" y="13950"/>
                    <a:pt x="18956" y="9000"/>
                    <a:pt x="21460" y="40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6559550" y="6282266"/>
              <a:ext cx="12391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4393" y="0"/>
                  </a:moveTo>
                  <a:cubicBezTo>
                    <a:pt x="3661" y="2400"/>
                    <a:pt x="2929" y="4800"/>
                    <a:pt x="2014" y="6840"/>
                  </a:cubicBezTo>
                  <a:cubicBezTo>
                    <a:pt x="1098" y="8880"/>
                    <a:pt x="0" y="10560"/>
                    <a:pt x="0" y="10920"/>
                  </a:cubicBezTo>
                  <a:cubicBezTo>
                    <a:pt x="0" y="11280"/>
                    <a:pt x="1098" y="10320"/>
                    <a:pt x="3478" y="8880"/>
                  </a:cubicBezTo>
                  <a:cubicBezTo>
                    <a:pt x="5858" y="7440"/>
                    <a:pt x="9519" y="5520"/>
                    <a:pt x="12264" y="4560"/>
                  </a:cubicBezTo>
                  <a:cubicBezTo>
                    <a:pt x="15010" y="3600"/>
                    <a:pt x="16841" y="3600"/>
                    <a:pt x="18488" y="4800"/>
                  </a:cubicBezTo>
                  <a:cubicBezTo>
                    <a:pt x="20136" y="6000"/>
                    <a:pt x="21600" y="8400"/>
                    <a:pt x="21417" y="10800"/>
                  </a:cubicBezTo>
                  <a:cubicBezTo>
                    <a:pt x="21234" y="13200"/>
                    <a:pt x="19403" y="15600"/>
                    <a:pt x="18854" y="17400"/>
                  </a:cubicBezTo>
                  <a:cubicBezTo>
                    <a:pt x="18305" y="19200"/>
                    <a:pt x="19037" y="20400"/>
                    <a:pt x="1976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7283450" y="7672916"/>
              <a:ext cx="35433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" y="1252"/>
                    <a:pt x="748" y="2504"/>
                    <a:pt x="1187" y="3287"/>
                  </a:cubicBezTo>
                  <a:cubicBezTo>
                    <a:pt x="1626" y="4070"/>
                    <a:pt x="2129" y="4383"/>
                    <a:pt x="2606" y="4696"/>
                  </a:cubicBezTo>
                  <a:cubicBezTo>
                    <a:pt x="3084" y="5009"/>
                    <a:pt x="3535" y="5322"/>
                    <a:pt x="4045" y="5478"/>
                  </a:cubicBezTo>
                  <a:cubicBezTo>
                    <a:pt x="4555" y="5635"/>
                    <a:pt x="5123" y="5635"/>
                    <a:pt x="5645" y="5635"/>
                  </a:cubicBezTo>
                  <a:cubicBezTo>
                    <a:pt x="6168" y="5635"/>
                    <a:pt x="6645" y="5635"/>
                    <a:pt x="7148" y="5635"/>
                  </a:cubicBezTo>
                  <a:cubicBezTo>
                    <a:pt x="7652" y="5635"/>
                    <a:pt x="8181" y="5635"/>
                    <a:pt x="8723" y="5791"/>
                  </a:cubicBezTo>
                  <a:cubicBezTo>
                    <a:pt x="9265" y="5948"/>
                    <a:pt x="9819" y="6261"/>
                    <a:pt x="10381" y="6730"/>
                  </a:cubicBezTo>
                  <a:cubicBezTo>
                    <a:pt x="10942" y="7200"/>
                    <a:pt x="11510" y="7826"/>
                    <a:pt x="11987" y="8296"/>
                  </a:cubicBezTo>
                  <a:cubicBezTo>
                    <a:pt x="12465" y="8765"/>
                    <a:pt x="12852" y="9078"/>
                    <a:pt x="13329" y="9391"/>
                  </a:cubicBezTo>
                  <a:cubicBezTo>
                    <a:pt x="13806" y="9704"/>
                    <a:pt x="14374" y="10017"/>
                    <a:pt x="14935" y="10487"/>
                  </a:cubicBezTo>
                  <a:cubicBezTo>
                    <a:pt x="15497" y="10957"/>
                    <a:pt x="16052" y="11583"/>
                    <a:pt x="16561" y="12365"/>
                  </a:cubicBezTo>
                  <a:cubicBezTo>
                    <a:pt x="17071" y="13148"/>
                    <a:pt x="17535" y="14087"/>
                    <a:pt x="18032" y="15026"/>
                  </a:cubicBezTo>
                  <a:cubicBezTo>
                    <a:pt x="18529" y="15965"/>
                    <a:pt x="19058" y="16904"/>
                    <a:pt x="19568" y="17843"/>
                  </a:cubicBezTo>
                  <a:cubicBezTo>
                    <a:pt x="20077" y="18783"/>
                    <a:pt x="20568" y="19722"/>
                    <a:pt x="20903" y="20348"/>
                  </a:cubicBezTo>
                  <a:cubicBezTo>
                    <a:pt x="21239" y="20974"/>
                    <a:pt x="21419" y="212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7315200" y="6477290"/>
              <a:ext cx="4870450" cy="121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0" y="18289"/>
                  </a:moveTo>
                  <a:cubicBezTo>
                    <a:pt x="263" y="18364"/>
                    <a:pt x="526" y="18439"/>
                    <a:pt x="821" y="18345"/>
                  </a:cubicBezTo>
                  <a:cubicBezTo>
                    <a:pt x="1117" y="18251"/>
                    <a:pt x="1446" y="17988"/>
                    <a:pt x="1746" y="17669"/>
                  </a:cubicBezTo>
                  <a:cubicBezTo>
                    <a:pt x="2046" y="17350"/>
                    <a:pt x="2319" y="16974"/>
                    <a:pt x="2586" y="16617"/>
                  </a:cubicBezTo>
                  <a:cubicBezTo>
                    <a:pt x="2854" y="16260"/>
                    <a:pt x="3117" y="15922"/>
                    <a:pt x="3365" y="15528"/>
                  </a:cubicBezTo>
                  <a:cubicBezTo>
                    <a:pt x="3614" y="15133"/>
                    <a:pt x="3849" y="14683"/>
                    <a:pt x="4102" y="14175"/>
                  </a:cubicBezTo>
                  <a:cubicBezTo>
                    <a:pt x="4356" y="13668"/>
                    <a:pt x="4628" y="13105"/>
                    <a:pt x="4919" y="12523"/>
                  </a:cubicBezTo>
                  <a:cubicBezTo>
                    <a:pt x="5210" y="11940"/>
                    <a:pt x="5520" y="11339"/>
                    <a:pt x="5764" y="10757"/>
                  </a:cubicBezTo>
                  <a:cubicBezTo>
                    <a:pt x="6008" y="10175"/>
                    <a:pt x="6186" y="9611"/>
                    <a:pt x="6374" y="8935"/>
                  </a:cubicBezTo>
                  <a:cubicBezTo>
                    <a:pt x="6562" y="8259"/>
                    <a:pt x="6759" y="7470"/>
                    <a:pt x="6970" y="6662"/>
                  </a:cubicBezTo>
                  <a:cubicBezTo>
                    <a:pt x="7181" y="5855"/>
                    <a:pt x="7407" y="5028"/>
                    <a:pt x="7627" y="4239"/>
                  </a:cubicBezTo>
                  <a:cubicBezTo>
                    <a:pt x="7848" y="3451"/>
                    <a:pt x="8064" y="2699"/>
                    <a:pt x="8275" y="2098"/>
                  </a:cubicBezTo>
                  <a:cubicBezTo>
                    <a:pt x="8486" y="1497"/>
                    <a:pt x="8693" y="1046"/>
                    <a:pt x="8927" y="708"/>
                  </a:cubicBezTo>
                  <a:cubicBezTo>
                    <a:pt x="9162" y="370"/>
                    <a:pt x="9425" y="145"/>
                    <a:pt x="9669" y="51"/>
                  </a:cubicBezTo>
                  <a:cubicBezTo>
                    <a:pt x="9913" y="-43"/>
                    <a:pt x="10138" y="-5"/>
                    <a:pt x="10382" y="145"/>
                  </a:cubicBezTo>
                  <a:cubicBezTo>
                    <a:pt x="10626" y="295"/>
                    <a:pt x="10889" y="558"/>
                    <a:pt x="11190" y="915"/>
                  </a:cubicBezTo>
                  <a:cubicBezTo>
                    <a:pt x="11490" y="1272"/>
                    <a:pt x="11828" y="1723"/>
                    <a:pt x="12138" y="2192"/>
                  </a:cubicBezTo>
                  <a:cubicBezTo>
                    <a:pt x="12447" y="2662"/>
                    <a:pt x="12729" y="3150"/>
                    <a:pt x="12997" y="3638"/>
                  </a:cubicBezTo>
                  <a:cubicBezTo>
                    <a:pt x="13264" y="4127"/>
                    <a:pt x="13518" y="4615"/>
                    <a:pt x="13748" y="5103"/>
                  </a:cubicBezTo>
                  <a:cubicBezTo>
                    <a:pt x="13978" y="5592"/>
                    <a:pt x="14184" y="6080"/>
                    <a:pt x="14419" y="6756"/>
                  </a:cubicBezTo>
                  <a:cubicBezTo>
                    <a:pt x="14653" y="7432"/>
                    <a:pt x="14916" y="8296"/>
                    <a:pt x="15137" y="9085"/>
                  </a:cubicBezTo>
                  <a:cubicBezTo>
                    <a:pt x="15357" y="9874"/>
                    <a:pt x="15536" y="10588"/>
                    <a:pt x="15700" y="11245"/>
                  </a:cubicBezTo>
                  <a:cubicBezTo>
                    <a:pt x="15864" y="11903"/>
                    <a:pt x="16015" y="12504"/>
                    <a:pt x="16169" y="13086"/>
                  </a:cubicBezTo>
                  <a:cubicBezTo>
                    <a:pt x="16324" y="13668"/>
                    <a:pt x="16484" y="14232"/>
                    <a:pt x="16653" y="14852"/>
                  </a:cubicBezTo>
                  <a:cubicBezTo>
                    <a:pt x="16822" y="15471"/>
                    <a:pt x="17000" y="16148"/>
                    <a:pt x="17240" y="16805"/>
                  </a:cubicBezTo>
                  <a:cubicBezTo>
                    <a:pt x="17479" y="17462"/>
                    <a:pt x="17779" y="18101"/>
                    <a:pt x="18089" y="18589"/>
                  </a:cubicBezTo>
                  <a:cubicBezTo>
                    <a:pt x="18399" y="19078"/>
                    <a:pt x="18718" y="19416"/>
                    <a:pt x="19037" y="19679"/>
                  </a:cubicBezTo>
                  <a:cubicBezTo>
                    <a:pt x="19356" y="19942"/>
                    <a:pt x="19676" y="20130"/>
                    <a:pt x="20004" y="20299"/>
                  </a:cubicBezTo>
                  <a:cubicBezTo>
                    <a:pt x="20333" y="20468"/>
                    <a:pt x="20671" y="20618"/>
                    <a:pt x="20938" y="20824"/>
                  </a:cubicBezTo>
                  <a:cubicBezTo>
                    <a:pt x="21206" y="21031"/>
                    <a:pt x="21403" y="21294"/>
                    <a:pt x="2160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0763250" y="7838016"/>
              <a:ext cx="1270000" cy="66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0"/>
                  </a:moveTo>
                  <a:cubicBezTo>
                    <a:pt x="1332" y="0"/>
                    <a:pt x="2664" y="0"/>
                    <a:pt x="4032" y="337"/>
                  </a:cubicBezTo>
                  <a:cubicBezTo>
                    <a:pt x="5400" y="675"/>
                    <a:pt x="6804" y="1350"/>
                    <a:pt x="8082" y="3037"/>
                  </a:cubicBezTo>
                  <a:cubicBezTo>
                    <a:pt x="9360" y="4725"/>
                    <a:pt x="10512" y="7425"/>
                    <a:pt x="11718" y="10125"/>
                  </a:cubicBezTo>
                  <a:cubicBezTo>
                    <a:pt x="12924" y="12825"/>
                    <a:pt x="14184" y="15525"/>
                    <a:pt x="15426" y="17550"/>
                  </a:cubicBezTo>
                  <a:cubicBezTo>
                    <a:pt x="16668" y="19575"/>
                    <a:pt x="17892" y="20925"/>
                    <a:pt x="18864" y="21262"/>
                  </a:cubicBezTo>
                  <a:cubicBezTo>
                    <a:pt x="19836" y="21600"/>
                    <a:pt x="20556" y="20925"/>
                    <a:pt x="20970" y="19237"/>
                  </a:cubicBezTo>
                  <a:cubicBezTo>
                    <a:pt x="21384" y="17550"/>
                    <a:pt x="21492" y="14850"/>
                    <a:pt x="21600" y="12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0668000" y="7842250"/>
              <a:ext cx="1079500" cy="5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86"/>
                  </a:moveTo>
                  <a:cubicBezTo>
                    <a:pt x="1355" y="1543"/>
                    <a:pt x="2711" y="0"/>
                    <a:pt x="4172" y="0"/>
                  </a:cubicBezTo>
                  <a:cubicBezTo>
                    <a:pt x="5633" y="0"/>
                    <a:pt x="7200" y="1543"/>
                    <a:pt x="8831" y="3471"/>
                  </a:cubicBezTo>
                  <a:cubicBezTo>
                    <a:pt x="10461" y="5400"/>
                    <a:pt x="12155" y="7714"/>
                    <a:pt x="14104" y="10800"/>
                  </a:cubicBezTo>
                  <a:cubicBezTo>
                    <a:pt x="16052" y="13886"/>
                    <a:pt x="18254" y="17743"/>
                    <a:pt x="19546" y="19671"/>
                  </a:cubicBezTo>
                  <a:cubicBezTo>
                    <a:pt x="20838" y="21600"/>
                    <a:pt x="2121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0763250" y="7082366"/>
              <a:ext cx="50800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883"/>
                    <a:pt x="21600" y="1766"/>
                    <a:pt x="19350" y="3430"/>
                  </a:cubicBezTo>
                  <a:cubicBezTo>
                    <a:pt x="17100" y="5094"/>
                    <a:pt x="12600" y="7540"/>
                    <a:pt x="9900" y="10087"/>
                  </a:cubicBezTo>
                  <a:cubicBezTo>
                    <a:pt x="7200" y="12634"/>
                    <a:pt x="6300" y="15283"/>
                    <a:pt x="4950" y="17219"/>
                  </a:cubicBezTo>
                  <a:cubicBezTo>
                    <a:pt x="3600" y="19155"/>
                    <a:pt x="1800" y="203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8695480" y="6993466"/>
              <a:ext cx="29421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1375" y="0"/>
                  </a:moveTo>
                  <a:cubicBezTo>
                    <a:pt x="14255" y="2129"/>
                    <a:pt x="17135" y="4257"/>
                    <a:pt x="16415" y="6543"/>
                  </a:cubicBezTo>
                  <a:cubicBezTo>
                    <a:pt x="15695" y="8828"/>
                    <a:pt x="11375" y="11270"/>
                    <a:pt x="7055" y="13210"/>
                  </a:cubicBezTo>
                  <a:cubicBezTo>
                    <a:pt x="2735" y="15151"/>
                    <a:pt x="-1585" y="16591"/>
                    <a:pt x="575" y="17906"/>
                  </a:cubicBezTo>
                  <a:cubicBezTo>
                    <a:pt x="2735" y="19221"/>
                    <a:pt x="11375" y="2041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0312400" y="7813258"/>
              <a:ext cx="143934" cy="100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2564"/>
                  </a:moveTo>
                  <a:cubicBezTo>
                    <a:pt x="4765" y="1664"/>
                    <a:pt x="9529" y="764"/>
                    <a:pt x="12706" y="314"/>
                  </a:cubicBezTo>
                  <a:cubicBezTo>
                    <a:pt x="15882" y="-136"/>
                    <a:pt x="17471" y="-136"/>
                    <a:pt x="18900" y="539"/>
                  </a:cubicBezTo>
                  <a:cubicBezTo>
                    <a:pt x="20329" y="1214"/>
                    <a:pt x="21600" y="2564"/>
                    <a:pt x="21600" y="3914"/>
                  </a:cubicBezTo>
                  <a:cubicBezTo>
                    <a:pt x="21600" y="5264"/>
                    <a:pt x="20329" y="6614"/>
                    <a:pt x="18106" y="8189"/>
                  </a:cubicBezTo>
                  <a:cubicBezTo>
                    <a:pt x="15882" y="9764"/>
                    <a:pt x="12706" y="11564"/>
                    <a:pt x="10165" y="13589"/>
                  </a:cubicBezTo>
                  <a:cubicBezTo>
                    <a:pt x="7624" y="15614"/>
                    <a:pt x="5718" y="17864"/>
                    <a:pt x="5559" y="19214"/>
                  </a:cubicBezTo>
                  <a:cubicBezTo>
                    <a:pt x="5400" y="20564"/>
                    <a:pt x="6988" y="21014"/>
                    <a:pt x="8894" y="21239"/>
                  </a:cubicBezTo>
                  <a:cubicBezTo>
                    <a:pt x="10800" y="21464"/>
                    <a:pt x="13024" y="21464"/>
                    <a:pt x="15247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0452100" y="7907866"/>
              <a:ext cx="698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0420349" y="7933258"/>
              <a:ext cx="120651" cy="3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68" fill="norm" stroke="1" extrusionOk="0">
                  <a:moveTo>
                    <a:pt x="0" y="20468"/>
                  </a:moveTo>
                  <a:cubicBezTo>
                    <a:pt x="1137" y="14784"/>
                    <a:pt x="2274" y="9100"/>
                    <a:pt x="4926" y="5121"/>
                  </a:cubicBezTo>
                  <a:cubicBezTo>
                    <a:pt x="7579" y="1142"/>
                    <a:pt x="11747" y="-1132"/>
                    <a:pt x="14779" y="573"/>
                  </a:cubicBezTo>
                  <a:cubicBezTo>
                    <a:pt x="17811" y="2279"/>
                    <a:pt x="19705" y="7963"/>
                    <a:pt x="21600" y="13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0560050" y="7863416"/>
              <a:ext cx="508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10604500" y="7905975"/>
              <a:ext cx="59668" cy="6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0853" fill="norm" stroke="1" extrusionOk="0">
                  <a:moveTo>
                    <a:pt x="0" y="6678"/>
                  </a:moveTo>
                  <a:cubicBezTo>
                    <a:pt x="2979" y="4653"/>
                    <a:pt x="5959" y="2628"/>
                    <a:pt x="9310" y="1278"/>
                  </a:cubicBezTo>
                  <a:cubicBezTo>
                    <a:pt x="12662" y="-72"/>
                    <a:pt x="16386" y="-747"/>
                    <a:pt x="18621" y="1278"/>
                  </a:cubicBezTo>
                  <a:cubicBezTo>
                    <a:pt x="20855" y="3303"/>
                    <a:pt x="21600" y="8028"/>
                    <a:pt x="20483" y="11741"/>
                  </a:cubicBezTo>
                  <a:cubicBezTo>
                    <a:pt x="19366" y="15453"/>
                    <a:pt x="16386" y="18153"/>
                    <a:pt x="13407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0731499" y="7324664"/>
              <a:ext cx="204235" cy="36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540" fill="norm" stroke="1" extrusionOk="0">
                  <a:moveTo>
                    <a:pt x="11241" y="4108"/>
                  </a:moveTo>
                  <a:cubicBezTo>
                    <a:pt x="13224" y="3351"/>
                    <a:pt x="15208" y="2593"/>
                    <a:pt x="16971" y="1772"/>
                  </a:cubicBezTo>
                  <a:cubicBezTo>
                    <a:pt x="18735" y="951"/>
                    <a:pt x="20278" y="66"/>
                    <a:pt x="20939" y="3"/>
                  </a:cubicBezTo>
                  <a:cubicBezTo>
                    <a:pt x="21600" y="-60"/>
                    <a:pt x="21380" y="698"/>
                    <a:pt x="19176" y="2972"/>
                  </a:cubicBezTo>
                  <a:cubicBezTo>
                    <a:pt x="16971" y="5245"/>
                    <a:pt x="12784" y="9035"/>
                    <a:pt x="9257" y="12382"/>
                  </a:cubicBezTo>
                  <a:cubicBezTo>
                    <a:pt x="5731" y="15729"/>
                    <a:pt x="2865" y="18635"/>
                    <a:pt x="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10807699" y="7368116"/>
              <a:ext cx="3492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1463"/>
                    <a:pt x="17673" y="2925"/>
                    <a:pt x="15316" y="5062"/>
                  </a:cubicBezTo>
                  <a:cubicBezTo>
                    <a:pt x="12960" y="7200"/>
                    <a:pt x="10211" y="10012"/>
                    <a:pt x="7593" y="12881"/>
                  </a:cubicBezTo>
                  <a:cubicBezTo>
                    <a:pt x="4975" y="15750"/>
                    <a:pt x="2487" y="186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0998200" y="7482416"/>
              <a:ext cx="3048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368"/>
                    <a:pt x="14400" y="6735"/>
                    <a:pt x="10875" y="9987"/>
                  </a:cubicBezTo>
                  <a:cubicBezTo>
                    <a:pt x="7350" y="13239"/>
                    <a:pt x="3900" y="16374"/>
                    <a:pt x="2100" y="18290"/>
                  </a:cubicBezTo>
                  <a:cubicBezTo>
                    <a:pt x="300" y="20206"/>
                    <a:pt x="150" y="20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11216216" y="7514166"/>
              <a:ext cx="372535" cy="338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0"/>
                  </a:moveTo>
                  <a:cubicBezTo>
                    <a:pt x="18900" y="2683"/>
                    <a:pt x="16200" y="5366"/>
                    <a:pt x="13132" y="8251"/>
                  </a:cubicBezTo>
                  <a:cubicBezTo>
                    <a:pt x="10064" y="11135"/>
                    <a:pt x="6627" y="14221"/>
                    <a:pt x="4541" y="16099"/>
                  </a:cubicBezTo>
                  <a:cubicBezTo>
                    <a:pt x="2455" y="17978"/>
                    <a:pt x="1718" y="18648"/>
                    <a:pt x="1105" y="19386"/>
                  </a:cubicBezTo>
                  <a:cubicBezTo>
                    <a:pt x="491" y="20124"/>
                    <a:pt x="0" y="20929"/>
                    <a:pt x="0" y="21265"/>
                  </a:cubicBezTo>
                  <a:cubicBezTo>
                    <a:pt x="0" y="21600"/>
                    <a:pt x="491" y="21466"/>
                    <a:pt x="982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11459466" y="7628466"/>
              <a:ext cx="224535" cy="269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57" fill="norm" stroke="1" extrusionOk="0">
                  <a:moveTo>
                    <a:pt x="21414" y="0"/>
                  </a:moveTo>
                  <a:cubicBezTo>
                    <a:pt x="17578" y="3375"/>
                    <a:pt x="13743" y="6750"/>
                    <a:pt x="10210" y="9956"/>
                  </a:cubicBezTo>
                  <a:cubicBezTo>
                    <a:pt x="6678" y="13162"/>
                    <a:pt x="3448" y="16200"/>
                    <a:pt x="1732" y="18141"/>
                  </a:cubicBezTo>
                  <a:cubicBezTo>
                    <a:pt x="16" y="20081"/>
                    <a:pt x="-186" y="20925"/>
                    <a:pt x="117" y="21262"/>
                  </a:cubicBezTo>
                  <a:cubicBezTo>
                    <a:pt x="420" y="21600"/>
                    <a:pt x="1227" y="21431"/>
                    <a:pt x="2035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11696699" y="7622116"/>
              <a:ext cx="1651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4200"/>
                    <a:pt x="10523" y="8400"/>
                    <a:pt x="6923" y="12000"/>
                  </a:cubicBezTo>
                  <a:cubicBezTo>
                    <a:pt x="3323" y="15600"/>
                    <a:pt x="1662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12001500" y="7736416"/>
              <a:ext cx="1841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11190287" y="7753024"/>
              <a:ext cx="163513" cy="16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37" fill="norm" stroke="1" extrusionOk="0">
                  <a:moveTo>
                    <a:pt x="10592" y="3690"/>
                  </a:moveTo>
                  <a:cubicBezTo>
                    <a:pt x="10038" y="2288"/>
                    <a:pt x="9484" y="885"/>
                    <a:pt x="8515" y="745"/>
                  </a:cubicBezTo>
                  <a:cubicBezTo>
                    <a:pt x="7546" y="605"/>
                    <a:pt x="6161" y="1727"/>
                    <a:pt x="4638" y="3831"/>
                  </a:cubicBezTo>
                  <a:cubicBezTo>
                    <a:pt x="3115" y="5934"/>
                    <a:pt x="1454" y="9020"/>
                    <a:pt x="623" y="11545"/>
                  </a:cubicBezTo>
                  <a:cubicBezTo>
                    <a:pt x="-208" y="14069"/>
                    <a:pt x="-208" y="16033"/>
                    <a:pt x="623" y="17295"/>
                  </a:cubicBezTo>
                  <a:cubicBezTo>
                    <a:pt x="1454" y="18558"/>
                    <a:pt x="3115" y="19119"/>
                    <a:pt x="5884" y="18277"/>
                  </a:cubicBezTo>
                  <a:cubicBezTo>
                    <a:pt x="8654" y="17436"/>
                    <a:pt x="12530" y="15192"/>
                    <a:pt x="15023" y="12807"/>
                  </a:cubicBezTo>
                  <a:cubicBezTo>
                    <a:pt x="17515" y="10423"/>
                    <a:pt x="18623" y="7898"/>
                    <a:pt x="18900" y="5934"/>
                  </a:cubicBezTo>
                  <a:cubicBezTo>
                    <a:pt x="19177" y="3971"/>
                    <a:pt x="18623" y="2568"/>
                    <a:pt x="16130" y="3269"/>
                  </a:cubicBezTo>
                  <a:cubicBezTo>
                    <a:pt x="13638" y="3971"/>
                    <a:pt x="9207" y="6776"/>
                    <a:pt x="6577" y="9721"/>
                  </a:cubicBezTo>
                  <a:cubicBezTo>
                    <a:pt x="3946" y="12667"/>
                    <a:pt x="3115" y="15753"/>
                    <a:pt x="3115" y="17857"/>
                  </a:cubicBezTo>
                  <a:cubicBezTo>
                    <a:pt x="3115" y="19960"/>
                    <a:pt x="3946" y="21082"/>
                    <a:pt x="5884" y="21223"/>
                  </a:cubicBezTo>
                  <a:cubicBezTo>
                    <a:pt x="7823" y="21363"/>
                    <a:pt x="10869" y="20521"/>
                    <a:pt x="13223" y="18137"/>
                  </a:cubicBezTo>
                  <a:cubicBezTo>
                    <a:pt x="15577" y="15753"/>
                    <a:pt x="17238" y="11825"/>
                    <a:pt x="18069" y="8880"/>
                  </a:cubicBezTo>
                  <a:cubicBezTo>
                    <a:pt x="18900" y="5934"/>
                    <a:pt x="18900" y="3971"/>
                    <a:pt x="17515" y="2428"/>
                  </a:cubicBezTo>
                  <a:cubicBezTo>
                    <a:pt x="16130" y="885"/>
                    <a:pt x="13361" y="-237"/>
                    <a:pt x="10869" y="44"/>
                  </a:cubicBezTo>
                  <a:cubicBezTo>
                    <a:pt x="8377" y="324"/>
                    <a:pt x="6161" y="2007"/>
                    <a:pt x="4915" y="3550"/>
                  </a:cubicBezTo>
                  <a:cubicBezTo>
                    <a:pt x="3669" y="5093"/>
                    <a:pt x="3392" y="6495"/>
                    <a:pt x="3946" y="8319"/>
                  </a:cubicBezTo>
                  <a:cubicBezTo>
                    <a:pt x="4500" y="10142"/>
                    <a:pt x="5884" y="12386"/>
                    <a:pt x="7961" y="13508"/>
                  </a:cubicBezTo>
                  <a:cubicBezTo>
                    <a:pt x="10038" y="14631"/>
                    <a:pt x="12807" y="14631"/>
                    <a:pt x="15161" y="13368"/>
                  </a:cubicBezTo>
                  <a:cubicBezTo>
                    <a:pt x="17515" y="12106"/>
                    <a:pt x="19454" y="9581"/>
                    <a:pt x="20423" y="7477"/>
                  </a:cubicBezTo>
                  <a:cubicBezTo>
                    <a:pt x="21392" y="5373"/>
                    <a:pt x="21392" y="3690"/>
                    <a:pt x="18623" y="2849"/>
                  </a:cubicBezTo>
                  <a:cubicBezTo>
                    <a:pt x="15854" y="2007"/>
                    <a:pt x="10315" y="2007"/>
                    <a:pt x="7130" y="2568"/>
                  </a:cubicBezTo>
                  <a:cubicBezTo>
                    <a:pt x="3946" y="3129"/>
                    <a:pt x="3115" y="4251"/>
                    <a:pt x="3115" y="6495"/>
                  </a:cubicBezTo>
                  <a:cubicBezTo>
                    <a:pt x="3115" y="8740"/>
                    <a:pt x="3946" y="12106"/>
                    <a:pt x="5884" y="14350"/>
                  </a:cubicBezTo>
                  <a:cubicBezTo>
                    <a:pt x="7823" y="16594"/>
                    <a:pt x="10869" y="17716"/>
                    <a:pt x="13361" y="16594"/>
                  </a:cubicBezTo>
                  <a:cubicBezTo>
                    <a:pt x="15854" y="15472"/>
                    <a:pt x="17792" y="12106"/>
                    <a:pt x="18207" y="10002"/>
                  </a:cubicBezTo>
                  <a:cubicBezTo>
                    <a:pt x="18623" y="7898"/>
                    <a:pt x="17515" y="7057"/>
                    <a:pt x="16269" y="6636"/>
                  </a:cubicBezTo>
                  <a:cubicBezTo>
                    <a:pt x="15023" y="6215"/>
                    <a:pt x="13638" y="6215"/>
                    <a:pt x="12254" y="6355"/>
                  </a:cubicBezTo>
                  <a:cubicBezTo>
                    <a:pt x="10869" y="6495"/>
                    <a:pt x="9484" y="6776"/>
                    <a:pt x="8930" y="8319"/>
                  </a:cubicBezTo>
                  <a:cubicBezTo>
                    <a:pt x="8377" y="9862"/>
                    <a:pt x="8654" y="12667"/>
                    <a:pt x="10038" y="14069"/>
                  </a:cubicBezTo>
                  <a:cubicBezTo>
                    <a:pt x="11423" y="15472"/>
                    <a:pt x="13915" y="15472"/>
                    <a:pt x="15715" y="15051"/>
                  </a:cubicBezTo>
                  <a:cubicBezTo>
                    <a:pt x="17515" y="14631"/>
                    <a:pt x="18623" y="13789"/>
                    <a:pt x="19315" y="12386"/>
                  </a:cubicBezTo>
                  <a:cubicBezTo>
                    <a:pt x="20007" y="10984"/>
                    <a:pt x="20284" y="9020"/>
                    <a:pt x="19730" y="7898"/>
                  </a:cubicBezTo>
                  <a:cubicBezTo>
                    <a:pt x="19177" y="6776"/>
                    <a:pt x="17792" y="6495"/>
                    <a:pt x="15992" y="7057"/>
                  </a:cubicBezTo>
                  <a:cubicBezTo>
                    <a:pt x="14192" y="7618"/>
                    <a:pt x="11977" y="9020"/>
                    <a:pt x="10730" y="10423"/>
                  </a:cubicBezTo>
                  <a:cubicBezTo>
                    <a:pt x="9484" y="11825"/>
                    <a:pt x="9207" y="13228"/>
                    <a:pt x="9207" y="14631"/>
                  </a:cubicBezTo>
                  <a:cubicBezTo>
                    <a:pt x="9207" y="16033"/>
                    <a:pt x="9484" y="17436"/>
                    <a:pt x="10177" y="18558"/>
                  </a:cubicBezTo>
                  <a:cubicBezTo>
                    <a:pt x="10869" y="19680"/>
                    <a:pt x="11977" y="20521"/>
                    <a:pt x="12530" y="19960"/>
                  </a:cubicBezTo>
                  <a:cubicBezTo>
                    <a:pt x="13084" y="19399"/>
                    <a:pt x="13084" y="17436"/>
                    <a:pt x="13777" y="16314"/>
                  </a:cubicBezTo>
                  <a:cubicBezTo>
                    <a:pt x="14469" y="15192"/>
                    <a:pt x="15854" y="14911"/>
                    <a:pt x="17238" y="14069"/>
                  </a:cubicBezTo>
                  <a:cubicBezTo>
                    <a:pt x="18623" y="13228"/>
                    <a:pt x="20007" y="11825"/>
                    <a:pt x="21392" y="10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11301779" y="7330016"/>
              <a:ext cx="115521" cy="628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510" fill="norm" stroke="1" extrusionOk="0">
                  <a:moveTo>
                    <a:pt x="21434" y="0"/>
                  </a:moveTo>
                  <a:cubicBezTo>
                    <a:pt x="19078" y="725"/>
                    <a:pt x="16721" y="1450"/>
                    <a:pt x="14365" y="2936"/>
                  </a:cubicBezTo>
                  <a:cubicBezTo>
                    <a:pt x="12009" y="4421"/>
                    <a:pt x="9652" y="6668"/>
                    <a:pt x="8081" y="9024"/>
                  </a:cubicBezTo>
                  <a:cubicBezTo>
                    <a:pt x="6510" y="11380"/>
                    <a:pt x="5725" y="13844"/>
                    <a:pt x="4939" y="15729"/>
                  </a:cubicBezTo>
                  <a:cubicBezTo>
                    <a:pt x="4154" y="17613"/>
                    <a:pt x="3369" y="18918"/>
                    <a:pt x="2387" y="19860"/>
                  </a:cubicBezTo>
                  <a:cubicBezTo>
                    <a:pt x="1405" y="20803"/>
                    <a:pt x="227" y="21383"/>
                    <a:pt x="30" y="21491"/>
                  </a:cubicBezTo>
                  <a:cubicBezTo>
                    <a:pt x="-166" y="21600"/>
                    <a:pt x="619" y="21238"/>
                    <a:pt x="1798" y="20621"/>
                  </a:cubicBezTo>
                  <a:cubicBezTo>
                    <a:pt x="2976" y="20005"/>
                    <a:pt x="4547" y="19136"/>
                    <a:pt x="6118" y="18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11374966" y="7387166"/>
              <a:ext cx="372535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8" y="21600"/>
                  </a:moveTo>
                  <a:cubicBezTo>
                    <a:pt x="859" y="20160"/>
                    <a:pt x="0" y="18720"/>
                    <a:pt x="0" y="18000"/>
                  </a:cubicBezTo>
                  <a:cubicBezTo>
                    <a:pt x="0" y="17280"/>
                    <a:pt x="859" y="17280"/>
                    <a:pt x="3436" y="16200"/>
                  </a:cubicBezTo>
                  <a:cubicBezTo>
                    <a:pt x="6014" y="15120"/>
                    <a:pt x="10309" y="12960"/>
                    <a:pt x="13623" y="10080"/>
                  </a:cubicBezTo>
                  <a:cubicBezTo>
                    <a:pt x="16936" y="7200"/>
                    <a:pt x="1926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11703050" y="7359089"/>
              <a:ext cx="104865" cy="12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31" fill="norm" stroke="1" extrusionOk="0">
                  <a:moveTo>
                    <a:pt x="0" y="463"/>
                  </a:moveTo>
                  <a:cubicBezTo>
                    <a:pt x="5616" y="97"/>
                    <a:pt x="11232" y="-269"/>
                    <a:pt x="15120" y="280"/>
                  </a:cubicBezTo>
                  <a:cubicBezTo>
                    <a:pt x="19008" y="829"/>
                    <a:pt x="21168" y="2294"/>
                    <a:pt x="21384" y="4856"/>
                  </a:cubicBezTo>
                  <a:cubicBezTo>
                    <a:pt x="21600" y="7419"/>
                    <a:pt x="19872" y="11080"/>
                    <a:pt x="17496" y="14009"/>
                  </a:cubicBezTo>
                  <a:cubicBezTo>
                    <a:pt x="15120" y="16938"/>
                    <a:pt x="12096" y="19134"/>
                    <a:pt x="9072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1043245" y="6574366"/>
              <a:ext cx="32325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600" fill="norm" stroke="1" extrusionOk="0">
                  <a:moveTo>
                    <a:pt x="16478" y="0"/>
                  </a:moveTo>
                  <a:cubicBezTo>
                    <a:pt x="15631" y="1322"/>
                    <a:pt x="14784" y="2645"/>
                    <a:pt x="13795" y="4776"/>
                  </a:cubicBezTo>
                  <a:cubicBezTo>
                    <a:pt x="12807" y="6906"/>
                    <a:pt x="11678" y="9845"/>
                    <a:pt x="10336" y="12049"/>
                  </a:cubicBezTo>
                  <a:cubicBezTo>
                    <a:pt x="8995" y="14253"/>
                    <a:pt x="7442" y="15722"/>
                    <a:pt x="6101" y="16457"/>
                  </a:cubicBezTo>
                  <a:cubicBezTo>
                    <a:pt x="4760" y="17192"/>
                    <a:pt x="3631" y="17192"/>
                    <a:pt x="2713" y="16971"/>
                  </a:cubicBezTo>
                  <a:cubicBezTo>
                    <a:pt x="1795" y="16751"/>
                    <a:pt x="1089" y="16310"/>
                    <a:pt x="666" y="15649"/>
                  </a:cubicBezTo>
                  <a:cubicBezTo>
                    <a:pt x="242" y="14988"/>
                    <a:pt x="101" y="14106"/>
                    <a:pt x="31" y="13298"/>
                  </a:cubicBezTo>
                  <a:cubicBezTo>
                    <a:pt x="-40" y="12490"/>
                    <a:pt x="-40" y="11755"/>
                    <a:pt x="595" y="10873"/>
                  </a:cubicBezTo>
                  <a:cubicBezTo>
                    <a:pt x="1231" y="9992"/>
                    <a:pt x="2501" y="8963"/>
                    <a:pt x="4054" y="8669"/>
                  </a:cubicBezTo>
                  <a:cubicBezTo>
                    <a:pt x="5607" y="8376"/>
                    <a:pt x="7442" y="8816"/>
                    <a:pt x="9701" y="10506"/>
                  </a:cubicBezTo>
                  <a:cubicBezTo>
                    <a:pt x="11960" y="12196"/>
                    <a:pt x="14642" y="15135"/>
                    <a:pt x="16689" y="17192"/>
                  </a:cubicBezTo>
                  <a:cubicBezTo>
                    <a:pt x="18736" y="19249"/>
                    <a:pt x="20148" y="20424"/>
                    <a:pt x="215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11531600" y="6587066"/>
              <a:ext cx="26258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0" y="0"/>
                  </a:moveTo>
                  <a:cubicBezTo>
                    <a:pt x="4838" y="1964"/>
                    <a:pt x="9677" y="3927"/>
                    <a:pt x="12960" y="5236"/>
                  </a:cubicBezTo>
                  <a:cubicBezTo>
                    <a:pt x="16243" y="6545"/>
                    <a:pt x="17971" y="7200"/>
                    <a:pt x="19181" y="7964"/>
                  </a:cubicBezTo>
                  <a:cubicBezTo>
                    <a:pt x="20390" y="8727"/>
                    <a:pt x="21082" y="9600"/>
                    <a:pt x="21341" y="10582"/>
                  </a:cubicBezTo>
                  <a:cubicBezTo>
                    <a:pt x="21600" y="11564"/>
                    <a:pt x="21427" y="12655"/>
                    <a:pt x="19613" y="14509"/>
                  </a:cubicBezTo>
                  <a:cubicBezTo>
                    <a:pt x="17798" y="16364"/>
                    <a:pt x="14342" y="18982"/>
                    <a:pt x="12182" y="20291"/>
                  </a:cubicBezTo>
                  <a:cubicBezTo>
                    <a:pt x="10022" y="21600"/>
                    <a:pt x="9158" y="21600"/>
                    <a:pt x="82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1671299" y="6745816"/>
              <a:ext cx="234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30" y="4629"/>
                    <a:pt x="12259" y="9257"/>
                    <a:pt x="8659" y="12857"/>
                  </a:cubicBezTo>
                  <a:cubicBezTo>
                    <a:pt x="5059" y="16457"/>
                    <a:pt x="253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12046861" y="6581510"/>
              <a:ext cx="139909" cy="401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55" fill="norm" stroke="1" extrusionOk="0">
                  <a:moveTo>
                    <a:pt x="7487" y="4029"/>
                  </a:moveTo>
                  <a:cubicBezTo>
                    <a:pt x="6534" y="7309"/>
                    <a:pt x="5581" y="10588"/>
                    <a:pt x="4787" y="13246"/>
                  </a:cubicBezTo>
                  <a:cubicBezTo>
                    <a:pt x="3992" y="15904"/>
                    <a:pt x="3357" y="17939"/>
                    <a:pt x="2563" y="19353"/>
                  </a:cubicBezTo>
                  <a:cubicBezTo>
                    <a:pt x="1769" y="20766"/>
                    <a:pt x="816" y="21558"/>
                    <a:pt x="339" y="21445"/>
                  </a:cubicBezTo>
                  <a:cubicBezTo>
                    <a:pt x="-137" y="21332"/>
                    <a:pt x="-137" y="20314"/>
                    <a:pt x="498" y="17826"/>
                  </a:cubicBezTo>
                  <a:cubicBezTo>
                    <a:pt x="1134" y="15338"/>
                    <a:pt x="2404" y="11380"/>
                    <a:pt x="3992" y="8270"/>
                  </a:cubicBezTo>
                  <a:cubicBezTo>
                    <a:pt x="5581" y="5160"/>
                    <a:pt x="7487" y="2898"/>
                    <a:pt x="9234" y="1654"/>
                  </a:cubicBezTo>
                  <a:cubicBezTo>
                    <a:pt x="10981" y="410"/>
                    <a:pt x="12569" y="184"/>
                    <a:pt x="14157" y="71"/>
                  </a:cubicBezTo>
                  <a:cubicBezTo>
                    <a:pt x="15745" y="-42"/>
                    <a:pt x="17334" y="-42"/>
                    <a:pt x="18763" y="241"/>
                  </a:cubicBezTo>
                  <a:cubicBezTo>
                    <a:pt x="20192" y="523"/>
                    <a:pt x="21463" y="1089"/>
                    <a:pt x="20828" y="2389"/>
                  </a:cubicBezTo>
                  <a:cubicBezTo>
                    <a:pt x="20192" y="3690"/>
                    <a:pt x="17651" y="5726"/>
                    <a:pt x="14792" y="7026"/>
                  </a:cubicBezTo>
                  <a:cubicBezTo>
                    <a:pt x="11934" y="8327"/>
                    <a:pt x="8757" y="8892"/>
                    <a:pt x="5581" y="9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12211049" y="6675966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12376149" y="6612466"/>
              <a:ext cx="95251" cy="106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2541"/>
                  </a:moveTo>
                  <a:cubicBezTo>
                    <a:pt x="0" y="8047"/>
                    <a:pt x="0" y="13553"/>
                    <a:pt x="960" y="16941"/>
                  </a:cubicBezTo>
                  <a:cubicBezTo>
                    <a:pt x="1920" y="20329"/>
                    <a:pt x="3840" y="21600"/>
                    <a:pt x="5520" y="21176"/>
                  </a:cubicBezTo>
                  <a:cubicBezTo>
                    <a:pt x="7200" y="20753"/>
                    <a:pt x="8640" y="18635"/>
                    <a:pt x="10320" y="15247"/>
                  </a:cubicBezTo>
                  <a:cubicBezTo>
                    <a:pt x="12000" y="11859"/>
                    <a:pt x="13920" y="7200"/>
                    <a:pt x="15840" y="4447"/>
                  </a:cubicBezTo>
                  <a:cubicBezTo>
                    <a:pt x="17760" y="1694"/>
                    <a:pt x="19680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12459708" y="6481804"/>
              <a:ext cx="456193" cy="30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13" fill="norm" stroke="1" extrusionOk="0">
                  <a:moveTo>
                    <a:pt x="3552" y="11274"/>
                  </a:moveTo>
                  <a:cubicBezTo>
                    <a:pt x="3152" y="10833"/>
                    <a:pt x="2752" y="10393"/>
                    <a:pt x="2302" y="10393"/>
                  </a:cubicBezTo>
                  <a:cubicBezTo>
                    <a:pt x="1852" y="10393"/>
                    <a:pt x="1352" y="10833"/>
                    <a:pt x="952" y="11495"/>
                  </a:cubicBezTo>
                  <a:cubicBezTo>
                    <a:pt x="552" y="12156"/>
                    <a:pt x="252" y="13037"/>
                    <a:pt x="102" y="13846"/>
                  </a:cubicBezTo>
                  <a:cubicBezTo>
                    <a:pt x="-48" y="14654"/>
                    <a:pt x="-48" y="15389"/>
                    <a:pt x="202" y="15682"/>
                  </a:cubicBezTo>
                  <a:cubicBezTo>
                    <a:pt x="452" y="15976"/>
                    <a:pt x="952" y="15829"/>
                    <a:pt x="1352" y="15462"/>
                  </a:cubicBezTo>
                  <a:cubicBezTo>
                    <a:pt x="1752" y="15095"/>
                    <a:pt x="2052" y="14507"/>
                    <a:pt x="2352" y="13919"/>
                  </a:cubicBezTo>
                  <a:cubicBezTo>
                    <a:pt x="2652" y="13331"/>
                    <a:pt x="2952" y="12744"/>
                    <a:pt x="3052" y="12817"/>
                  </a:cubicBezTo>
                  <a:cubicBezTo>
                    <a:pt x="3152" y="12891"/>
                    <a:pt x="3052" y="13625"/>
                    <a:pt x="3002" y="14433"/>
                  </a:cubicBezTo>
                  <a:cubicBezTo>
                    <a:pt x="2952" y="15242"/>
                    <a:pt x="2952" y="16123"/>
                    <a:pt x="3202" y="16417"/>
                  </a:cubicBezTo>
                  <a:cubicBezTo>
                    <a:pt x="3452" y="16711"/>
                    <a:pt x="3952" y="16417"/>
                    <a:pt x="4602" y="14654"/>
                  </a:cubicBezTo>
                  <a:cubicBezTo>
                    <a:pt x="5252" y="12891"/>
                    <a:pt x="6052" y="9658"/>
                    <a:pt x="6602" y="7233"/>
                  </a:cubicBezTo>
                  <a:cubicBezTo>
                    <a:pt x="7152" y="4809"/>
                    <a:pt x="7452" y="3193"/>
                    <a:pt x="7652" y="1944"/>
                  </a:cubicBezTo>
                  <a:cubicBezTo>
                    <a:pt x="7852" y="695"/>
                    <a:pt x="7952" y="-187"/>
                    <a:pt x="7802" y="33"/>
                  </a:cubicBezTo>
                  <a:cubicBezTo>
                    <a:pt x="7652" y="254"/>
                    <a:pt x="7252" y="1576"/>
                    <a:pt x="6752" y="4368"/>
                  </a:cubicBezTo>
                  <a:cubicBezTo>
                    <a:pt x="6252" y="7160"/>
                    <a:pt x="5652" y="11421"/>
                    <a:pt x="5352" y="13919"/>
                  </a:cubicBezTo>
                  <a:cubicBezTo>
                    <a:pt x="5052" y="16417"/>
                    <a:pt x="5052" y="17152"/>
                    <a:pt x="5202" y="17813"/>
                  </a:cubicBezTo>
                  <a:cubicBezTo>
                    <a:pt x="5352" y="18474"/>
                    <a:pt x="5652" y="19062"/>
                    <a:pt x="5952" y="18989"/>
                  </a:cubicBezTo>
                  <a:cubicBezTo>
                    <a:pt x="6252" y="18915"/>
                    <a:pt x="6552" y="18180"/>
                    <a:pt x="6902" y="17225"/>
                  </a:cubicBezTo>
                  <a:cubicBezTo>
                    <a:pt x="7252" y="16270"/>
                    <a:pt x="7652" y="15095"/>
                    <a:pt x="7952" y="13993"/>
                  </a:cubicBezTo>
                  <a:cubicBezTo>
                    <a:pt x="8252" y="12891"/>
                    <a:pt x="8452" y="11862"/>
                    <a:pt x="8452" y="11789"/>
                  </a:cubicBezTo>
                  <a:cubicBezTo>
                    <a:pt x="8452" y="11715"/>
                    <a:pt x="8252" y="12597"/>
                    <a:pt x="8152" y="13405"/>
                  </a:cubicBezTo>
                  <a:cubicBezTo>
                    <a:pt x="8052" y="14213"/>
                    <a:pt x="8052" y="14948"/>
                    <a:pt x="8052" y="15682"/>
                  </a:cubicBezTo>
                  <a:cubicBezTo>
                    <a:pt x="8052" y="16417"/>
                    <a:pt x="8052" y="17152"/>
                    <a:pt x="8252" y="17740"/>
                  </a:cubicBezTo>
                  <a:cubicBezTo>
                    <a:pt x="8452" y="18327"/>
                    <a:pt x="8852" y="18768"/>
                    <a:pt x="9402" y="18621"/>
                  </a:cubicBezTo>
                  <a:cubicBezTo>
                    <a:pt x="9952" y="18474"/>
                    <a:pt x="10652" y="17740"/>
                    <a:pt x="11252" y="16711"/>
                  </a:cubicBezTo>
                  <a:cubicBezTo>
                    <a:pt x="11852" y="15682"/>
                    <a:pt x="12352" y="14360"/>
                    <a:pt x="12602" y="14066"/>
                  </a:cubicBezTo>
                  <a:cubicBezTo>
                    <a:pt x="12852" y="13772"/>
                    <a:pt x="12852" y="14507"/>
                    <a:pt x="12852" y="15242"/>
                  </a:cubicBezTo>
                  <a:cubicBezTo>
                    <a:pt x="12852" y="15976"/>
                    <a:pt x="12852" y="16711"/>
                    <a:pt x="13052" y="17299"/>
                  </a:cubicBezTo>
                  <a:cubicBezTo>
                    <a:pt x="13252" y="17886"/>
                    <a:pt x="13652" y="18327"/>
                    <a:pt x="14152" y="18474"/>
                  </a:cubicBezTo>
                  <a:cubicBezTo>
                    <a:pt x="14652" y="18621"/>
                    <a:pt x="15252" y="18474"/>
                    <a:pt x="15802" y="18033"/>
                  </a:cubicBezTo>
                  <a:cubicBezTo>
                    <a:pt x="16352" y="17593"/>
                    <a:pt x="16852" y="16858"/>
                    <a:pt x="17152" y="16123"/>
                  </a:cubicBezTo>
                  <a:cubicBezTo>
                    <a:pt x="17452" y="15389"/>
                    <a:pt x="17552" y="14654"/>
                    <a:pt x="17352" y="14213"/>
                  </a:cubicBezTo>
                  <a:cubicBezTo>
                    <a:pt x="17152" y="13772"/>
                    <a:pt x="16652" y="13625"/>
                    <a:pt x="16252" y="13846"/>
                  </a:cubicBezTo>
                  <a:cubicBezTo>
                    <a:pt x="15852" y="14066"/>
                    <a:pt x="15552" y="14654"/>
                    <a:pt x="15452" y="15315"/>
                  </a:cubicBezTo>
                  <a:cubicBezTo>
                    <a:pt x="15352" y="15976"/>
                    <a:pt x="15452" y="16711"/>
                    <a:pt x="16502" y="17740"/>
                  </a:cubicBezTo>
                  <a:cubicBezTo>
                    <a:pt x="17552" y="18768"/>
                    <a:pt x="19552" y="20091"/>
                    <a:pt x="21552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5" name="Drawing"/>
          <p:cNvGrpSpPr/>
          <p:nvPr/>
        </p:nvGrpSpPr>
        <p:grpSpPr>
          <a:xfrm>
            <a:off x="235009" y="1435100"/>
            <a:ext cx="12731692" cy="7677150"/>
            <a:chOff x="0" y="0"/>
            <a:chExt cx="12731690" cy="7677150"/>
          </a:xfrm>
        </p:grpSpPr>
        <p:sp>
          <p:nvSpPr>
            <p:cNvPr id="870" name="Line"/>
            <p:cNvSpPr/>
            <p:nvPr/>
          </p:nvSpPr>
          <p:spPr>
            <a:xfrm>
              <a:off x="2285940" y="4451350"/>
              <a:ext cx="84645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" y="21600"/>
                    <a:pt x="367" y="21600"/>
                    <a:pt x="554" y="21130"/>
                  </a:cubicBezTo>
                  <a:cubicBezTo>
                    <a:pt x="740" y="20661"/>
                    <a:pt x="929" y="19722"/>
                    <a:pt x="1134" y="18783"/>
                  </a:cubicBezTo>
                  <a:cubicBezTo>
                    <a:pt x="1340" y="17843"/>
                    <a:pt x="1561" y="16904"/>
                    <a:pt x="1785" y="16122"/>
                  </a:cubicBezTo>
                  <a:cubicBezTo>
                    <a:pt x="2009" y="15339"/>
                    <a:pt x="2236" y="14713"/>
                    <a:pt x="2458" y="14087"/>
                  </a:cubicBezTo>
                  <a:cubicBezTo>
                    <a:pt x="2679" y="13461"/>
                    <a:pt x="2895" y="12835"/>
                    <a:pt x="3119" y="12365"/>
                  </a:cubicBezTo>
                  <a:cubicBezTo>
                    <a:pt x="3343" y="11896"/>
                    <a:pt x="3576" y="11583"/>
                    <a:pt x="3776" y="11270"/>
                  </a:cubicBezTo>
                  <a:cubicBezTo>
                    <a:pt x="3975" y="10957"/>
                    <a:pt x="4143" y="10643"/>
                    <a:pt x="4316" y="10330"/>
                  </a:cubicBezTo>
                  <a:cubicBezTo>
                    <a:pt x="4489" y="10017"/>
                    <a:pt x="4667" y="9704"/>
                    <a:pt x="4856" y="9391"/>
                  </a:cubicBezTo>
                  <a:cubicBezTo>
                    <a:pt x="5045" y="9078"/>
                    <a:pt x="5245" y="8765"/>
                    <a:pt x="5445" y="8296"/>
                  </a:cubicBezTo>
                  <a:cubicBezTo>
                    <a:pt x="5644" y="7826"/>
                    <a:pt x="5844" y="7200"/>
                    <a:pt x="6052" y="6730"/>
                  </a:cubicBezTo>
                  <a:cubicBezTo>
                    <a:pt x="6260" y="6261"/>
                    <a:pt x="6476" y="5948"/>
                    <a:pt x="6700" y="5478"/>
                  </a:cubicBezTo>
                  <a:cubicBezTo>
                    <a:pt x="6925" y="5009"/>
                    <a:pt x="7157" y="4383"/>
                    <a:pt x="7386" y="3913"/>
                  </a:cubicBezTo>
                  <a:cubicBezTo>
                    <a:pt x="7616" y="3443"/>
                    <a:pt x="7843" y="3130"/>
                    <a:pt x="8075" y="2661"/>
                  </a:cubicBezTo>
                  <a:cubicBezTo>
                    <a:pt x="8307" y="2191"/>
                    <a:pt x="8545" y="1565"/>
                    <a:pt x="8729" y="1252"/>
                  </a:cubicBezTo>
                  <a:cubicBezTo>
                    <a:pt x="8912" y="939"/>
                    <a:pt x="9042" y="939"/>
                    <a:pt x="9166" y="783"/>
                  </a:cubicBezTo>
                  <a:cubicBezTo>
                    <a:pt x="9290" y="626"/>
                    <a:pt x="9409" y="313"/>
                    <a:pt x="9593" y="157"/>
                  </a:cubicBezTo>
                  <a:cubicBezTo>
                    <a:pt x="9776" y="0"/>
                    <a:pt x="10025" y="0"/>
                    <a:pt x="10222" y="0"/>
                  </a:cubicBezTo>
                  <a:cubicBezTo>
                    <a:pt x="10419" y="0"/>
                    <a:pt x="10565" y="0"/>
                    <a:pt x="10762" y="0"/>
                  </a:cubicBezTo>
                  <a:cubicBezTo>
                    <a:pt x="10959" y="0"/>
                    <a:pt x="11208" y="0"/>
                    <a:pt x="11400" y="0"/>
                  </a:cubicBezTo>
                  <a:cubicBezTo>
                    <a:pt x="11591" y="0"/>
                    <a:pt x="11726" y="0"/>
                    <a:pt x="11856" y="157"/>
                  </a:cubicBezTo>
                  <a:cubicBezTo>
                    <a:pt x="11986" y="313"/>
                    <a:pt x="12110" y="626"/>
                    <a:pt x="12234" y="783"/>
                  </a:cubicBezTo>
                  <a:cubicBezTo>
                    <a:pt x="12358" y="939"/>
                    <a:pt x="12483" y="939"/>
                    <a:pt x="12620" y="1096"/>
                  </a:cubicBezTo>
                  <a:cubicBezTo>
                    <a:pt x="12758" y="1252"/>
                    <a:pt x="12909" y="1565"/>
                    <a:pt x="13039" y="1878"/>
                  </a:cubicBezTo>
                  <a:cubicBezTo>
                    <a:pt x="13168" y="2191"/>
                    <a:pt x="13277" y="2504"/>
                    <a:pt x="13401" y="2817"/>
                  </a:cubicBezTo>
                  <a:cubicBezTo>
                    <a:pt x="13525" y="3130"/>
                    <a:pt x="13665" y="3443"/>
                    <a:pt x="13873" y="3913"/>
                  </a:cubicBezTo>
                  <a:cubicBezTo>
                    <a:pt x="14081" y="4383"/>
                    <a:pt x="14357" y="5009"/>
                    <a:pt x="14621" y="5791"/>
                  </a:cubicBezTo>
                  <a:cubicBezTo>
                    <a:pt x="14886" y="6574"/>
                    <a:pt x="15140" y="7513"/>
                    <a:pt x="15324" y="7983"/>
                  </a:cubicBezTo>
                  <a:cubicBezTo>
                    <a:pt x="15507" y="8452"/>
                    <a:pt x="15621" y="8452"/>
                    <a:pt x="15745" y="8765"/>
                  </a:cubicBezTo>
                  <a:cubicBezTo>
                    <a:pt x="15869" y="9078"/>
                    <a:pt x="16004" y="9704"/>
                    <a:pt x="16193" y="10330"/>
                  </a:cubicBezTo>
                  <a:cubicBezTo>
                    <a:pt x="16382" y="10957"/>
                    <a:pt x="16625" y="11583"/>
                    <a:pt x="16809" y="12209"/>
                  </a:cubicBezTo>
                  <a:cubicBezTo>
                    <a:pt x="16993" y="12835"/>
                    <a:pt x="17117" y="13461"/>
                    <a:pt x="17295" y="14087"/>
                  </a:cubicBezTo>
                  <a:cubicBezTo>
                    <a:pt x="17473" y="14713"/>
                    <a:pt x="17706" y="15339"/>
                    <a:pt x="17935" y="15809"/>
                  </a:cubicBezTo>
                  <a:cubicBezTo>
                    <a:pt x="18165" y="16278"/>
                    <a:pt x="18392" y="16591"/>
                    <a:pt x="18608" y="17061"/>
                  </a:cubicBezTo>
                  <a:cubicBezTo>
                    <a:pt x="18824" y="17530"/>
                    <a:pt x="19029" y="18157"/>
                    <a:pt x="19223" y="18626"/>
                  </a:cubicBezTo>
                  <a:cubicBezTo>
                    <a:pt x="19418" y="19096"/>
                    <a:pt x="19601" y="19409"/>
                    <a:pt x="19812" y="19722"/>
                  </a:cubicBezTo>
                  <a:cubicBezTo>
                    <a:pt x="20023" y="20035"/>
                    <a:pt x="20260" y="20348"/>
                    <a:pt x="20517" y="20504"/>
                  </a:cubicBezTo>
                  <a:cubicBezTo>
                    <a:pt x="20774" y="20661"/>
                    <a:pt x="21049" y="20661"/>
                    <a:pt x="21233" y="20348"/>
                  </a:cubicBezTo>
                  <a:cubicBezTo>
                    <a:pt x="21416" y="20035"/>
                    <a:pt x="21508" y="19409"/>
                    <a:pt x="21600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2190690" y="1038545"/>
              <a:ext cx="10541001" cy="3412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0" y="20988"/>
                  </a:moveTo>
                  <a:cubicBezTo>
                    <a:pt x="143" y="21002"/>
                    <a:pt x="286" y="21015"/>
                    <a:pt x="440" y="21029"/>
                  </a:cubicBezTo>
                  <a:cubicBezTo>
                    <a:pt x="594" y="21042"/>
                    <a:pt x="759" y="21055"/>
                    <a:pt x="920" y="21062"/>
                  </a:cubicBezTo>
                  <a:cubicBezTo>
                    <a:pt x="1080" y="21069"/>
                    <a:pt x="1236" y="21069"/>
                    <a:pt x="1390" y="21042"/>
                  </a:cubicBezTo>
                  <a:cubicBezTo>
                    <a:pt x="1544" y="21015"/>
                    <a:pt x="1696" y="20962"/>
                    <a:pt x="1848" y="20895"/>
                  </a:cubicBezTo>
                  <a:cubicBezTo>
                    <a:pt x="2000" y="20828"/>
                    <a:pt x="2151" y="20747"/>
                    <a:pt x="2286" y="20660"/>
                  </a:cubicBezTo>
                  <a:cubicBezTo>
                    <a:pt x="2420" y="20573"/>
                    <a:pt x="2537" y="20480"/>
                    <a:pt x="2667" y="20366"/>
                  </a:cubicBezTo>
                  <a:cubicBezTo>
                    <a:pt x="2798" y="20252"/>
                    <a:pt x="2941" y="20118"/>
                    <a:pt x="3084" y="19964"/>
                  </a:cubicBezTo>
                  <a:cubicBezTo>
                    <a:pt x="3227" y="19810"/>
                    <a:pt x="3370" y="19636"/>
                    <a:pt x="3520" y="19435"/>
                  </a:cubicBezTo>
                  <a:cubicBezTo>
                    <a:pt x="3669" y="19234"/>
                    <a:pt x="3826" y="19006"/>
                    <a:pt x="3980" y="18739"/>
                  </a:cubicBezTo>
                  <a:cubicBezTo>
                    <a:pt x="4133" y="18471"/>
                    <a:pt x="4285" y="18163"/>
                    <a:pt x="4428" y="17848"/>
                  </a:cubicBezTo>
                  <a:cubicBezTo>
                    <a:pt x="4572" y="17533"/>
                    <a:pt x="4706" y="17212"/>
                    <a:pt x="4827" y="16884"/>
                  </a:cubicBezTo>
                  <a:cubicBezTo>
                    <a:pt x="4949" y="16556"/>
                    <a:pt x="5057" y="16221"/>
                    <a:pt x="5164" y="15886"/>
                  </a:cubicBezTo>
                  <a:cubicBezTo>
                    <a:pt x="5270" y="15552"/>
                    <a:pt x="5374" y="15217"/>
                    <a:pt x="5476" y="14895"/>
                  </a:cubicBezTo>
                  <a:cubicBezTo>
                    <a:pt x="5578" y="14574"/>
                    <a:pt x="5678" y="14266"/>
                    <a:pt x="5773" y="13965"/>
                  </a:cubicBezTo>
                  <a:cubicBezTo>
                    <a:pt x="5868" y="13663"/>
                    <a:pt x="5960" y="13369"/>
                    <a:pt x="6046" y="13027"/>
                  </a:cubicBezTo>
                  <a:cubicBezTo>
                    <a:pt x="6133" y="12686"/>
                    <a:pt x="6215" y="12298"/>
                    <a:pt x="6296" y="11929"/>
                  </a:cubicBezTo>
                  <a:cubicBezTo>
                    <a:pt x="6376" y="11561"/>
                    <a:pt x="6454" y="11213"/>
                    <a:pt x="6541" y="10851"/>
                  </a:cubicBezTo>
                  <a:cubicBezTo>
                    <a:pt x="6627" y="10490"/>
                    <a:pt x="6723" y="10115"/>
                    <a:pt x="6823" y="9740"/>
                  </a:cubicBezTo>
                  <a:cubicBezTo>
                    <a:pt x="6922" y="9365"/>
                    <a:pt x="7027" y="8990"/>
                    <a:pt x="7131" y="8615"/>
                  </a:cubicBezTo>
                  <a:cubicBezTo>
                    <a:pt x="7235" y="8240"/>
                    <a:pt x="7339" y="7865"/>
                    <a:pt x="7439" y="7490"/>
                  </a:cubicBezTo>
                  <a:cubicBezTo>
                    <a:pt x="7538" y="7115"/>
                    <a:pt x="7634" y="6740"/>
                    <a:pt x="7729" y="6365"/>
                  </a:cubicBezTo>
                  <a:cubicBezTo>
                    <a:pt x="7825" y="5990"/>
                    <a:pt x="7920" y="5615"/>
                    <a:pt x="8018" y="5254"/>
                  </a:cubicBezTo>
                  <a:cubicBezTo>
                    <a:pt x="8115" y="4892"/>
                    <a:pt x="8215" y="4544"/>
                    <a:pt x="8319" y="4209"/>
                  </a:cubicBezTo>
                  <a:cubicBezTo>
                    <a:pt x="8423" y="3874"/>
                    <a:pt x="8532" y="3553"/>
                    <a:pt x="8647" y="3245"/>
                  </a:cubicBezTo>
                  <a:cubicBezTo>
                    <a:pt x="8761" y="2937"/>
                    <a:pt x="8883" y="2642"/>
                    <a:pt x="9007" y="2368"/>
                  </a:cubicBezTo>
                  <a:cubicBezTo>
                    <a:pt x="9130" y="2093"/>
                    <a:pt x="9256" y="1839"/>
                    <a:pt x="9393" y="1591"/>
                  </a:cubicBezTo>
                  <a:cubicBezTo>
                    <a:pt x="9529" y="1344"/>
                    <a:pt x="9677" y="1102"/>
                    <a:pt x="9815" y="908"/>
                  </a:cubicBezTo>
                  <a:cubicBezTo>
                    <a:pt x="9954" y="714"/>
                    <a:pt x="10084" y="567"/>
                    <a:pt x="10210" y="440"/>
                  </a:cubicBezTo>
                  <a:cubicBezTo>
                    <a:pt x="10336" y="312"/>
                    <a:pt x="10457" y="205"/>
                    <a:pt x="10590" y="132"/>
                  </a:cubicBezTo>
                  <a:cubicBezTo>
                    <a:pt x="10722" y="58"/>
                    <a:pt x="10865" y="18"/>
                    <a:pt x="11015" y="4"/>
                  </a:cubicBezTo>
                  <a:cubicBezTo>
                    <a:pt x="11164" y="-9"/>
                    <a:pt x="11320" y="4"/>
                    <a:pt x="11481" y="71"/>
                  </a:cubicBezTo>
                  <a:cubicBezTo>
                    <a:pt x="11641" y="138"/>
                    <a:pt x="11806" y="259"/>
                    <a:pt x="11962" y="413"/>
                  </a:cubicBezTo>
                  <a:cubicBezTo>
                    <a:pt x="12119" y="567"/>
                    <a:pt x="12266" y="754"/>
                    <a:pt x="12398" y="955"/>
                  </a:cubicBezTo>
                  <a:cubicBezTo>
                    <a:pt x="12531" y="1156"/>
                    <a:pt x="12648" y="1370"/>
                    <a:pt x="12784" y="1645"/>
                  </a:cubicBezTo>
                  <a:cubicBezTo>
                    <a:pt x="12921" y="1919"/>
                    <a:pt x="13077" y="2254"/>
                    <a:pt x="13222" y="2589"/>
                  </a:cubicBezTo>
                  <a:cubicBezTo>
                    <a:pt x="13368" y="2924"/>
                    <a:pt x="13502" y="3258"/>
                    <a:pt x="13619" y="3580"/>
                  </a:cubicBezTo>
                  <a:cubicBezTo>
                    <a:pt x="13736" y="3901"/>
                    <a:pt x="13836" y="4209"/>
                    <a:pt x="13936" y="4517"/>
                  </a:cubicBezTo>
                  <a:cubicBezTo>
                    <a:pt x="14036" y="4825"/>
                    <a:pt x="14135" y="5133"/>
                    <a:pt x="14237" y="5441"/>
                  </a:cubicBezTo>
                  <a:cubicBezTo>
                    <a:pt x="14339" y="5749"/>
                    <a:pt x="14443" y="6057"/>
                    <a:pt x="14545" y="6385"/>
                  </a:cubicBezTo>
                  <a:cubicBezTo>
                    <a:pt x="14647" y="6713"/>
                    <a:pt x="14747" y="7062"/>
                    <a:pt x="14851" y="7437"/>
                  </a:cubicBezTo>
                  <a:cubicBezTo>
                    <a:pt x="14955" y="7811"/>
                    <a:pt x="15064" y="8213"/>
                    <a:pt x="15163" y="8595"/>
                  </a:cubicBezTo>
                  <a:cubicBezTo>
                    <a:pt x="15263" y="8976"/>
                    <a:pt x="15354" y="9338"/>
                    <a:pt x="15450" y="9700"/>
                  </a:cubicBezTo>
                  <a:cubicBezTo>
                    <a:pt x="15545" y="10061"/>
                    <a:pt x="15645" y="10423"/>
                    <a:pt x="15755" y="10811"/>
                  </a:cubicBezTo>
                  <a:cubicBezTo>
                    <a:pt x="15866" y="11199"/>
                    <a:pt x="15987" y="11615"/>
                    <a:pt x="16100" y="11990"/>
                  </a:cubicBezTo>
                  <a:cubicBezTo>
                    <a:pt x="16213" y="12364"/>
                    <a:pt x="16317" y="12699"/>
                    <a:pt x="16423" y="13027"/>
                  </a:cubicBezTo>
                  <a:cubicBezTo>
                    <a:pt x="16530" y="13355"/>
                    <a:pt x="16638" y="13677"/>
                    <a:pt x="16749" y="13998"/>
                  </a:cubicBezTo>
                  <a:cubicBezTo>
                    <a:pt x="16859" y="14320"/>
                    <a:pt x="16972" y="14641"/>
                    <a:pt x="17100" y="14976"/>
                  </a:cubicBezTo>
                  <a:cubicBezTo>
                    <a:pt x="17228" y="15311"/>
                    <a:pt x="17371" y="15659"/>
                    <a:pt x="17501" y="15960"/>
                  </a:cubicBezTo>
                  <a:cubicBezTo>
                    <a:pt x="17631" y="16261"/>
                    <a:pt x="17748" y="16516"/>
                    <a:pt x="17872" y="16757"/>
                  </a:cubicBezTo>
                  <a:cubicBezTo>
                    <a:pt x="17996" y="16998"/>
                    <a:pt x="18126" y="17225"/>
                    <a:pt x="18271" y="17467"/>
                  </a:cubicBezTo>
                  <a:cubicBezTo>
                    <a:pt x="18416" y="17708"/>
                    <a:pt x="18577" y="17962"/>
                    <a:pt x="18729" y="18196"/>
                  </a:cubicBezTo>
                  <a:cubicBezTo>
                    <a:pt x="18880" y="18431"/>
                    <a:pt x="19024" y="18645"/>
                    <a:pt x="19173" y="18853"/>
                  </a:cubicBezTo>
                  <a:cubicBezTo>
                    <a:pt x="19323" y="19060"/>
                    <a:pt x="19479" y="19261"/>
                    <a:pt x="19635" y="19455"/>
                  </a:cubicBezTo>
                  <a:cubicBezTo>
                    <a:pt x="19791" y="19649"/>
                    <a:pt x="19947" y="19837"/>
                    <a:pt x="20112" y="20018"/>
                  </a:cubicBezTo>
                  <a:cubicBezTo>
                    <a:pt x="20277" y="20198"/>
                    <a:pt x="20451" y="20372"/>
                    <a:pt x="20615" y="20540"/>
                  </a:cubicBezTo>
                  <a:cubicBezTo>
                    <a:pt x="20780" y="20707"/>
                    <a:pt x="20936" y="20868"/>
                    <a:pt x="21099" y="21042"/>
                  </a:cubicBezTo>
                  <a:cubicBezTo>
                    <a:pt x="21262" y="21216"/>
                    <a:pt x="21431" y="21404"/>
                    <a:pt x="21600" y="21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0642540" y="4610100"/>
              <a:ext cx="17653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10" y="758"/>
                    <a:pt x="2020" y="1516"/>
                    <a:pt x="2940" y="2274"/>
                  </a:cubicBezTo>
                  <a:cubicBezTo>
                    <a:pt x="3859" y="3032"/>
                    <a:pt x="4688" y="3789"/>
                    <a:pt x="5607" y="4358"/>
                  </a:cubicBezTo>
                  <a:cubicBezTo>
                    <a:pt x="6527" y="4926"/>
                    <a:pt x="7537" y="5305"/>
                    <a:pt x="8534" y="5874"/>
                  </a:cubicBezTo>
                  <a:cubicBezTo>
                    <a:pt x="9531" y="6442"/>
                    <a:pt x="10515" y="7200"/>
                    <a:pt x="11486" y="7958"/>
                  </a:cubicBezTo>
                  <a:cubicBezTo>
                    <a:pt x="12458" y="8716"/>
                    <a:pt x="13416" y="9474"/>
                    <a:pt x="14426" y="10421"/>
                  </a:cubicBezTo>
                  <a:cubicBezTo>
                    <a:pt x="15436" y="11368"/>
                    <a:pt x="16498" y="12505"/>
                    <a:pt x="17508" y="13832"/>
                  </a:cubicBezTo>
                  <a:cubicBezTo>
                    <a:pt x="18518" y="15158"/>
                    <a:pt x="19476" y="16674"/>
                    <a:pt x="20150" y="18000"/>
                  </a:cubicBezTo>
                  <a:cubicBezTo>
                    <a:pt x="20823" y="19326"/>
                    <a:pt x="21212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9867840" y="2908300"/>
              <a:ext cx="127001" cy="1744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21600" y="0"/>
                  </a:moveTo>
                  <a:cubicBezTo>
                    <a:pt x="20160" y="471"/>
                    <a:pt x="18720" y="943"/>
                    <a:pt x="17820" y="1597"/>
                  </a:cubicBezTo>
                  <a:cubicBezTo>
                    <a:pt x="16920" y="2252"/>
                    <a:pt x="16560" y="3089"/>
                    <a:pt x="16020" y="3993"/>
                  </a:cubicBezTo>
                  <a:cubicBezTo>
                    <a:pt x="15480" y="4896"/>
                    <a:pt x="14760" y="5865"/>
                    <a:pt x="14400" y="6833"/>
                  </a:cubicBezTo>
                  <a:cubicBezTo>
                    <a:pt x="14040" y="7802"/>
                    <a:pt x="14040" y="8771"/>
                    <a:pt x="13500" y="9753"/>
                  </a:cubicBezTo>
                  <a:cubicBezTo>
                    <a:pt x="12960" y="10735"/>
                    <a:pt x="11880" y="11729"/>
                    <a:pt x="10980" y="12751"/>
                  </a:cubicBezTo>
                  <a:cubicBezTo>
                    <a:pt x="10080" y="13772"/>
                    <a:pt x="9360" y="14819"/>
                    <a:pt x="8460" y="15788"/>
                  </a:cubicBezTo>
                  <a:cubicBezTo>
                    <a:pt x="7560" y="16756"/>
                    <a:pt x="6480" y="17647"/>
                    <a:pt x="5220" y="18484"/>
                  </a:cubicBezTo>
                  <a:cubicBezTo>
                    <a:pt x="3960" y="19322"/>
                    <a:pt x="2520" y="20108"/>
                    <a:pt x="1800" y="20566"/>
                  </a:cubicBezTo>
                  <a:cubicBezTo>
                    <a:pt x="1080" y="21024"/>
                    <a:pt x="1080" y="21155"/>
                    <a:pt x="1080" y="21286"/>
                  </a:cubicBezTo>
                  <a:cubicBezTo>
                    <a:pt x="1080" y="21417"/>
                    <a:pt x="1080" y="21548"/>
                    <a:pt x="900" y="21574"/>
                  </a:cubicBezTo>
                  <a:cubicBezTo>
                    <a:pt x="720" y="21600"/>
                    <a:pt x="360" y="21521"/>
                    <a:pt x="0" y="214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9893240" y="3206750"/>
              <a:ext cx="5016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6" y="19152"/>
                    <a:pt x="4192" y="16704"/>
                    <a:pt x="6380" y="14256"/>
                  </a:cubicBezTo>
                  <a:cubicBezTo>
                    <a:pt x="8567" y="11808"/>
                    <a:pt x="10846" y="9360"/>
                    <a:pt x="13397" y="6984"/>
                  </a:cubicBezTo>
                  <a:cubicBezTo>
                    <a:pt x="15949" y="4608"/>
                    <a:pt x="18775" y="23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9880540" y="3496885"/>
              <a:ext cx="781051" cy="40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21367"/>
                  </a:moveTo>
                  <a:cubicBezTo>
                    <a:pt x="1229" y="19454"/>
                    <a:pt x="2459" y="17542"/>
                    <a:pt x="3922" y="15573"/>
                  </a:cubicBezTo>
                  <a:cubicBezTo>
                    <a:pt x="5385" y="13604"/>
                    <a:pt x="7083" y="11579"/>
                    <a:pt x="9044" y="9498"/>
                  </a:cubicBezTo>
                  <a:cubicBezTo>
                    <a:pt x="11005" y="7417"/>
                    <a:pt x="13229" y="5280"/>
                    <a:pt x="15249" y="3592"/>
                  </a:cubicBezTo>
                  <a:cubicBezTo>
                    <a:pt x="17268" y="1905"/>
                    <a:pt x="19083" y="667"/>
                    <a:pt x="20107" y="217"/>
                  </a:cubicBezTo>
                  <a:cubicBezTo>
                    <a:pt x="21132" y="-233"/>
                    <a:pt x="21366" y="105"/>
                    <a:pt x="21600" y="4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9919126" y="3790950"/>
              <a:ext cx="1009165" cy="52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98" fill="norm" stroke="1" extrusionOk="0">
                  <a:moveTo>
                    <a:pt x="396" y="21250"/>
                  </a:moveTo>
                  <a:cubicBezTo>
                    <a:pt x="170" y="21425"/>
                    <a:pt x="-56" y="21600"/>
                    <a:pt x="12" y="21425"/>
                  </a:cubicBezTo>
                  <a:cubicBezTo>
                    <a:pt x="80" y="21250"/>
                    <a:pt x="441" y="20726"/>
                    <a:pt x="1345" y="19545"/>
                  </a:cubicBezTo>
                  <a:cubicBezTo>
                    <a:pt x="2249" y="18364"/>
                    <a:pt x="3695" y="16528"/>
                    <a:pt x="5141" y="14735"/>
                  </a:cubicBezTo>
                  <a:cubicBezTo>
                    <a:pt x="6587" y="12943"/>
                    <a:pt x="8033" y="11194"/>
                    <a:pt x="9614" y="9532"/>
                  </a:cubicBezTo>
                  <a:cubicBezTo>
                    <a:pt x="11196" y="7870"/>
                    <a:pt x="12913" y="6296"/>
                    <a:pt x="14540" y="4897"/>
                  </a:cubicBezTo>
                  <a:cubicBezTo>
                    <a:pt x="16167" y="3498"/>
                    <a:pt x="17703" y="2274"/>
                    <a:pt x="18855" y="1487"/>
                  </a:cubicBezTo>
                  <a:cubicBezTo>
                    <a:pt x="20008" y="700"/>
                    <a:pt x="20776" y="350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10674290" y="4044949"/>
              <a:ext cx="8255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18" y="20070"/>
                    <a:pt x="2437" y="18540"/>
                    <a:pt x="3849" y="16605"/>
                  </a:cubicBezTo>
                  <a:cubicBezTo>
                    <a:pt x="5262" y="14670"/>
                    <a:pt x="6868" y="12330"/>
                    <a:pt x="8557" y="10125"/>
                  </a:cubicBezTo>
                  <a:cubicBezTo>
                    <a:pt x="10246" y="7920"/>
                    <a:pt x="12018" y="5850"/>
                    <a:pt x="13874" y="4185"/>
                  </a:cubicBezTo>
                  <a:cubicBezTo>
                    <a:pt x="15729" y="2520"/>
                    <a:pt x="17668" y="1260"/>
                    <a:pt x="18969" y="630"/>
                  </a:cubicBezTo>
                  <a:cubicBezTo>
                    <a:pt x="20271" y="0"/>
                    <a:pt x="209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11163240" y="4191000"/>
              <a:ext cx="81280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12" y="19920"/>
                    <a:pt x="2025" y="18240"/>
                    <a:pt x="3347" y="16200"/>
                  </a:cubicBezTo>
                  <a:cubicBezTo>
                    <a:pt x="4669" y="14160"/>
                    <a:pt x="6300" y="11760"/>
                    <a:pt x="8269" y="9240"/>
                  </a:cubicBezTo>
                  <a:cubicBezTo>
                    <a:pt x="10238" y="6720"/>
                    <a:pt x="12544" y="4080"/>
                    <a:pt x="14822" y="2520"/>
                  </a:cubicBezTo>
                  <a:cubicBezTo>
                    <a:pt x="17100" y="960"/>
                    <a:pt x="19350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11702990" y="4445000"/>
              <a:ext cx="6350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8" y="18847"/>
                    <a:pt x="2736" y="16094"/>
                    <a:pt x="4788" y="13659"/>
                  </a:cubicBezTo>
                  <a:cubicBezTo>
                    <a:pt x="6840" y="11224"/>
                    <a:pt x="9576" y="9106"/>
                    <a:pt x="12312" y="6988"/>
                  </a:cubicBezTo>
                  <a:cubicBezTo>
                    <a:pt x="15048" y="4871"/>
                    <a:pt x="17784" y="2753"/>
                    <a:pt x="19332" y="1588"/>
                  </a:cubicBezTo>
                  <a:cubicBezTo>
                    <a:pt x="20880" y="424"/>
                    <a:pt x="21240" y="2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5359340" y="2720509"/>
              <a:ext cx="88901" cy="1813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8" fill="norm" stroke="1" extrusionOk="0">
                  <a:moveTo>
                    <a:pt x="13886" y="497"/>
                  </a:moveTo>
                  <a:cubicBezTo>
                    <a:pt x="14914" y="270"/>
                    <a:pt x="15943" y="44"/>
                    <a:pt x="16457" y="6"/>
                  </a:cubicBezTo>
                  <a:cubicBezTo>
                    <a:pt x="16971" y="-32"/>
                    <a:pt x="16971" y="119"/>
                    <a:pt x="17743" y="597"/>
                  </a:cubicBezTo>
                  <a:cubicBezTo>
                    <a:pt x="18514" y="1076"/>
                    <a:pt x="20057" y="1881"/>
                    <a:pt x="20829" y="2788"/>
                  </a:cubicBezTo>
                  <a:cubicBezTo>
                    <a:pt x="21600" y="3694"/>
                    <a:pt x="21600" y="4701"/>
                    <a:pt x="21600" y="5771"/>
                  </a:cubicBezTo>
                  <a:cubicBezTo>
                    <a:pt x="21600" y="6841"/>
                    <a:pt x="21600" y="7974"/>
                    <a:pt x="21343" y="9018"/>
                  </a:cubicBezTo>
                  <a:cubicBezTo>
                    <a:pt x="21086" y="10063"/>
                    <a:pt x="20571" y="11020"/>
                    <a:pt x="19286" y="11939"/>
                  </a:cubicBezTo>
                  <a:cubicBezTo>
                    <a:pt x="18000" y="12858"/>
                    <a:pt x="15943" y="13739"/>
                    <a:pt x="13886" y="14582"/>
                  </a:cubicBezTo>
                  <a:cubicBezTo>
                    <a:pt x="11829" y="15425"/>
                    <a:pt x="9771" y="16231"/>
                    <a:pt x="7971" y="16986"/>
                  </a:cubicBezTo>
                  <a:cubicBezTo>
                    <a:pt x="6171" y="17741"/>
                    <a:pt x="4629" y="18446"/>
                    <a:pt x="3600" y="19139"/>
                  </a:cubicBezTo>
                  <a:cubicBezTo>
                    <a:pt x="2571" y="19831"/>
                    <a:pt x="2057" y="20511"/>
                    <a:pt x="1543" y="20913"/>
                  </a:cubicBezTo>
                  <a:cubicBezTo>
                    <a:pt x="1029" y="21316"/>
                    <a:pt x="514" y="21442"/>
                    <a:pt x="0" y="215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3124140" y="4210050"/>
              <a:ext cx="3302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4" y="706"/>
                    <a:pt x="19108" y="1412"/>
                    <a:pt x="16892" y="3388"/>
                  </a:cubicBezTo>
                  <a:cubicBezTo>
                    <a:pt x="14677" y="5365"/>
                    <a:pt x="11492" y="8612"/>
                    <a:pt x="8585" y="11435"/>
                  </a:cubicBezTo>
                  <a:cubicBezTo>
                    <a:pt x="5677" y="14259"/>
                    <a:pt x="3046" y="16659"/>
                    <a:pt x="1662" y="18282"/>
                  </a:cubicBezTo>
                  <a:cubicBezTo>
                    <a:pt x="277" y="19906"/>
                    <a:pt x="138" y="20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3549590" y="4044949"/>
              <a:ext cx="43815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96" y="2133"/>
                    <a:pt x="16591" y="4267"/>
                    <a:pt x="14035" y="6578"/>
                  </a:cubicBezTo>
                  <a:cubicBezTo>
                    <a:pt x="11478" y="8889"/>
                    <a:pt x="8870" y="11378"/>
                    <a:pt x="6574" y="13644"/>
                  </a:cubicBezTo>
                  <a:cubicBezTo>
                    <a:pt x="4278" y="15911"/>
                    <a:pt x="2296" y="17956"/>
                    <a:pt x="1252" y="19244"/>
                  </a:cubicBezTo>
                  <a:cubicBezTo>
                    <a:pt x="209" y="20533"/>
                    <a:pt x="104" y="21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3968690" y="3784599"/>
              <a:ext cx="514351" cy="72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67" y="1200"/>
                    <a:pt x="17333" y="2400"/>
                    <a:pt x="15244" y="3916"/>
                  </a:cubicBezTo>
                  <a:cubicBezTo>
                    <a:pt x="13156" y="5432"/>
                    <a:pt x="11111" y="7263"/>
                    <a:pt x="9111" y="9189"/>
                  </a:cubicBezTo>
                  <a:cubicBezTo>
                    <a:pt x="7111" y="11116"/>
                    <a:pt x="5156" y="13137"/>
                    <a:pt x="3644" y="15221"/>
                  </a:cubicBezTo>
                  <a:cubicBezTo>
                    <a:pt x="2133" y="17305"/>
                    <a:pt x="1067" y="194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4292540" y="3505719"/>
              <a:ext cx="557852" cy="91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38" fill="norm" stroke="1" extrusionOk="0">
                  <a:moveTo>
                    <a:pt x="20864" y="886"/>
                  </a:moveTo>
                  <a:cubicBezTo>
                    <a:pt x="21191" y="487"/>
                    <a:pt x="21518" y="88"/>
                    <a:pt x="21559" y="13"/>
                  </a:cubicBezTo>
                  <a:cubicBezTo>
                    <a:pt x="21600" y="-62"/>
                    <a:pt x="21355" y="187"/>
                    <a:pt x="20332" y="936"/>
                  </a:cubicBezTo>
                  <a:cubicBezTo>
                    <a:pt x="19309" y="1684"/>
                    <a:pt x="17509" y="2931"/>
                    <a:pt x="15791" y="4228"/>
                  </a:cubicBezTo>
                  <a:cubicBezTo>
                    <a:pt x="14073" y="5525"/>
                    <a:pt x="12436" y="6872"/>
                    <a:pt x="10636" y="8368"/>
                  </a:cubicBezTo>
                  <a:cubicBezTo>
                    <a:pt x="8836" y="9865"/>
                    <a:pt x="6873" y="11511"/>
                    <a:pt x="5073" y="13108"/>
                  </a:cubicBezTo>
                  <a:cubicBezTo>
                    <a:pt x="3273" y="14704"/>
                    <a:pt x="1636" y="16250"/>
                    <a:pt x="818" y="17647"/>
                  </a:cubicBezTo>
                  <a:cubicBezTo>
                    <a:pt x="0" y="19044"/>
                    <a:pt x="0" y="20291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4581559" y="3576943"/>
              <a:ext cx="615676" cy="817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50" fill="norm" stroke="1" extrusionOk="0">
                  <a:moveTo>
                    <a:pt x="21339" y="955"/>
                  </a:moveTo>
                  <a:cubicBezTo>
                    <a:pt x="21412" y="508"/>
                    <a:pt x="21486" y="62"/>
                    <a:pt x="21412" y="6"/>
                  </a:cubicBezTo>
                  <a:cubicBezTo>
                    <a:pt x="21339" y="-50"/>
                    <a:pt x="21117" y="285"/>
                    <a:pt x="20085" y="1290"/>
                  </a:cubicBezTo>
                  <a:cubicBezTo>
                    <a:pt x="19053" y="2294"/>
                    <a:pt x="17210" y="3969"/>
                    <a:pt x="15367" y="5643"/>
                  </a:cubicBezTo>
                  <a:cubicBezTo>
                    <a:pt x="13524" y="7317"/>
                    <a:pt x="11681" y="8992"/>
                    <a:pt x="9764" y="10666"/>
                  </a:cubicBezTo>
                  <a:cubicBezTo>
                    <a:pt x="7848" y="12341"/>
                    <a:pt x="5857" y="14015"/>
                    <a:pt x="4199" y="15606"/>
                  </a:cubicBezTo>
                  <a:cubicBezTo>
                    <a:pt x="2540" y="17197"/>
                    <a:pt x="1213" y="18703"/>
                    <a:pt x="549" y="19597"/>
                  </a:cubicBezTo>
                  <a:cubicBezTo>
                    <a:pt x="-114" y="20490"/>
                    <a:pt x="-114" y="20769"/>
                    <a:pt x="218" y="20992"/>
                  </a:cubicBezTo>
                  <a:cubicBezTo>
                    <a:pt x="549" y="21215"/>
                    <a:pt x="1213" y="21383"/>
                    <a:pt x="1876" y="215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4813240" y="3829049"/>
              <a:ext cx="38735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39" y="1779"/>
                    <a:pt x="16879" y="3558"/>
                    <a:pt x="14282" y="5718"/>
                  </a:cubicBezTo>
                  <a:cubicBezTo>
                    <a:pt x="11685" y="7878"/>
                    <a:pt x="8852" y="10419"/>
                    <a:pt x="6433" y="13129"/>
                  </a:cubicBezTo>
                  <a:cubicBezTo>
                    <a:pt x="4013" y="15840"/>
                    <a:pt x="2007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5048190" y="4025899"/>
              <a:ext cx="3048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120"/>
                    <a:pt x="18000" y="6240"/>
                    <a:pt x="15000" y="9420"/>
                  </a:cubicBezTo>
                  <a:cubicBezTo>
                    <a:pt x="12000" y="12600"/>
                    <a:pt x="7800" y="15840"/>
                    <a:pt x="5100" y="17880"/>
                  </a:cubicBezTo>
                  <a:cubicBezTo>
                    <a:pt x="2400" y="19920"/>
                    <a:pt x="1200" y="207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9802333" y="4523154"/>
              <a:ext cx="178998" cy="15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323" fill="norm" stroke="1" extrusionOk="0">
                  <a:moveTo>
                    <a:pt x="9173" y="4223"/>
                  </a:moveTo>
                  <a:cubicBezTo>
                    <a:pt x="9670" y="2723"/>
                    <a:pt x="10167" y="1223"/>
                    <a:pt x="9794" y="473"/>
                  </a:cubicBezTo>
                  <a:cubicBezTo>
                    <a:pt x="9422" y="-277"/>
                    <a:pt x="8180" y="-277"/>
                    <a:pt x="6442" y="1523"/>
                  </a:cubicBezTo>
                  <a:cubicBezTo>
                    <a:pt x="4705" y="3323"/>
                    <a:pt x="2470" y="6923"/>
                    <a:pt x="1477" y="10223"/>
                  </a:cubicBezTo>
                  <a:cubicBezTo>
                    <a:pt x="484" y="13523"/>
                    <a:pt x="732" y="16523"/>
                    <a:pt x="1601" y="18173"/>
                  </a:cubicBezTo>
                  <a:cubicBezTo>
                    <a:pt x="2470" y="19823"/>
                    <a:pt x="3960" y="20123"/>
                    <a:pt x="6318" y="18473"/>
                  </a:cubicBezTo>
                  <a:cubicBezTo>
                    <a:pt x="8677" y="16823"/>
                    <a:pt x="11905" y="13223"/>
                    <a:pt x="13767" y="10523"/>
                  </a:cubicBezTo>
                  <a:cubicBezTo>
                    <a:pt x="15629" y="7823"/>
                    <a:pt x="16125" y="6023"/>
                    <a:pt x="16373" y="4373"/>
                  </a:cubicBezTo>
                  <a:cubicBezTo>
                    <a:pt x="16622" y="2723"/>
                    <a:pt x="16622" y="1223"/>
                    <a:pt x="15008" y="623"/>
                  </a:cubicBezTo>
                  <a:cubicBezTo>
                    <a:pt x="13394" y="23"/>
                    <a:pt x="10167" y="323"/>
                    <a:pt x="7684" y="2573"/>
                  </a:cubicBezTo>
                  <a:cubicBezTo>
                    <a:pt x="5201" y="4823"/>
                    <a:pt x="3463" y="9023"/>
                    <a:pt x="3711" y="11873"/>
                  </a:cubicBezTo>
                  <a:cubicBezTo>
                    <a:pt x="3960" y="14723"/>
                    <a:pt x="6194" y="16223"/>
                    <a:pt x="8677" y="16673"/>
                  </a:cubicBezTo>
                  <a:cubicBezTo>
                    <a:pt x="11160" y="17123"/>
                    <a:pt x="13891" y="16523"/>
                    <a:pt x="15629" y="15623"/>
                  </a:cubicBezTo>
                  <a:cubicBezTo>
                    <a:pt x="17367" y="14723"/>
                    <a:pt x="18111" y="13523"/>
                    <a:pt x="18608" y="12023"/>
                  </a:cubicBezTo>
                  <a:cubicBezTo>
                    <a:pt x="19105" y="10523"/>
                    <a:pt x="19353" y="8723"/>
                    <a:pt x="18111" y="7523"/>
                  </a:cubicBezTo>
                  <a:cubicBezTo>
                    <a:pt x="16870" y="6323"/>
                    <a:pt x="14139" y="5723"/>
                    <a:pt x="11656" y="6323"/>
                  </a:cubicBezTo>
                  <a:cubicBezTo>
                    <a:pt x="9173" y="6923"/>
                    <a:pt x="6939" y="8723"/>
                    <a:pt x="5573" y="10373"/>
                  </a:cubicBezTo>
                  <a:cubicBezTo>
                    <a:pt x="4208" y="12023"/>
                    <a:pt x="3711" y="13523"/>
                    <a:pt x="3836" y="15023"/>
                  </a:cubicBezTo>
                  <a:cubicBezTo>
                    <a:pt x="3960" y="16523"/>
                    <a:pt x="4705" y="18023"/>
                    <a:pt x="6442" y="17723"/>
                  </a:cubicBezTo>
                  <a:cubicBezTo>
                    <a:pt x="8180" y="17423"/>
                    <a:pt x="10911" y="15323"/>
                    <a:pt x="12401" y="13223"/>
                  </a:cubicBezTo>
                  <a:cubicBezTo>
                    <a:pt x="13891" y="11123"/>
                    <a:pt x="14139" y="9023"/>
                    <a:pt x="13642" y="7823"/>
                  </a:cubicBezTo>
                  <a:cubicBezTo>
                    <a:pt x="13146" y="6623"/>
                    <a:pt x="11905" y="6323"/>
                    <a:pt x="10042" y="6923"/>
                  </a:cubicBezTo>
                  <a:cubicBezTo>
                    <a:pt x="8180" y="7523"/>
                    <a:pt x="5698" y="9023"/>
                    <a:pt x="3960" y="10223"/>
                  </a:cubicBezTo>
                  <a:cubicBezTo>
                    <a:pt x="2222" y="11423"/>
                    <a:pt x="1229" y="12323"/>
                    <a:pt x="608" y="13523"/>
                  </a:cubicBezTo>
                  <a:cubicBezTo>
                    <a:pt x="-13" y="14723"/>
                    <a:pt x="-261" y="16223"/>
                    <a:pt x="360" y="17123"/>
                  </a:cubicBezTo>
                  <a:cubicBezTo>
                    <a:pt x="980" y="18023"/>
                    <a:pt x="2470" y="18323"/>
                    <a:pt x="5325" y="17723"/>
                  </a:cubicBezTo>
                  <a:cubicBezTo>
                    <a:pt x="8180" y="17123"/>
                    <a:pt x="12401" y="15623"/>
                    <a:pt x="15132" y="14423"/>
                  </a:cubicBezTo>
                  <a:cubicBezTo>
                    <a:pt x="17863" y="13223"/>
                    <a:pt x="19105" y="12323"/>
                    <a:pt x="19973" y="11123"/>
                  </a:cubicBezTo>
                  <a:cubicBezTo>
                    <a:pt x="20842" y="9923"/>
                    <a:pt x="21339" y="8423"/>
                    <a:pt x="20718" y="7673"/>
                  </a:cubicBezTo>
                  <a:cubicBezTo>
                    <a:pt x="20098" y="6923"/>
                    <a:pt x="18360" y="6923"/>
                    <a:pt x="15629" y="7373"/>
                  </a:cubicBezTo>
                  <a:cubicBezTo>
                    <a:pt x="12898" y="7823"/>
                    <a:pt x="9173" y="8723"/>
                    <a:pt x="6815" y="9773"/>
                  </a:cubicBezTo>
                  <a:cubicBezTo>
                    <a:pt x="4456" y="10823"/>
                    <a:pt x="3463" y="12023"/>
                    <a:pt x="3587" y="13523"/>
                  </a:cubicBezTo>
                  <a:cubicBezTo>
                    <a:pt x="3711" y="15023"/>
                    <a:pt x="4953" y="16823"/>
                    <a:pt x="6691" y="18173"/>
                  </a:cubicBezTo>
                  <a:cubicBezTo>
                    <a:pt x="8429" y="19523"/>
                    <a:pt x="10663" y="20423"/>
                    <a:pt x="12898" y="213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9646957" y="4940805"/>
              <a:ext cx="260714" cy="271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59" fill="norm" stroke="1" extrusionOk="0">
                  <a:moveTo>
                    <a:pt x="2975" y="3476"/>
                  </a:moveTo>
                  <a:cubicBezTo>
                    <a:pt x="6061" y="2472"/>
                    <a:pt x="9147" y="1467"/>
                    <a:pt x="11718" y="881"/>
                  </a:cubicBezTo>
                  <a:cubicBezTo>
                    <a:pt x="14289" y="295"/>
                    <a:pt x="16347" y="127"/>
                    <a:pt x="17889" y="44"/>
                  </a:cubicBezTo>
                  <a:cubicBezTo>
                    <a:pt x="19432" y="-40"/>
                    <a:pt x="20461" y="-40"/>
                    <a:pt x="20889" y="379"/>
                  </a:cubicBezTo>
                  <a:cubicBezTo>
                    <a:pt x="21318" y="797"/>
                    <a:pt x="21147" y="1634"/>
                    <a:pt x="20289" y="2807"/>
                  </a:cubicBezTo>
                  <a:cubicBezTo>
                    <a:pt x="19432" y="3979"/>
                    <a:pt x="17889" y="5486"/>
                    <a:pt x="14804" y="7913"/>
                  </a:cubicBezTo>
                  <a:cubicBezTo>
                    <a:pt x="11718" y="10341"/>
                    <a:pt x="7089" y="13690"/>
                    <a:pt x="4432" y="15616"/>
                  </a:cubicBezTo>
                  <a:cubicBezTo>
                    <a:pt x="1775" y="17541"/>
                    <a:pt x="1089" y="18044"/>
                    <a:pt x="575" y="18797"/>
                  </a:cubicBezTo>
                  <a:cubicBezTo>
                    <a:pt x="61" y="19551"/>
                    <a:pt x="-282" y="20555"/>
                    <a:pt x="318" y="21058"/>
                  </a:cubicBezTo>
                  <a:cubicBezTo>
                    <a:pt x="918" y="21560"/>
                    <a:pt x="2461" y="21560"/>
                    <a:pt x="5718" y="21225"/>
                  </a:cubicBezTo>
                  <a:cubicBezTo>
                    <a:pt x="8975" y="20890"/>
                    <a:pt x="13947" y="20220"/>
                    <a:pt x="18918" y="195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9845880" y="5137150"/>
              <a:ext cx="148961" cy="167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02" fill="norm" stroke="1" extrusionOk="0">
                  <a:moveTo>
                    <a:pt x="17759" y="0"/>
                  </a:moveTo>
                  <a:cubicBezTo>
                    <a:pt x="14717" y="4860"/>
                    <a:pt x="11675" y="9720"/>
                    <a:pt x="9545" y="12690"/>
                  </a:cubicBezTo>
                  <a:cubicBezTo>
                    <a:pt x="7416" y="15660"/>
                    <a:pt x="6199" y="16740"/>
                    <a:pt x="4830" y="17415"/>
                  </a:cubicBezTo>
                  <a:cubicBezTo>
                    <a:pt x="3461" y="18090"/>
                    <a:pt x="1940" y="18360"/>
                    <a:pt x="1027" y="17820"/>
                  </a:cubicBezTo>
                  <a:cubicBezTo>
                    <a:pt x="114" y="17280"/>
                    <a:pt x="-190" y="15930"/>
                    <a:pt x="114" y="14715"/>
                  </a:cubicBezTo>
                  <a:cubicBezTo>
                    <a:pt x="418" y="13500"/>
                    <a:pt x="1331" y="12420"/>
                    <a:pt x="2548" y="12015"/>
                  </a:cubicBezTo>
                  <a:cubicBezTo>
                    <a:pt x="3765" y="11610"/>
                    <a:pt x="5286" y="11880"/>
                    <a:pt x="7264" y="13095"/>
                  </a:cubicBezTo>
                  <a:cubicBezTo>
                    <a:pt x="9241" y="14310"/>
                    <a:pt x="11675" y="16470"/>
                    <a:pt x="13348" y="18090"/>
                  </a:cubicBezTo>
                  <a:cubicBezTo>
                    <a:pt x="15021" y="19710"/>
                    <a:pt x="15934" y="20790"/>
                    <a:pt x="17151" y="21195"/>
                  </a:cubicBezTo>
                  <a:cubicBezTo>
                    <a:pt x="18368" y="21600"/>
                    <a:pt x="19889" y="21330"/>
                    <a:pt x="21410" y="210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10007540" y="5111750"/>
              <a:ext cx="825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0078287" y="5276850"/>
              <a:ext cx="176904" cy="163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73" fill="norm" stroke="1" extrusionOk="0">
                  <a:moveTo>
                    <a:pt x="5991" y="0"/>
                  </a:moveTo>
                  <a:cubicBezTo>
                    <a:pt x="6245" y="2769"/>
                    <a:pt x="6499" y="5538"/>
                    <a:pt x="5610" y="8446"/>
                  </a:cubicBezTo>
                  <a:cubicBezTo>
                    <a:pt x="4720" y="11354"/>
                    <a:pt x="2687" y="14400"/>
                    <a:pt x="1417" y="16615"/>
                  </a:cubicBezTo>
                  <a:cubicBezTo>
                    <a:pt x="146" y="18831"/>
                    <a:pt x="-362" y="20215"/>
                    <a:pt x="273" y="20908"/>
                  </a:cubicBezTo>
                  <a:cubicBezTo>
                    <a:pt x="909" y="21600"/>
                    <a:pt x="2687" y="21600"/>
                    <a:pt x="6372" y="20354"/>
                  </a:cubicBezTo>
                  <a:cubicBezTo>
                    <a:pt x="10057" y="19108"/>
                    <a:pt x="15647" y="16615"/>
                    <a:pt x="21238" y="141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5281199" y="4448905"/>
              <a:ext cx="137674" cy="102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0" h="20918" fill="norm" stroke="1" extrusionOk="0">
                  <a:moveTo>
                    <a:pt x="9821" y="8275"/>
                  </a:moveTo>
                  <a:cubicBezTo>
                    <a:pt x="8550" y="6979"/>
                    <a:pt x="7280" y="5683"/>
                    <a:pt x="6009" y="5899"/>
                  </a:cubicBezTo>
                  <a:cubicBezTo>
                    <a:pt x="4738" y="6115"/>
                    <a:pt x="3468" y="7843"/>
                    <a:pt x="2674" y="10435"/>
                  </a:cubicBezTo>
                  <a:cubicBezTo>
                    <a:pt x="1880" y="13027"/>
                    <a:pt x="1562" y="16483"/>
                    <a:pt x="2197" y="18427"/>
                  </a:cubicBezTo>
                  <a:cubicBezTo>
                    <a:pt x="2832" y="20371"/>
                    <a:pt x="4421" y="20803"/>
                    <a:pt x="6485" y="19075"/>
                  </a:cubicBezTo>
                  <a:cubicBezTo>
                    <a:pt x="8550" y="17347"/>
                    <a:pt x="11091" y="13459"/>
                    <a:pt x="12680" y="10435"/>
                  </a:cubicBezTo>
                  <a:cubicBezTo>
                    <a:pt x="14268" y="7411"/>
                    <a:pt x="14903" y="5251"/>
                    <a:pt x="14744" y="3307"/>
                  </a:cubicBezTo>
                  <a:cubicBezTo>
                    <a:pt x="14585" y="1363"/>
                    <a:pt x="13632" y="-365"/>
                    <a:pt x="11885" y="67"/>
                  </a:cubicBezTo>
                  <a:cubicBezTo>
                    <a:pt x="10138" y="499"/>
                    <a:pt x="7597" y="3091"/>
                    <a:pt x="5532" y="5899"/>
                  </a:cubicBezTo>
                  <a:cubicBezTo>
                    <a:pt x="3468" y="8707"/>
                    <a:pt x="1880" y="11731"/>
                    <a:pt x="927" y="14323"/>
                  </a:cubicBezTo>
                  <a:cubicBezTo>
                    <a:pt x="-26" y="16915"/>
                    <a:pt x="-344" y="19075"/>
                    <a:pt x="450" y="20155"/>
                  </a:cubicBezTo>
                  <a:cubicBezTo>
                    <a:pt x="1244" y="21235"/>
                    <a:pt x="3150" y="21235"/>
                    <a:pt x="6485" y="19723"/>
                  </a:cubicBezTo>
                  <a:cubicBezTo>
                    <a:pt x="9821" y="18211"/>
                    <a:pt x="14585" y="15187"/>
                    <a:pt x="17444" y="12811"/>
                  </a:cubicBezTo>
                  <a:cubicBezTo>
                    <a:pt x="20303" y="10435"/>
                    <a:pt x="21256" y="8707"/>
                    <a:pt x="20303" y="7843"/>
                  </a:cubicBezTo>
                  <a:cubicBezTo>
                    <a:pt x="19350" y="6979"/>
                    <a:pt x="16491" y="6979"/>
                    <a:pt x="13315" y="8059"/>
                  </a:cubicBezTo>
                  <a:cubicBezTo>
                    <a:pt x="10138" y="9139"/>
                    <a:pt x="6644" y="11299"/>
                    <a:pt x="4421" y="13243"/>
                  </a:cubicBezTo>
                  <a:cubicBezTo>
                    <a:pt x="2197" y="15187"/>
                    <a:pt x="1244" y="16915"/>
                    <a:pt x="1562" y="17779"/>
                  </a:cubicBezTo>
                  <a:cubicBezTo>
                    <a:pt x="1880" y="18643"/>
                    <a:pt x="3468" y="18643"/>
                    <a:pt x="5532" y="17995"/>
                  </a:cubicBezTo>
                  <a:cubicBezTo>
                    <a:pt x="7597" y="17347"/>
                    <a:pt x="10138" y="16051"/>
                    <a:pt x="12362" y="15187"/>
                  </a:cubicBezTo>
                  <a:cubicBezTo>
                    <a:pt x="14585" y="14323"/>
                    <a:pt x="16491" y="13891"/>
                    <a:pt x="16968" y="14755"/>
                  </a:cubicBezTo>
                  <a:cubicBezTo>
                    <a:pt x="17444" y="15619"/>
                    <a:pt x="16491" y="17779"/>
                    <a:pt x="15538" y="199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5118040" y="4895850"/>
              <a:ext cx="152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5288371" y="4769383"/>
              <a:ext cx="151296" cy="22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425" fill="norm" stroke="1" extrusionOk="0">
                  <a:moveTo>
                    <a:pt x="5409" y="3550"/>
                  </a:moveTo>
                  <a:cubicBezTo>
                    <a:pt x="5993" y="2550"/>
                    <a:pt x="6576" y="1550"/>
                    <a:pt x="8474" y="950"/>
                  </a:cubicBezTo>
                  <a:cubicBezTo>
                    <a:pt x="10371" y="350"/>
                    <a:pt x="13582" y="150"/>
                    <a:pt x="15917" y="50"/>
                  </a:cubicBezTo>
                  <a:cubicBezTo>
                    <a:pt x="18252" y="-50"/>
                    <a:pt x="19712" y="-50"/>
                    <a:pt x="20441" y="550"/>
                  </a:cubicBezTo>
                  <a:cubicBezTo>
                    <a:pt x="21171" y="1150"/>
                    <a:pt x="21171" y="2350"/>
                    <a:pt x="18690" y="5050"/>
                  </a:cubicBezTo>
                  <a:cubicBezTo>
                    <a:pt x="16209" y="7750"/>
                    <a:pt x="11247" y="11950"/>
                    <a:pt x="8036" y="14450"/>
                  </a:cubicBezTo>
                  <a:cubicBezTo>
                    <a:pt x="4825" y="16950"/>
                    <a:pt x="3366" y="17750"/>
                    <a:pt x="2052" y="18650"/>
                  </a:cubicBezTo>
                  <a:cubicBezTo>
                    <a:pt x="739" y="19550"/>
                    <a:pt x="-429" y="20550"/>
                    <a:pt x="155" y="21050"/>
                  </a:cubicBezTo>
                  <a:cubicBezTo>
                    <a:pt x="739" y="21550"/>
                    <a:pt x="3074" y="21550"/>
                    <a:pt x="6430" y="21050"/>
                  </a:cubicBezTo>
                  <a:cubicBezTo>
                    <a:pt x="9787" y="20550"/>
                    <a:pt x="14166" y="19550"/>
                    <a:pt x="18544" y="185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5429190" y="4933950"/>
              <a:ext cx="1206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189" y="0"/>
                  </a:moveTo>
                  <a:cubicBezTo>
                    <a:pt x="14779" y="4926"/>
                    <a:pt x="11368" y="9853"/>
                    <a:pt x="8716" y="12884"/>
                  </a:cubicBezTo>
                  <a:cubicBezTo>
                    <a:pt x="6063" y="15916"/>
                    <a:pt x="4168" y="17053"/>
                    <a:pt x="2653" y="16863"/>
                  </a:cubicBezTo>
                  <a:cubicBezTo>
                    <a:pt x="1137" y="16674"/>
                    <a:pt x="0" y="15158"/>
                    <a:pt x="0" y="13642"/>
                  </a:cubicBezTo>
                  <a:cubicBezTo>
                    <a:pt x="0" y="12126"/>
                    <a:pt x="1137" y="10611"/>
                    <a:pt x="2842" y="9853"/>
                  </a:cubicBezTo>
                  <a:cubicBezTo>
                    <a:pt x="4547" y="9095"/>
                    <a:pt x="6821" y="9095"/>
                    <a:pt x="10042" y="11179"/>
                  </a:cubicBezTo>
                  <a:cubicBezTo>
                    <a:pt x="13263" y="13263"/>
                    <a:pt x="17432" y="17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5556190" y="4895850"/>
              <a:ext cx="762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497"/>
                    <a:pt x="9600" y="6994"/>
                    <a:pt x="6000" y="10594"/>
                  </a:cubicBezTo>
                  <a:cubicBezTo>
                    <a:pt x="2400" y="14194"/>
                    <a:pt x="1200" y="178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5606990" y="5015417"/>
              <a:ext cx="222251" cy="160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7" fill="norm" stroke="1" extrusionOk="0">
                  <a:moveTo>
                    <a:pt x="0" y="5061"/>
                  </a:moveTo>
                  <a:cubicBezTo>
                    <a:pt x="411" y="3421"/>
                    <a:pt x="823" y="1780"/>
                    <a:pt x="2057" y="823"/>
                  </a:cubicBezTo>
                  <a:cubicBezTo>
                    <a:pt x="3291" y="-134"/>
                    <a:pt x="5349" y="-407"/>
                    <a:pt x="6686" y="823"/>
                  </a:cubicBezTo>
                  <a:cubicBezTo>
                    <a:pt x="8023" y="2054"/>
                    <a:pt x="8640" y="4788"/>
                    <a:pt x="8743" y="6839"/>
                  </a:cubicBezTo>
                  <a:cubicBezTo>
                    <a:pt x="8846" y="8889"/>
                    <a:pt x="8434" y="10256"/>
                    <a:pt x="7611" y="12580"/>
                  </a:cubicBezTo>
                  <a:cubicBezTo>
                    <a:pt x="6789" y="14904"/>
                    <a:pt x="5554" y="18185"/>
                    <a:pt x="5451" y="19689"/>
                  </a:cubicBezTo>
                  <a:cubicBezTo>
                    <a:pt x="5349" y="21193"/>
                    <a:pt x="6377" y="20920"/>
                    <a:pt x="9257" y="19279"/>
                  </a:cubicBezTo>
                  <a:cubicBezTo>
                    <a:pt x="12137" y="17639"/>
                    <a:pt x="16869" y="14631"/>
                    <a:pt x="21600" y="116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0124236" y="2676257"/>
              <a:ext cx="384033" cy="710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42" fill="norm" stroke="1" extrusionOk="0">
                  <a:moveTo>
                    <a:pt x="1628" y="21384"/>
                  </a:moveTo>
                  <a:cubicBezTo>
                    <a:pt x="924" y="21448"/>
                    <a:pt x="219" y="21512"/>
                    <a:pt x="43" y="21256"/>
                  </a:cubicBezTo>
                  <a:cubicBezTo>
                    <a:pt x="-133" y="21001"/>
                    <a:pt x="219" y="20426"/>
                    <a:pt x="1276" y="19275"/>
                  </a:cubicBezTo>
                  <a:cubicBezTo>
                    <a:pt x="2332" y="18125"/>
                    <a:pt x="4093" y="16400"/>
                    <a:pt x="5913" y="14514"/>
                  </a:cubicBezTo>
                  <a:cubicBezTo>
                    <a:pt x="7732" y="12629"/>
                    <a:pt x="9610" y="10584"/>
                    <a:pt x="11489" y="8731"/>
                  </a:cubicBezTo>
                  <a:cubicBezTo>
                    <a:pt x="13367" y="6878"/>
                    <a:pt x="15245" y="5216"/>
                    <a:pt x="16537" y="3970"/>
                  </a:cubicBezTo>
                  <a:cubicBezTo>
                    <a:pt x="17828" y="2724"/>
                    <a:pt x="18532" y="1893"/>
                    <a:pt x="18943" y="1254"/>
                  </a:cubicBezTo>
                  <a:cubicBezTo>
                    <a:pt x="19354" y="615"/>
                    <a:pt x="19471" y="168"/>
                    <a:pt x="19237" y="40"/>
                  </a:cubicBezTo>
                  <a:cubicBezTo>
                    <a:pt x="19002" y="-88"/>
                    <a:pt x="18415" y="104"/>
                    <a:pt x="17300" y="423"/>
                  </a:cubicBezTo>
                  <a:cubicBezTo>
                    <a:pt x="16184" y="743"/>
                    <a:pt x="14541" y="1190"/>
                    <a:pt x="13426" y="1510"/>
                  </a:cubicBezTo>
                  <a:cubicBezTo>
                    <a:pt x="12310" y="1829"/>
                    <a:pt x="11724" y="2021"/>
                    <a:pt x="11782" y="2053"/>
                  </a:cubicBezTo>
                  <a:cubicBezTo>
                    <a:pt x="11841" y="2085"/>
                    <a:pt x="12545" y="1957"/>
                    <a:pt x="13660" y="1701"/>
                  </a:cubicBezTo>
                  <a:cubicBezTo>
                    <a:pt x="14776" y="1446"/>
                    <a:pt x="16302" y="1062"/>
                    <a:pt x="17593" y="807"/>
                  </a:cubicBezTo>
                  <a:cubicBezTo>
                    <a:pt x="18884" y="551"/>
                    <a:pt x="19941" y="423"/>
                    <a:pt x="20587" y="519"/>
                  </a:cubicBezTo>
                  <a:cubicBezTo>
                    <a:pt x="21232" y="615"/>
                    <a:pt x="21467" y="934"/>
                    <a:pt x="21174" y="1829"/>
                  </a:cubicBezTo>
                  <a:cubicBezTo>
                    <a:pt x="20880" y="2724"/>
                    <a:pt x="20058" y="4194"/>
                    <a:pt x="19237" y="56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0598561" y="2038350"/>
              <a:ext cx="17733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20772" y="0"/>
                  </a:moveTo>
                  <a:cubicBezTo>
                    <a:pt x="18972" y="3979"/>
                    <a:pt x="17172" y="7958"/>
                    <a:pt x="14857" y="10895"/>
                  </a:cubicBezTo>
                  <a:cubicBezTo>
                    <a:pt x="12543" y="13832"/>
                    <a:pt x="9714" y="15726"/>
                    <a:pt x="7657" y="16768"/>
                  </a:cubicBezTo>
                  <a:cubicBezTo>
                    <a:pt x="5600" y="17811"/>
                    <a:pt x="4314" y="18000"/>
                    <a:pt x="3286" y="17716"/>
                  </a:cubicBezTo>
                  <a:cubicBezTo>
                    <a:pt x="2257" y="17432"/>
                    <a:pt x="1486" y="16674"/>
                    <a:pt x="972" y="15821"/>
                  </a:cubicBezTo>
                  <a:cubicBezTo>
                    <a:pt x="457" y="14968"/>
                    <a:pt x="200" y="14021"/>
                    <a:pt x="72" y="13074"/>
                  </a:cubicBezTo>
                  <a:cubicBezTo>
                    <a:pt x="-57" y="12126"/>
                    <a:pt x="-57" y="11179"/>
                    <a:pt x="457" y="10421"/>
                  </a:cubicBezTo>
                  <a:cubicBezTo>
                    <a:pt x="972" y="9663"/>
                    <a:pt x="2000" y="9095"/>
                    <a:pt x="4443" y="9284"/>
                  </a:cubicBezTo>
                  <a:cubicBezTo>
                    <a:pt x="6886" y="9474"/>
                    <a:pt x="10743" y="10421"/>
                    <a:pt x="13829" y="12600"/>
                  </a:cubicBezTo>
                  <a:cubicBezTo>
                    <a:pt x="16914" y="14779"/>
                    <a:pt x="19229" y="18189"/>
                    <a:pt x="2154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0852090" y="2019300"/>
              <a:ext cx="762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600"/>
                    <a:pt x="9600" y="7200"/>
                    <a:pt x="6000" y="10800"/>
                  </a:cubicBezTo>
                  <a:cubicBezTo>
                    <a:pt x="2400" y="14400"/>
                    <a:pt x="1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10928290" y="2177343"/>
              <a:ext cx="228601" cy="231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0" y="5850"/>
                  </a:moveTo>
                  <a:cubicBezTo>
                    <a:pt x="1200" y="3922"/>
                    <a:pt x="2400" y="1993"/>
                    <a:pt x="3700" y="933"/>
                  </a:cubicBezTo>
                  <a:cubicBezTo>
                    <a:pt x="5000" y="-128"/>
                    <a:pt x="6400" y="-321"/>
                    <a:pt x="7400" y="547"/>
                  </a:cubicBezTo>
                  <a:cubicBezTo>
                    <a:pt x="8400" y="1415"/>
                    <a:pt x="9000" y="3343"/>
                    <a:pt x="7900" y="6429"/>
                  </a:cubicBezTo>
                  <a:cubicBezTo>
                    <a:pt x="6800" y="9515"/>
                    <a:pt x="4000" y="13758"/>
                    <a:pt x="2400" y="16361"/>
                  </a:cubicBezTo>
                  <a:cubicBezTo>
                    <a:pt x="800" y="18965"/>
                    <a:pt x="400" y="19929"/>
                    <a:pt x="700" y="20508"/>
                  </a:cubicBezTo>
                  <a:cubicBezTo>
                    <a:pt x="1000" y="21086"/>
                    <a:pt x="2000" y="21279"/>
                    <a:pt x="5100" y="20990"/>
                  </a:cubicBezTo>
                  <a:cubicBezTo>
                    <a:pt x="8200" y="20700"/>
                    <a:pt x="13400" y="19929"/>
                    <a:pt x="16500" y="19254"/>
                  </a:cubicBezTo>
                  <a:cubicBezTo>
                    <a:pt x="19600" y="18579"/>
                    <a:pt x="20600" y="18000"/>
                    <a:pt x="21600" y="174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4985116" y="2384606"/>
              <a:ext cx="247490" cy="89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70" fill="norm" stroke="1" extrusionOk="0">
                  <a:moveTo>
                    <a:pt x="15756" y="21570"/>
                  </a:moveTo>
                  <a:cubicBezTo>
                    <a:pt x="17752" y="20393"/>
                    <a:pt x="19749" y="19215"/>
                    <a:pt x="20656" y="17654"/>
                  </a:cubicBezTo>
                  <a:cubicBezTo>
                    <a:pt x="21564" y="16093"/>
                    <a:pt x="21382" y="14148"/>
                    <a:pt x="20112" y="12280"/>
                  </a:cubicBezTo>
                  <a:cubicBezTo>
                    <a:pt x="18841" y="10412"/>
                    <a:pt x="16482" y="8620"/>
                    <a:pt x="13850" y="6829"/>
                  </a:cubicBezTo>
                  <a:cubicBezTo>
                    <a:pt x="11218" y="5037"/>
                    <a:pt x="8314" y="3246"/>
                    <a:pt x="6589" y="2197"/>
                  </a:cubicBezTo>
                  <a:cubicBezTo>
                    <a:pt x="4865" y="1147"/>
                    <a:pt x="4320" y="840"/>
                    <a:pt x="3957" y="559"/>
                  </a:cubicBezTo>
                  <a:cubicBezTo>
                    <a:pt x="3594" y="277"/>
                    <a:pt x="3413" y="21"/>
                    <a:pt x="3322" y="47"/>
                  </a:cubicBezTo>
                  <a:cubicBezTo>
                    <a:pt x="3231" y="72"/>
                    <a:pt x="3231" y="379"/>
                    <a:pt x="3050" y="1250"/>
                  </a:cubicBezTo>
                  <a:cubicBezTo>
                    <a:pt x="2868" y="2120"/>
                    <a:pt x="2505" y="3553"/>
                    <a:pt x="2233" y="4397"/>
                  </a:cubicBezTo>
                  <a:cubicBezTo>
                    <a:pt x="1961" y="5242"/>
                    <a:pt x="1779" y="5498"/>
                    <a:pt x="1416" y="5498"/>
                  </a:cubicBezTo>
                  <a:cubicBezTo>
                    <a:pt x="1053" y="5498"/>
                    <a:pt x="509" y="5242"/>
                    <a:pt x="236" y="4474"/>
                  </a:cubicBezTo>
                  <a:cubicBezTo>
                    <a:pt x="-36" y="3706"/>
                    <a:pt x="-36" y="2427"/>
                    <a:pt x="55" y="1659"/>
                  </a:cubicBezTo>
                  <a:cubicBezTo>
                    <a:pt x="146" y="891"/>
                    <a:pt x="327" y="635"/>
                    <a:pt x="781" y="431"/>
                  </a:cubicBezTo>
                  <a:cubicBezTo>
                    <a:pt x="1235" y="226"/>
                    <a:pt x="1961" y="72"/>
                    <a:pt x="3957" y="21"/>
                  </a:cubicBezTo>
                  <a:cubicBezTo>
                    <a:pt x="5954" y="-30"/>
                    <a:pt x="9221" y="21"/>
                    <a:pt x="12488" y="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4622740" y="1828799"/>
              <a:ext cx="228601" cy="240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15000" y="0"/>
                  </a:moveTo>
                  <a:cubicBezTo>
                    <a:pt x="14000" y="1705"/>
                    <a:pt x="13000" y="3411"/>
                    <a:pt x="11800" y="6537"/>
                  </a:cubicBezTo>
                  <a:cubicBezTo>
                    <a:pt x="10600" y="9663"/>
                    <a:pt x="9200" y="14211"/>
                    <a:pt x="8000" y="16958"/>
                  </a:cubicBezTo>
                  <a:cubicBezTo>
                    <a:pt x="6800" y="19705"/>
                    <a:pt x="5800" y="20653"/>
                    <a:pt x="4800" y="21126"/>
                  </a:cubicBezTo>
                  <a:cubicBezTo>
                    <a:pt x="3800" y="21600"/>
                    <a:pt x="2800" y="21600"/>
                    <a:pt x="2000" y="21221"/>
                  </a:cubicBezTo>
                  <a:cubicBezTo>
                    <a:pt x="1200" y="20842"/>
                    <a:pt x="600" y="20084"/>
                    <a:pt x="300" y="19232"/>
                  </a:cubicBezTo>
                  <a:cubicBezTo>
                    <a:pt x="0" y="18379"/>
                    <a:pt x="0" y="17432"/>
                    <a:pt x="0" y="16484"/>
                  </a:cubicBezTo>
                  <a:cubicBezTo>
                    <a:pt x="0" y="15537"/>
                    <a:pt x="0" y="14589"/>
                    <a:pt x="400" y="13832"/>
                  </a:cubicBezTo>
                  <a:cubicBezTo>
                    <a:pt x="800" y="13074"/>
                    <a:pt x="1600" y="12505"/>
                    <a:pt x="3200" y="12221"/>
                  </a:cubicBezTo>
                  <a:cubicBezTo>
                    <a:pt x="4800" y="11937"/>
                    <a:pt x="7200" y="11937"/>
                    <a:pt x="10400" y="13358"/>
                  </a:cubicBezTo>
                  <a:cubicBezTo>
                    <a:pt x="13600" y="14779"/>
                    <a:pt x="17600" y="17621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902140" y="1695450"/>
              <a:ext cx="4445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3948"/>
                    <a:pt x="2057" y="7897"/>
                    <a:pt x="5657" y="11497"/>
                  </a:cubicBezTo>
                  <a:cubicBezTo>
                    <a:pt x="9257" y="15097"/>
                    <a:pt x="15429" y="18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4940240" y="1874881"/>
              <a:ext cx="298451" cy="218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7179"/>
                  </a:moveTo>
                  <a:cubicBezTo>
                    <a:pt x="0" y="6160"/>
                    <a:pt x="0" y="5141"/>
                    <a:pt x="1302" y="3816"/>
                  </a:cubicBezTo>
                  <a:cubicBezTo>
                    <a:pt x="2604" y="2492"/>
                    <a:pt x="5209" y="862"/>
                    <a:pt x="6894" y="250"/>
                  </a:cubicBezTo>
                  <a:cubicBezTo>
                    <a:pt x="8579" y="-361"/>
                    <a:pt x="9345" y="47"/>
                    <a:pt x="9574" y="2594"/>
                  </a:cubicBezTo>
                  <a:cubicBezTo>
                    <a:pt x="9804" y="5141"/>
                    <a:pt x="9498" y="9828"/>
                    <a:pt x="9115" y="12782"/>
                  </a:cubicBezTo>
                  <a:cubicBezTo>
                    <a:pt x="8732" y="15737"/>
                    <a:pt x="8272" y="16960"/>
                    <a:pt x="8043" y="18081"/>
                  </a:cubicBezTo>
                  <a:cubicBezTo>
                    <a:pt x="7813" y="19201"/>
                    <a:pt x="7813" y="20220"/>
                    <a:pt x="8272" y="20730"/>
                  </a:cubicBezTo>
                  <a:cubicBezTo>
                    <a:pt x="8732" y="21239"/>
                    <a:pt x="9651" y="21239"/>
                    <a:pt x="11949" y="19711"/>
                  </a:cubicBezTo>
                  <a:cubicBezTo>
                    <a:pt x="14247" y="18182"/>
                    <a:pt x="17923" y="15126"/>
                    <a:pt x="21600" y="120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0796608" y="4566460"/>
              <a:ext cx="204345" cy="196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282" fill="norm" stroke="1" extrusionOk="0">
                  <a:moveTo>
                    <a:pt x="10955" y="6116"/>
                  </a:moveTo>
                  <a:cubicBezTo>
                    <a:pt x="10737" y="4508"/>
                    <a:pt x="10519" y="2899"/>
                    <a:pt x="9865" y="2095"/>
                  </a:cubicBezTo>
                  <a:cubicBezTo>
                    <a:pt x="9210" y="1291"/>
                    <a:pt x="8119" y="1291"/>
                    <a:pt x="6810" y="2325"/>
                  </a:cubicBezTo>
                  <a:cubicBezTo>
                    <a:pt x="5501" y="3359"/>
                    <a:pt x="3974" y="5427"/>
                    <a:pt x="2992" y="7725"/>
                  </a:cubicBezTo>
                  <a:cubicBezTo>
                    <a:pt x="2010" y="10022"/>
                    <a:pt x="1574" y="12550"/>
                    <a:pt x="2774" y="14503"/>
                  </a:cubicBezTo>
                  <a:cubicBezTo>
                    <a:pt x="3974" y="16456"/>
                    <a:pt x="6810" y="17835"/>
                    <a:pt x="9428" y="15997"/>
                  </a:cubicBezTo>
                  <a:cubicBezTo>
                    <a:pt x="12046" y="14159"/>
                    <a:pt x="14446" y="9103"/>
                    <a:pt x="15537" y="6001"/>
                  </a:cubicBezTo>
                  <a:cubicBezTo>
                    <a:pt x="16628" y="2899"/>
                    <a:pt x="16410" y="1750"/>
                    <a:pt x="15646" y="946"/>
                  </a:cubicBezTo>
                  <a:cubicBezTo>
                    <a:pt x="14883" y="142"/>
                    <a:pt x="13574" y="-318"/>
                    <a:pt x="11392" y="256"/>
                  </a:cubicBezTo>
                  <a:cubicBezTo>
                    <a:pt x="9210" y="831"/>
                    <a:pt x="6155" y="2439"/>
                    <a:pt x="4301" y="4508"/>
                  </a:cubicBezTo>
                  <a:cubicBezTo>
                    <a:pt x="2446" y="6576"/>
                    <a:pt x="1792" y="9103"/>
                    <a:pt x="2337" y="11286"/>
                  </a:cubicBezTo>
                  <a:cubicBezTo>
                    <a:pt x="2883" y="13469"/>
                    <a:pt x="4628" y="15308"/>
                    <a:pt x="6810" y="15767"/>
                  </a:cubicBezTo>
                  <a:cubicBezTo>
                    <a:pt x="8992" y="16227"/>
                    <a:pt x="11610" y="15308"/>
                    <a:pt x="13574" y="13010"/>
                  </a:cubicBezTo>
                  <a:cubicBezTo>
                    <a:pt x="15537" y="10712"/>
                    <a:pt x="16846" y="7035"/>
                    <a:pt x="17392" y="4622"/>
                  </a:cubicBezTo>
                  <a:cubicBezTo>
                    <a:pt x="17937" y="2210"/>
                    <a:pt x="17719" y="1061"/>
                    <a:pt x="15428" y="716"/>
                  </a:cubicBezTo>
                  <a:cubicBezTo>
                    <a:pt x="13137" y="371"/>
                    <a:pt x="8774" y="831"/>
                    <a:pt x="5719" y="2669"/>
                  </a:cubicBezTo>
                  <a:cubicBezTo>
                    <a:pt x="2665" y="4508"/>
                    <a:pt x="919" y="7725"/>
                    <a:pt x="265" y="10022"/>
                  </a:cubicBezTo>
                  <a:cubicBezTo>
                    <a:pt x="-390" y="12320"/>
                    <a:pt x="46" y="13699"/>
                    <a:pt x="2992" y="14044"/>
                  </a:cubicBezTo>
                  <a:cubicBezTo>
                    <a:pt x="5937" y="14388"/>
                    <a:pt x="11392" y="13699"/>
                    <a:pt x="14446" y="12091"/>
                  </a:cubicBezTo>
                  <a:cubicBezTo>
                    <a:pt x="17501" y="10482"/>
                    <a:pt x="18155" y="7954"/>
                    <a:pt x="18483" y="6116"/>
                  </a:cubicBezTo>
                  <a:cubicBezTo>
                    <a:pt x="18810" y="4278"/>
                    <a:pt x="18810" y="3129"/>
                    <a:pt x="17065" y="2439"/>
                  </a:cubicBezTo>
                  <a:cubicBezTo>
                    <a:pt x="15319" y="1750"/>
                    <a:pt x="11828" y="1520"/>
                    <a:pt x="8883" y="2669"/>
                  </a:cubicBezTo>
                  <a:cubicBezTo>
                    <a:pt x="5937" y="3818"/>
                    <a:pt x="3537" y="6346"/>
                    <a:pt x="2992" y="8988"/>
                  </a:cubicBezTo>
                  <a:cubicBezTo>
                    <a:pt x="2446" y="11631"/>
                    <a:pt x="3755" y="14388"/>
                    <a:pt x="6374" y="14963"/>
                  </a:cubicBezTo>
                  <a:cubicBezTo>
                    <a:pt x="8992" y="15537"/>
                    <a:pt x="12919" y="13929"/>
                    <a:pt x="15319" y="11631"/>
                  </a:cubicBezTo>
                  <a:cubicBezTo>
                    <a:pt x="17719" y="9333"/>
                    <a:pt x="18592" y="6346"/>
                    <a:pt x="18810" y="4278"/>
                  </a:cubicBezTo>
                  <a:cubicBezTo>
                    <a:pt x="19028" y="2210"/>
                    <a:pt x="18592" y="1061"/>
                    <a:pt x="17174" y="601"/>
                  </a:cubicBezTo>
                  <a:cubicBezTo>
                    <a:pt x="15755" y="142"/>
                    <a:pt x="13355" y="371"/>
                    <a:pt x="11065" y="2210"/>
                  </a:cubicBezTo>
                  <a:cubicBezTo>
                    <a:pt x="8774" y="4048"/>
                    <a:pt x="6592" y="7495"/>
                    <a:pt x="5501" y="9793"/>
                  </a:cubicBezTo>
                  <a:cubicBezTo>
                    <a:pt x="4410" y="12091"/>
                    <a:pt x="4410" y="13239"/>
                    <a:pt x="6155" y="14044"/>
                  </a:cubicBezTo>
                  <a:cubicBezTo>
                    <a:pt x="7901" y="14848"/>
                    <a:pt x="11392" y="15308"/>
                    <a:pt x="14010" y="14159"/>
                  </a:cubicBezTo>
                  <a:cubicBezTo>
                    <a:pt x="16628" y="13010"/>
                    <a:pt x="18374" y="10252"/>
                    <a:pt x="19246" y="7954"/>
                  </a:cubicBezTo>
                  <a:cubicBezTo>
                    <a:pt x="20119" y="5656"/>
                    <a:pt x="20119" y="3818"/>
                    <a:pt x="18265" y="3014"/>
                  </a:cubicBezTo>
                  <a:cubicBezTo>
                    <a:pt x="16410" y="2210"/>
                    <a:pt x="12701" y="2439"/>
                    <a:pt x="10192" y="3588"/>
                  </a:cubicBezTo>
                  <a:cubicBezTo>
                    <a:pt x="7683" y="4737"/>
                    <a:pt x="6374" y="6805"/>
                    <a:pt x="5610" y="8414"/>
                  </a:cubicBezTo>
                  <a:cubicBezTo>
                    <a:pt x="4846" y="10022"/>
                    <a:pt x="4628" y="11171"/>
                    <a:pt x="5937" y="12205"/>
                  </a:cubicBezTo>
                  <a:cubicBezTo>
                    <a:pt x="7246" y="13239"/>
                    <a:pt x="10083" y="14159"/>
                    <a:pt x="12483" y="13929"/>
                  </a:cubicBezTo>
                  <a:cubicBezTo>
                    <a:pt x="14883" y="13699"/>
                    <a:pt x="16846" y="12320"/>
                    <a:pt x="18046" y="11056"/>
                  </a:cubicBezTo>
                  <a:cubicBezTo>
                    <a:pt x="19246" y="9793"/>
                    <a:pt x="19683" y="8644"/>
                    <a:pt x="19901" y="7495"/>
                  </a:cubicBezTo>
                  <a:cubicBezTo>
                    <a:pt x="20119" y="6346"/>
                    <a:pt x="20119" y="5197"/>
                    <a:pt x="19574" y="4508"/>
                  </a:cubicBezTo>
                  <a:cubicBezTo>
                    <a:pt x="19028" y="3818"/>
                    <a:pt x="17937" y="3588"/>
                    <a:pt x="15537" y="4278"/>
                  </a:cubicBezTo>
                  <a:cubicBezTo>
                    <a:pt x="13137" y="4967"/>
                    <a:pt x="9428" y="6576"/>
                    <a:pt x="7465" y="7954"/>
                  </a:cubicBezTo>
                  <a:cubicBezTo>
                    <a:pt x="5501" y="9333"/>
                    <a:pt x="5283" y="10482"/>
                    <a:pt x="6046" y="11746"/>
                  </a:cubicBezTo>
                  <a:cubicBezTo>
                    <a:pt x="6810" y="13010"/>
                    <a:pt x="8555" y="14388"/>
                    <a:pt x="10955" y="14733"/>
                  </a:cubicBezTo>
                  <a:cubicBezTo>
                    <a:pt x="13355" y="15078"/>
                    <a:pt x="16410" y="14388"/>
                    <a:pt x="18265" y="13469"/>
                  </a:cubicBezTo>
                  <a:cubicBezTo>
                    <a:pt x="20119" y="12550"/>
                    <a:pt x="20774" y="11401"/>
                    <a:pt x="20992" y="10252"/>
                  </a:cubicBezTo>
                  <a:cubicBezTo>
                    <a:pt x="21210" y="9103"/>
                    <a:pt x="20992" y="7954"/>
                    <a:pt x="19465" y="7495"/>
                  </a:cubicBezTo>
                  <a:cubicBezTo>
                    <a:pt x="17937" y="7035"/>
                    <a:pt x="15101" y="7265"/>
                    <a:pt x="12265" y="8529"/>
                  </a:cubicBezTo>
                  <a:cubicBezTo>
                    <a:pt x="9428" y="9793"/>
                    <a:pt x="6592" y="12091"/>
                    <a:pt x="5174" y="13929"/>
                  </a:cubicBezTo>
                  <a:cubicBezTo>
                    <a:pt x="3755" y="15767"/>
                    <a:pt x="3755" y="17146"/>
                    <a:pt x="4737" y="17950"/>
                  </a:cubicBezTo>
                  <a:cubicBezTo>
                    <a:pt x="5719" y="18754"/>
                    <a:pt x="7683" y="18984"/>
                    <a:pt x="10192" y="17720"/>
                  </a:cubicBezTo>
                  <a:cubicBezTo>
                    <a:pt x="12701" y="16456"/>
                    <a:pt x="15755" y="13699"/>
                    <a:pt x="17283" y="11746"/>
                  </a:cubicBezTo>
                  <a:cubicBezTo>
                    <a:pt x="18810" y="9793"/>
                    <a:pt x="18810" y="8644"/>
                    <a:pt x="18265" y="7954"/>
                  </a:cubicBezTo>
                  <a:cubicBezTo>
                    <a:pt x="17719" y="7265"/>
                    <a:pt x="16628" y="7035"/>
                    <a:pt x="14446" y="7495"/>
                  </a:cubicBezTo>
                  <a:cubicBezTo>
                    <a:pt x="12265" y="7954"/>
                    <a:pt x="8992" y="9103"/>
                    <a:pt x="6919" y="10252"/>
                  </a:cubicBezTo>
                  <a:cubicBezTo>
                    <a:pt x="4846" y="11401"/>
                    <a:pt x="3974" y="12550"/>
                    <a:pt x="3428" y="13699"/>
                  </a:cubicBezTo>
                  <a:cubicBezTo>
                    <a:pt x="2883" y="14848"/>
                    <a:pt x="2665" y="15997"/>
                    <a:pt x="4301" y="16801"/>
                  </a:cubicBezTo>
                  <a:cubicBezTo>
                    <a:pt x="5937" y="17605"/>
                    <a:pt x="9428" y="18065"/>
                    <a:pt x="11828" y="17835"/>
                  </a:cubicBezTo>
                  <a:cubicBezTo>
                    <a:pt x="14228" y="17605"/>
                    <a:pt x="15537" y="16686"/>
                    <a:pt x="16410" y="15537"/>
                  </a:cubicBezTo>
                  <a:cubicBezTo>
                    <a:pt x="17283" y="14388"/>
                    <a:pt x="17719" y="13010"/>
                    <a:pt x="17392" y="12205"/>
                  </a:cubicBezTo>
                  <a:cubicBezTo>
                    <a:pt x="17065" y="11401"/>
                    <a:pt x="15974" y="11171"/>
                    <a:pt x="14337" y="11631"/>
                  </a:cubicBezTo>
                  <a:cubicBezTo>
                    <a:pt x="12701" y="12091"/>
                    <a:pt x="10519" y="13239"/>
                    <a:pt x="8992" y="14159"/>
                  </a:cubicBezTo>
                  <a:cubicBezTo>
                    <a:pt x="7465" y="15078"/>
                    <a:pt x="6592" y="15767"/>
                    <a:pt x="6046" y="16686"/>
                  </a:cubicBezTo>
                  <a:cubicBezTo>
                    <a:pt x="5501" y="17605"/>
                    <a:pt x="5283" y="18754"/>
                    <a:pt x="5937" y="19444"/>
                  </a:cubicBezTo>
                  <a:cubicBezTo>
                    <a:pt x="6592" y="20133"/>
                    <a:pt x="8119" y="20363"/>
                    <a:pt x="10192" y="19673"/>
                  </a:cubicBezTo>
                  <a:cubicBezTo>
                    <a:pt x="12265" y="18984"/>
                    <a:pt x="14883" y="17376"/>
                    <a:pt x="16410" y="15882"/>
                  </a:cubicBezTo>
                  <a:cubicBezTo>
                    <a:pt x="17937" y="14388"/>
                    <a:pt x="18374" y="13010"/>
                    <a:pt x="18046" y="12320"/>
                  </a:cubicBezTo>
                  <a:cubicBezTo>
                    <a:pt x="17719" y="11631"/>
                    <a:pt x="16628" y="11631"/>
                    <a:pt x="14774" y="12091"/>
                  </a:cubicBezTo>
                  <a:cubicBezTo>
                    <a:pt x="12919" y="12550"/>
                    <a:pt x="10301" y="13469"/>
                    <a:pt x="8555" y="14273"/>
                  </a:cubicBezTo>
                  <a:cubicBezTo>
                    <a:pt x="6810" y="15078"/>
                    <a:pt x="5937" y="15767"/>
                    <a:pt x="5392" y="16686"/>
                  </a:cubicBezTo>
                  <a:cubicBezTo>
                    <a:pt x="4846" y="17605"/>
                    <a:pt x="4628" y="18754"/>
                    <a:pt x="5392" y="19214"/>
                  </a:cubicBezTo>
                  <a:cubicBezTo>
                    <a:pt x="6155" y="19673"/>
                    <a:pt x="7901" y="19444"/>
                    <a:pt x="9646" y="18869"/>
                  </a:cubicBezTo>
                  <a:cubicBezTo>
                    <a:pt x="11392" y="18295"/>
                    <a:pt x="13137" y="17376"/>
                    <a:pt x="14337" y="16342"/>
                  </a:cubicBezTo>
                  <a:cubicBezTo>
                    <a:pt x="15537" y="15308"/>
                    <a:pt x="16192" y="14159"/>
                    <a:pt x="15865" y="13010"/>
                  </a:cubicBezTo>
                  <a:cubicBezTo>
                    <a:pt x="15537" y="11861"/>
                    <a:pt x="14228" y="10712"/>
                    <a:pt x="13574" y="10942"/>
                  </a:cubicBezTo>
                  <a:cubicBezTo>
                    <a:pt x="12919" y="11171"/>
                    <a:pt x="12919" y="12780"/>
                    <a:pt x="12592" y="14733"/>
                  </a:cubicBezTo>
                  <a:cubicBezTo>
                    <a:pt x="12265" y="16686"/>
                    <a:pt x="11610" y="18984"/>
                    <a:pt x="10955" y="212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10734327" y="4972050"/>
              <a:ext cx="270164" cy="35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276" y="4656"/>
                  </a:moveTo>
                  <a:cubicBezTo>
                    <a:pt x="276" y="4010"/>
                    <a:pt x="276" y="3363"/>
                    <a:pt x="192" y="2651"/>
                  </a:cubicBezTo>
                  <a:cubicBezTo>
                    <a:pt x="108" y="1940"/>
                    <a:pt x="-61" y="1164"/>
                    <a:pt x="23" y="1099"/>
                  </a:cubicBezTo>
                  <a:cubicBezTo>
                    <a:pt x="108" y="1035"/>
                    <a:pt x="445" y="1681"/>
                    <a:pt x="698" y="3880"/>
                  </a:cubicBezTo>
                  <a:cubicBezTo>
                    <a:pt x="951" y="6079"/>
                    <a:pt x="1120" y="9830"/>
                    <a:pt x="1289" y="12223"/>
                  </a:cubicBezTo>
                  <a:cubicBezTo>
                    <a:pt x="1458" y="14616"/>
                    <a:pt x="1626" y="15650"/>
                    <a:pt x="1964" y="16491"/>
                  </a:cubicBezTo>
                  <a:cubicBezTo>
                    <a:pt x="2301" y="17332"/>
                    <a:pt x="2808" y="17978"/>
                    <a:pt x="3314" y="18043"/>
                  </a:cubicBezTo>
                  <a:cubicBezTo>
                    <a:pt x="3820" y="18108"/>
                    <a:pt x="4326" y="17590"/>
                    <a:pt x="5086" y="16103"/>
                  </a:cubicBezTo>
                  <a:cubicBezTo>
                    <a:pt x="5845" y="14616"/>
                    <a:pt x="6858" y="12158"/>
                    <a:pt x="7701" y="10412"/>
                  </a:cubicBezTo>
                  <a:cubicBezTo>
                    <a:pt x="8545" y="8666"/>
                    <a:pt x="9220" y="7631"/>
                    <a:pt x="9726" y="7437"/>
                  </a:cubicBezTo>
                  <a:cubicBezTo>
                    <a:pt x="10233" y="7243"/>
                    <a:pt x="10570" y="7890"/>
                    <a:pt x="10823" y="9571"/>
                  </a:cubicBezTo>
                  <a:cubicBezTo>
                    <a:pt x="11076" y="11253"/>
                    <a:pt x="11245" y="13969"/>
                    <a:pt x="11414" y="15974"/>
                  </a:cubicBezTo>
                  <a:cubicBezTo>
                    <a:pt x="11583" y="17978"/>
                    <a:pt x="11751" y="19272"/>
                    <a:pt x="12089" y="20177"/>
                  </a:cubicBezTo>
                  <a:cubicBezTo>
                    <a:pt x="12426" y="21083"/>
                    <a:pt x="12933" y="21600"/>
                    <a:pt x="13439" y="21600"/>
                  </a:cubicBezTo>
                  <a:cubicBezTo>
                    <a:pt x="13945" y="21600"/>
                    <a:pt x="14451" y="21083"/>
                    <a:pt x="15380" y="18884"/>
                  </a:cubicBezTo>
                  <a:cubicBezTo>
                    <a:pt x="16308" y="16685"/>
                    <a:pt x="17658" y="12805"/>
                    <a:pt x="18755" y="9377"/>
                  </a:cubicBezTo>
                  <a:cubicBezTo>
                    <a:pt x="19851" y="5950"/>
                    <a:pt x="20695" y="2975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10954485" y="3835400"/>
              <a:ext cx="75406" cy="80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21375" y="0"/>
                  </a:moveTo>
                  <a:cubicBezTo>
                    <a:pt x="18375" y="1474"/>
                    <a:pt x="15375" y="2948"/>
                    <a:pt x="12975" y="4394"/>
                  </a:cubicBezTo>
                  <a:cubicBezTo>
                    <a:pt x="10575" y="5839"/>
                    <a:pt x="8775" y="7257"/>
                    <a:pt x="7275" y="8901"/>
                  </a:cubicBezTo>
                  <a:cubicBezTo>
                    <a:pt x="5775" y="10545"/>
                    <a:pt x="4575" y="12416"/>
                    <a:pt x="3375" y="14145"/>
                  </a:cubicBezTo>
                  <a:cubicBezTo>
                    <a:pt x="2175" y="15874"/>
                    <a:pt x="975" y="17461"/>
                    <a:pt x="375" y="18539"/>
                  </a:cubicBezTo>
                  <a:cubicBezTo>
                    <a:pt x="-225" y="19616"/>
                    <a:pt x="-225" y="20183"/>
                    <a:pt x="1275" y="20608"/>
                  </a:cubicBezTo>
                  <a:cubicBezTo>
                    <a:pt x="2775" y="21033"/>
                    <a:pt x="5775" y="21317"/>
                    <a:pt x="877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0953690" y="4362450"/>
              <a:ext cx="1905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0" y="5236"/>
                    <a:pt x="8160" y="10473"/>
                    <a:pt x="11760" y="14073"/>
                  </a:cubicBezTo>
                  <a:cubicBezTo>
                    <a:pt x="15360" y="17673"/>
                    <a:pt x="1848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0972740" y="4165599"/>
              <a:ext cx="2794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2535"/>
                    <a:pt x="5236" y="5070"/>
                    <a:pt x="7691" y="7808"/>
                  </a:cubicBezTo>
                  <a:cubicBezTo>
                    <a:pt x="10145" y="10546"/>
                    <a:pt x="12436" y="13487"/>
                    <a:pt x="14727" y="15820"/>
                  </a:cubicBezTo>
                  <a:cubicBezTo>
                    <a:pt x="17018" y="18152"/>
                    <a:pt x="19309" y="19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1011788" y="4042833"/>
              <a:ext cx="354653" cy="560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600" fill="norm" stroke="1" extrusionOk="0">
                  <a:moveTo>
                    <a:pt x="1099" y="815"/>
                  </a:moveTo>
                  <a:cubicBezTo>
                    <a:pt x="585" y="408"/>
                    <a:pt x="71" y="0"/>
                    <a:pt x="6" y="0"/>
                  </a:cubicBezTo>
                  <a:cubicBezTo>
                    <a:pt x="-58" y="0"/>
                    <a:pt x="328" y="408"/>
                    <a:pt x="1742" y="1875"/>
                  </a:cubicBezTo>
                  <a:cubicBezTo>
                    <a:pt x="3156" y="3342"/>
                    <a:pt x="5599" y="5869"/>
                    <a:pt x="7978" y="8273"/>
                  </a:cubicBezTo>
                  <a:cubicBezTo>
                    <a:pt x="10356" y="10678"/>
                    <a:pt x="12671" y="12960"/>
                    <a:pt x="14535" y="14916"/>
                  </a:cubicBezTo>
                  <a:cubicBezTo>
                    <a:pt x="16399" y="16872"/>
                    <a:pt x="17813" y="18503"/>
                    <a:pt x="18906" y="19562"/>
                  </a:cubicBezTo>
                  <a:cubicBezTo>
                    <a:pt x="19999" y="20622"/>
                    <a:pt x="20771" y="21111"/>
                    <a:pt x="2154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11240382" y="4026896"/>
              <a:ext cx="322909" cy="576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63" fill="norm" stroke="1" extrusionOk="0">
                  <a:moveTo>
                    <a:pt x="784" y="912"/>
                  </a:moveTo>
                  <a:cubicBezTo>
                    <a:pt x="361" y="438"/>
                    <a:pt x="-63" y="-37"/>
                    <a:pt x="8" y="3"/>
                  </a:cubicBezTo>
                  <a:cubicBezTo>
                    <a:pt x="78" y="42"/>
                    <a:pt x="643" y="596"/>
                    <a:pt x="2125" y="2376"/>
                  </a:cubicBezTo>
                  <a:cubicBezTo>
                    <a:pt x="3608" y="4156"/>
                    <a:pt x="6008" y="7163"/>
                    <a:pt x="8266" y="9893"/>
                  </a:cubicBezTo>
                  <a:cubicBezTo>
                    <a:pt x="10525" y="12622"/>
                    <a:pt x="12643" y="15075"/>
                    <a:pt x="14408" y="16934"/>
                  </a:cubicBezTo>
                  <a:cubicBezTo>
                    <a:pt x="16172" y="18794"/>
                    <a:pt x="17584" y="20060"/>
                    <a:pt x="18713" y="20732"/>
                  </a:cubicBezTo>
                  <a:cubicBezTo>
                    <a:pt x="19843" y="21405"/>
                    <a:pt x="20690" y="21484"/>
                    <a:pt x="21537" y="215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1395891" y="4062262"/>
              <a:ext cx="338850" cy="585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8" fill="norm" stroke="1" extrusionOk="0">
                  <a:moveTo>
                    <a:pt x="2158" y="1695"/>
                  </a:moveTo>
                  <a:cubicBezTo>
                    <a:pt x="1889" y="1307"/>
                    <a:pt x="1621" y="918"/>
                    <a:pt x="1219" y="568"/>
                  </a:cubicBezTo>
                  <a:cubicBezTo>
                    <a:pt x="816" y="219"/>
                    <a:pt x="279" y="-92"/>
                    <a:pt x="78" y="25"/>
                  </a:cubicBezTo>
                  <a:cubicBezTo>
                    <a:pt x="-123" y="141"/>
                    <a:pt x="11" y="685"/>
                    <a:pt x="1084" y="2084"/>
                  </a:cubicBezTo>
                  <a:cubicBezTo>
                    <a:pt x="2158" y="3482"/>
                    <a:pt x="4170" y="5735"/>
                    <a:pt x="6048" y="7755"/>
                  </a:cubicBezTo>
                  <a:cubicBezTo>
                    <a:pt x="7927" y="9776"/>
                    <a:pt x="9671" y="11563"/>
                    <a:pt x="11549" y="13544"/>
                  </a:cubicBezTo>
                  <a:cubicBezTo>
                    <a:pt x="13427" y="15525"/>
                    <a:pt x="15440" y="17701"/>
                    <a:pt x="17117" y="19061"/>
                  </a:cubicBezTo>
                  <a:cubicBezTo>
                    <a:pt x="18794" y="20420"/>
                    <a:pt x="20135" y="20964"/>
                    <a:pt x="21477" y="21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11636678" y="4120020"/>
              <a:ext cx="275863" cy="53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29" fill="norm" stroke="1" extrusionOk="0">
                  <a:moveTo>
                    <a:pt x="1208" y="1066"/>
                  </a:moveTo>
                  <a:cubicBezTo>
                    <a:pt x="713" y="555"/>
                    <a:pt x="219" y="45"/>
                    <a:pt x="54" y="3"/>
                  </a:cubicBezTo>
                  <a:cubicBezTo>
                    <a:pt x="-111" y="-40"/>
                    <a:pt x="54" y="385"/>
                    <a:pt x="1208" y="1873"/>
                  </a:cubicBezTo>
                  <a:cubicBezTo>
                    <a:pt x="2362" y="3362"/>
                    <a:pt x="4506" y="5913"/>
                    <a:pt x="6567" y="8464"/>
                  </a:cubicBezTo>
                  <a:cubicBezTo>
                    <a:pt x="8628" y="11015"/>
                    <a:pt x="10607" y="13566"/>
                    <a:pt x="12420" y="15692"/>
                  </a:cubicBezTo>
                  <a:cubicBezTo>
                    <a:pt x="14234" y="17818"/>
                    <a:pt x="15883" y="19519"/>
                    <a:pt x="17120" y="20454"/>
                  </a:cubicBezTo>
                  <a:cubicBezTo>
                    <a:pt x="18356" y="21390"/>
                    <a:pt x="19181" y="21560"/>
                    <a:pt x="19840" y="21347"/>
                  </a:cubicBezTo>
                  <a:cubicBezTo>
                    <a:pt x="20500" y="21135"/>
                    <a:pt x="20994" y="20540"/>
                    <a:pt x="21489" y="199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11836340" y="4305299"/>
              <a:ext cx="1841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3494"/>
                    <a:pt x="5959" y="6988"/>
                    <a:pt x="8814" y="10218"/>
                  </a:cubicBezTo>
                  <a:cubicBezTo>
                    <a:pt x="11669" y="13447"/>
                    <a:pt x="14400" y="16412"/>
                    <a:pt x="16510" y="18265"/>
                  </a:cubicBezTo>
                  <a:cubicBezTo>
                    <a:pt x="18621" y="20118"/>
                    <a:pt x="20110" y="208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11982390" y="4248149"/>
              <a:ext cx="1651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1964"/>
                    <a:pt x="5538" y="3927"/>
                    <a:pt x="8585" y="7036"/>
                  </a:cubicBezTo>
                  <a:cubicBezTo>
                    <a:pt x="11631" y="10145"/>
                    <a:pt x="14954" y="14400"/>
                    <a:pt x="17169" y="17018"/>
                  </a:cubicBezTo>
                  <a:cubicBezTo>
                    <a:pt x="19385" y="19636"/>
                    <a:pt x="20492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2255440" y="4368800"/>
              <a:ext cx="8255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62" y="3252"/>
                    <a:pt x="3323" y="6503"/>
                    <a:pt x="6923" y="10103"/>
                  </a:cubicBezTo>
                  <a:cubicBezTo>
                    <a:pt x="10523" y="13703"/>
                    <a:pt x="16062" y="176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12376090" y="4476750"/>
              <a:ext cx="698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5966"/>
                    <a:pt x="10473" y="11931"/>
                    <a:pt x="14073" y="15531"/>
                  </a:cubicBezTo>
                  <a:cubicBezTo>
                    <a:pt x="17673" y="19131"/>
                    <a:pt x="19636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2477690" y="4464049"/>
              <a:ext cx="381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5538"/>
                    <a:pt x="2400" y="11077"/>
                    <a:pt x="6000" y="14677"/>
                  </a:cubicBezTo>
                  <a:cubicBezTo>
                    <a:pt x="9600" y="18277"/>
                    <a:pt x="15600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2649140" y="4521199"/>
              <a:ext cx="12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3754116" y="4481159"/>
              <a:ext cx="230019" cy="15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062" fill="norm" stroke="1" extrusionOk="0">
                  <a:moveTo>
                    <a:pt x="8124" y="7081"/>
                  </a:moveTo>
                  <a:cubicBezTo>
                    <a:pt x="8124" y="5660"/>
                    <a:pt x="8124" y="4239"/>
                    <a:pt x="7732" y="3103"/>
                  </a:cubicBezTo>
                  <a:cubicBezTo>
                    <a:pt x="7339" y="1966"/>
                    <a:pt x="6553" y="1113"/>
                    <a:pt x="5866" y="1255"/>
                  </a:cubicBezTo>
                  <a:cubicBezTo>
                    <a:pt x="5179" y="1397"/>
                    <a:pt x="4590" y="2534"/>
                    <a:pt x="4001" y="4666"/>
                  </a:cubicBezTo>
                  <a:cubicBezTo>
                    <a:pt x="3412" y="6797"/>
                    <a:pt x="2822" y="9924"/>
                    <a:pt x="2724" y="12197"/>
                  </a:cubicBezTo>
                  <a:cubicBezTo>
                    <a:pt x="2626" y="14471"/>
                    <a:pt x="3019" y="15892"/>
                    <a:pt x="4393" y="16745"/>
                  </a:cubicBezTo>
                  <a:cubicBezTo>
                    <a:pt x="5768" y="17597"/>
                    <a:pt x="8124" y="17881"/>
                    <a:pt x="10186" y="15750"/>
                  </a:cubicBezTo>
                  <a:cubicBezTo>
                    <a:pt x="12248" y="13618"/>
                    <a:pt x="14015" y="9071"/>
                    <a:pt x="14899" y="6087"/>
                  </a:cubicBezTo>
                  <a:cubicBezTo>
                    <a:pt x="15782" y="3103"/>
                    <a:pt x="15782" y="1681"/>
                    <a:pt x="15292" y="829"/>
                  </a:cubicBezTo>
                  <a:cubicBezTo>
                    <a:pt x="14801" y="-24"/>
                    <a:pt x="13819" y="-308"/>
                    <a:pt x="12444" y="403"/>
                  </a:cubicBezTo>
                  <a:cubicBezTo>
                    <a:pt x="11070" y="1113"/>
                    <a:pt x="9302" y="2818"/>
                    <a:pt x="8124" y="4381"/>
                  </a:cubicBezTo>
                  <a:cubicBezTo>
                    <a:pt x="6946" y="5945"/>
                    <a:pt x="6357" y="7366"/>
                    <a:pt x="6062" y="8787"/>
                  </a:cubicBezTo>
                  <a:cubicBezTo>
                    <a:pt x="5768" y="10208"/>
                    <a:pt x="5768" y="11629"/>
                    <a:pt x="6259" y="12624"/>
                  </a:cubicBezTo>
                  <a:cubicBezTo>
                    <a:pt x="6750" y="13618"/>
                    <a:pt x="7732" y="14187"/>
                    <a:pt x="9106" y="13903"/>
                  </a:cubicBezTo>
                  <a:cubicBezTo>
                    <a:pt x="10481" y="13618"/>
                    <a:pt x="12248" y="12481"/>
                    <a:pt x="13328" y="11203"/>
                  </a:cubicBezTo>
                  <a:cubicBezTo>
                    <a:pt x="14408" y="9924"/>
                    <a:pt x="14801" y="8503"/>
                    <a:pt x="14997" y="7081"/>
                  </a:cubicBezTo>
                  <a:cubicBezTo>
                    <a:pt x="15193" y="5660"/>
                    <a:pt x="15193" y="4239"/>
                    <a:pt x="14604" y="3387"/>
                  </a:cubicBezTo>
                  <a:cubicBezTo>
                    <a:pt x="14015" y="2534"/>
                    <a:pt x="12837" y="2250"/>
                    <a:pt x="11168" y="4097"/>
                  </a:cubicBezTo>
                  <a:cubicBezTo>
                    <a:pt x="9499" y="5945"/>
                    <a:pt x="7339" y="9924"/>
                    <a:pt x="6357" y="12766"/>
                  </a:cubicBezTo>
                  <a:cubicBezTo>
                    <a:pt x="5375" y="15608"/>
                    <a:pt x="5572" y="17313"/>
                    <a:pt x="6750" y="18450"/>
                  </a:cubicBezTo>
                  <a:cubicBezTo>
                    <a:pt x="7928" y="19587"/>
                    <a:pt x="10088" y="20155"/>
                    <a:pt x="12052" y="19445"/>
                  </a:cubicBezTo>
                  <a:cubicBezTo>
                    <a:pt x="14015" y="18734"/>
                    <a:pt x="15782" y="16745"/>
                    <a:pt x="16764" y="15039"/>
                  </a:cubicBezTo>
                  <a:cubicBezTo>
                    <a:pt x="17746" y="13334"/>
                    <a:pt x="17942" y="11913"/>
                    <a:pt x="17353" y="10350"/>
                  </a:cubicBezTo>
                  <a:cubicBezTo>
                    <a:pt x="16764" y="8787"/>
                    <a:pt x="15390" y="7081"/>
                    <a:pt x="13132" y="7366"/>
                  </a:cubicBezTo>
                  <a:cubicBezTo>
                    <a:pt x="10873" y="7650"/>
                    <a:pt x="7732" y="9924"/>
                    <a:pt x="5964" y="11771"/>
                  </a:cubicBezTo>
                  <a:cubicBezTo>
                    <a:pt x="4197" y="13618"/>
                    <a:pt x="3804" y="15039"/>
                    <a:pt x="3804" y="16460"/>
                  </a:cubicBezTo>
                  <a:cubicBezTo>
                    <a:pt x="3804" y="17881"/>
                    <a:pt x="4197" y="19303"/>
                    <a:pt x="6062" y="19303"/>
                  </a:cubicBezTo>
                  <a:cubicBezTo>
                    <a:pt x="7928" y="19303"/>
                    <a:pt x="11266" y="17881"/>
                    <a:pt x="13622" y="15892"/>
                  </a:cubicBezTo>
                  <a:cubicBezTo>
                    <a:pt x="15979" y="13903"/>
                    <a:pt x="17353" y="11345"/>
                    <a:pt x="18041" y="9213"/>
                  </a:cubicBezTo>
                  <a:cubicBezTo>
                    <a:pt x="18728" y="7081"/>
                    <a:pt x="18728" y="5376"/>
                    <a:pt x="17353" y="4239"/>
                  </a:cubicBezTo>
                  <a:cubicBezTo>
                    <a:pt x="15979" y="3103"/>
                    <a:pt x="13230" y="2534"/>
                    <a:pt x="10382" y="3529"/>
                  </a:cubicBezTo>
                  <a:cubicBezTo>
                    <a:pt x="7535" y="4524"/>
                    <a:pt x="4590" y="7081"/>
                    <a:pt x="2822" y="8929"/>
                  </a:cubicBezTo>
                  <a:cubicBezTo>
                    <a:pt x="1055" y="10776"/>
                    <a:pt x="466" y="11913"/>
                    <a:pt x="172" y="13192"/>
                  </a:cubicBezTo>
                  <a:cubicBezTo>
                    <a:pt x="-123" y="14471"/>
                    <a:pt x="-123" y="15892"/>
                    <a:pt x="859" y="16745"/>
                  </a:cubicBezTo>
                  <a:cubicBezTo>
                    <a:pt x="1841" y="17597"/>
                    <a:pt x="3804" y="17881"/>
                    <a:pt x="6652" y="16887"/>
                  </a:cubicBezTo>
                  <a:cubicBezTo>
                    <a:pt x="9499" y="15892"/>
                    <a:pt x="13230" y="13618"/>
                    <a:pt x="15488" y="11913"/>
                  </a:cubicBezTo>
                  <a:cubicBezTo>
                    <a:pt x="17746" y="10208"/>
                    <a:pt x="18532" y="9071"/>
                    <a:pt x="18924" y="7650"/>
                  </a:cubicBezTo>
                  <a:cubicBezTo>
                    <a:pt x="19317" y="6229"/>
                    <a:pt x="19317" y="4524"/>
                    <a:pt x="18139" y="3529"/>
                  </a:cubicBezTo>
                  <a:cubicBezTo>
                    <a:pt x="16961" y="2534"/>
                    <a:pt x="14604" y="2250"/>
                    <a:pt x="12052" y="3671"/>
                  </a:cubicBezTo>
                  <a:cubicBezTo>
                    <a:pt x="9499" y="5092"/>
                    <a:pt x="6750" y="8218"/>
                    <a:pt x="5277" y="10634"/>
                  </a:cubicBezTo>
                  <a:cubicBezTo>
                    <a:pt x="3804" y="13050"/>
                    <a:pt x="3608" y="14755"/>
                    <a:pt x="4001" y="15892"/>
                  </a:cubicBezTo>
                  <a:cubicBezTo>
                    <a:pt x="4393" y="17029"/>
                    <a:pt x="5375" y="17597"/>
                    <a:pt x="7339" y="17597"/>
                  </a:cubicBezTo>
                  <a:cubicBezTo>
                    <a:pt x="9302" y="17597"/>
                    <a:pt x="12248" y="17029"/>
                    <a:pt x="14212" y="16318"/>
                  </a:cubicBezTo>
                  <a:cubicBezTo>
                    <a:pt x="16175" y="15608"/>
                    <a:pt x="17157" y="14755"/>
                    <a:pt x="18041" y="13760"/>
                  </a:cubicBezTo>
                  <a:cubicBezTo>
                    <a:pt x="18924" y="12766"/>
                    <a:pt x="19710" y="11629"/>
                    <a:pt x="19612" y="10634"/>
                  </a:cubicBezTo>
                  <a:cubicBezTo>
                    <a:pt x="19513" y="9639"/>
                    <a:pt x="18532" y="8787"/>
                    <a:pt x="16961" y="8503"/>
                  </a:cubicBezTo>
                  <a:cubicBezTo>
                    <a:pt x="15390" y="8218"/>
                    <a:pt x="13230" y="8503"/>
                    <a:pt x="11266" y="9781"/>
                  </a:cubicBezTo>
                  <a:cubicBezTo>
                    <a:pt x="9302" y="11060"/>
                    <a:pt x="7535" y="13334"/>
                    <a:pt x="6750" y="15181"/>
                  </a:cubicBezTo>
                  <a:cubicBezTo>
                    <a:pt x="5964" y="17029"/>
                    <a:pt x="6161" y="18450"/>
                    <a:pt x="7830" y="19445"/>
                  </a:cubicBezTo>
                  <a:cubicBezTo>
                    <a:pt x="9499" y="20439"/>
                    <a:pt x="12641" y="21008"/>
                    <a:pt x="14899" y="20724"/>
                  </a:cubicBezTo>
                  <a:cubicBezTo>
                    <a:pt x="17157" y="20439"/>
                    <a:pt x="18532" y="19303"/>
                    <a:pt x="19513" y="18024"/>
                  </a:cubicBezTo>
                  <a:cubicBezTo>
                    <a:pt x="20495" y="16745"/>
                    <a:pt x="21084" y="15324"/>
                    <a:pt x="21281" y="13903"/>
                  </a:cubicBezTo>
                  <a:cubicBezTo>
                    <a:pt x="21477" y="12481"/>
                    <a:pt x="21281" y="11060"/>
                    <a:pt x="19022" y="11345"/>
                  </a:cubicBezTo>
                  <a:cubicBezTo>
                    <a:pt x="16764" y="11629"/>
                    <a:pt x="12444" y="13618"/>
                    <a:pt x="9990" y="15324"/>
                  </a:cubicBezTo>
                  <a:cubicBezTo>
                    <a:pt x="7535" y="17029"/>
                    <a:pt x="6946" y="18450"/>
                    <a:pt x="7142" y="19303"/>
                  </a:cubicBezTo>
                  <a:cubicBezTo>
                    <a:pt x="7339" y="20155"/>
                    <a:pt x="8321" y="20439"/>
                    <a:pt x="9892" y="20155"/>
                  </a:cubicBezTo>
                  <a:cubicBezTo>
                    <a:pt x="11462" y="19871"/>
                    <a:pt x="13622" y="19018"/>
                    <a:pt x="15095" y="18166"/>
                  </a:cubicBezTo>
                  <a:cubicBezTo>
                    <a:pt x="16568" y="17313"/>
                    <a:pt x="17353" y="16460"/>
                    <a:pt x="17942" y="15324"/>
                  </a:cubicBezTo>
                  <a:cubicBezTo>
                    <a:pt x="18532" y="14187"/>
                    <a:pt x="18924" y="12766"/>
                    <a:pt x="18630" y="11913"/>
                  </a:cubicBezTo>
                  <a:cubicBezTo>
                    <a:pt x="18335" y="11060"/>
                    <a:pt x="17353" y="10776"/>
                    <a:pt x="15782" y="11629"/>
                  </a:cubicBezTo>
                  <a:cubicBezTo>
                    <a:pt x="14212" y="12481"/>
                    <a:pt x="12052" y="14471"/>
                    <a:pt x="10579" y="16176"/>
                  </a:cubicBezTo>
                  <a:cubicBezTo>
                    <a:pt x="9106" y="17881"/>
                    <a:pt x="8321" y="19303"/>
                    <a:pt x="8419" y="20155"/>
                  </a:cubicBezTo>
                  <a:cubicBezTo>
                    <a:pt x="8517" y="21008"/>
                    <a:pt x="9499" y="21292"/>
                    <a:pt x="11070" y="20866"/>
                  </a:cubicBezTo>
                  <a:cubicBezTo>
                    <a:pt x="12641" y="20439"/>
                    <a:pt x="14801" y="19303"/>
                    <a:pt x="16372" y="17597"/>
                  </a:cubicBezTo>
                  <a:cubicBezTo>
                    <a:pt x="17942" y="15892"/>
                    <a:pt x="18924" y="13618"/>
                    <a:pt x="18630" y="12339"/>
                  </a:cubicBezTo>
                  <a:cubicBezTo>
                    <a:pt x="18335" y="11060"/>
                    <a:pt x="16764" y="10776"/>
                    <a:pt x="15684" y="11203"/>
                  </a:cubicBezTo>
                  <a:cubicBezTo>
                    <a:pt x="14604" y="11629"/>
                    <a:pt x="14015" y="12766"/>
                    <a:pt x="13426" y="139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0601001" y="4921250"/>
              <a:ext cx="4154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600" fill="norm" stroke="1" extrusionOk="0">
                  <a:moveTo>
                    <a:pt x="21195" y="1234"/>
                  </a:moveTo>
                  <a:cubicBezTo>
                    <a:pt x="17955" y="617"/>
                    <a:pt x="14715" y="0"/>
                    <a:pt x="12015" y="0"/>
                  </a:cubicBezTo>
                  <a:cubicBezTo>
                    <a:pt x="9315" y="0"/>
                    <a:pt x="7155" y="617"/>
                    <a:pt x="4995" y="2623"/>
                  </a:cubicBezTo>
                  <a:cubicBezTo>
                    <a:pt x="2835" y="4629"/>
                    <a:pt x="675" y="8023"/>
                    <a:pt x="135" y="11263"/>
                  </a:cubicBezTo>
                  <a:cubicBezTo>
                    <a:pt x="-405" y="14503"/>
                    <a:pt x="675" y="17589"/>
                    <a:pt x="3375" y="19286"/>
                  </a:cubicBezTo>
                  <a:cubicBezTo>
                    <a:pt x="6075" y="20983"/>
                    <a:pt x="10395" y="21291"/>
                    <a:pt x="147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1055290" y="4959350"/>
              <a:ext cx="444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2475"/>
                    <a:pt x="17486" y="4950"/>
                    <a:pt x="14914" y="7931"/>
                  </a:cubicBezTo>
                  <a:cubicBezTo>
                    <a:pt x="12343" y="10912"/>
                    <a:pt x="9257" y="14400"/>
                    <a:pt x="6686" y="16763"/>
                  </a:cubicBezTo>
                  <a:cubicBezTo>
                    <a:pt x="4114" y="19125"/>
                    <a:pt x="2057" y="20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3441640" y="4972050"/>
              <a:ext cx="146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5635" y="21600"/>
                    <a:pt x="11270" y="21600"/>
                    <a:pt x="14870" y="0"/>
                  </a:cubicBezTo>
                  <a:cubicBezTo>
                    <a:pt x="18470" y="21600"/>
                    <a:pt x="20035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3689290" y="4794250"/>
              <a:ext cx="31751" cy="36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0"/>
                  </a:moveTo>
                  <a:cubicBezTo>
                    <a:pt x="1440" y="2962"/>
                    <a:pt x="2880" y="5925"/>
                    <a:pt x="4320" y="8887"/>
                  </a:cubicBezTo>
                  <a:cubicBezTo>
                    <a:pt x="5760" y="11849"/>
                    <a:pt x="7200" y="14811"/>
                    <a:pt x="7920" y="16725"/>
                  </a:cubicBezTo>
                  <a:cubicBezTo>
                    <a:pt x="8640" y="18638"/>
                    <a:pt x="8640" y="19502"/>
                    <a:pt x="10080" y="20242"/>
                  </a:cubicBezTo>
                  <a:cubicBezTo>
                    <a:pt x="11520" y="20983"/>
                    <a:pt x="14400" y="21600"/>
                    <a:pt x="16560" y="21538"/>
                  </a:cubicBezTo>
                  <a:cubicBezTo>
                    <a:pt x="18720" y="21477"/>
                    <a:pt x="20160" y="20736"/>
                    <a:pt x="21600" y="199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3771840" y="4902200"/>
              <a:ext cx="215901" cy="236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0"/>
                  </a:moveTo>
                  <a:cubicBezTo>
                    <a:pt x="1059" y="4396"/>
                    <a:pt x="2118" y="8793"/>
                    <a:pt x="2859" y="11660"/>
                  </a:cubicBezTo>
                  <a:cubicBezTo>
                    <a:pt x="3600" y="14527"/>
                    <a:pt x="4024" y="15865"/>
                    <a:pt x="4659" y="16821"/>
                  </a:cubicBezTo>
                  <a:cubicBezTo>
                    <a:pt x="5294" y="17777"/>
                    <a:pt x="6141" y="18350"/>
                    <a:pt x="6776" y="18159"/>
                  </a:cubicBezTo>
                  <a:cubicBezTo>
                    <a:pt x="7412" y="17968"/>
                    <a:pt x="7835" y="17012"/>
                    <a:pt x="8153" y="16057"/>
                  </a:cubicBezTo>
                  <a:cubicBezTo>
                    <a:pt x="8471" y="15101"/>
                    <a:pt x="8682" y="14145"/>
                    <a:pt x="9000" y="13189"/>
                  </a:cubicBezTo>
                  <a:cubicBezTo>
                    <a:pt x="9318" y="12234"/>
                    <a:pt x="9741" y="11278"/>
                    <a:pt x="10376" y="11087"/>
                  </a:cubicBezTo>
                  <a:cubicBezTo>
                    <a:pt x="11012" y="10896"/>
                    <a:pt x="11859" y="11469"/>
                    <a:pt x="12812" y="13094"/>
                  </a:cubicBezTo>
                  <a:cubicBezTo>
                    <a:pt x="13765" y="14719"/>
                    <a:pt x="14824" y="17395"/>
                    <a:pt x="15671" y="19115"/>
                  </a:cubicBezTo>
                  <a:cubicBezTo>
                    <a:pt x="16518" y="20835"/>
                    <a:pt x="17153" y="21600"/>
                    <a:pt x="17682" y="21313"/>
                  </a:cubicBezTo>
                  <a:cubicBezTo>
                    <a:pt x="18212" y="21027"/>
                    <a:pt x="18635" y="19688"/>
                    <a:pt x="19271" y="16152"/>
                  </a:cubicBezTo>
                  <a:cubicBezTo>
                    <a:pt x="19906" y="12616"/>
                    <a:pt x="20753" y="6881"/>
                    <a:pt x="21600" y="1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4114740" y="4800600"/>
              <a:ext cx="4235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212"/>
                    <a:pt x="0" y="6425"/>
                    <a:pt x="5400" y="9692"/>
                  </a:cubicBezTo>
                  <a:cubicBezTo>
                    <a:pt x="10800" y="12960"/>
                    <a:pt x="21600" y="16283"/>
                    <a:pt x="21600" y="18277"/>
                  </a:cubicBezTo>
                  <a:cubicBezTo>
                    <a:pt x="21600" y="20271"/>
                    <a:pt x="10800" y="20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3936940" y="4051300"/>
              <a:ext cx="21998" cy="56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532" fill="norm" stroke="1" extrusionOk="0">
                  <a:moveTo>
                    <a:pt x="0" y="0"/>
                  </a:moveTo>
                  <a:cubicBezTo>
                    <a:pt x="0" y="2891"/>
                    <a:pt x="0" y="5781"/>
                    <a:pt x="2945" y="8712"/>
                  </a:cubicBezTo>
                  <a:cubicBezTo>
                    <a:pt x="5891" y="11643"/>
                    <a:pt x="11782" y="14614"/>
                    <a:pt x="15709" y="16581"/>
                  </a:cubicBezTo>
                  <a:cubicBezTo>
                    <a:pt x="19636" y="18549"/>
                    <a:pt x="21600" y="19512"/>
                    <a:pt x="19636" y="20195"/>
                  </a:cubicBezTo>
                  <a:cubicBezTo>
                    <a:pt x="17673" y="20877"/>
                    <a:pt x="11782" y="21279"/>
                    <a:pt x="7855" y="21439"/>
                  </a:cubicBezTo>
                  <a:cubicBezTo>
                    <a:pt x="3927" y="21600"/>
                    <a:pt x="1964" y="21520"/>
                    <a:pt x="0" y="214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3638490" y="4451350"/>
              <a:ext cx="1968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06" y="5635"/>
                    <a:pt x="11613" y="11270"/>
                    <a:pt x="15213" y="14870"/>
                  </a:cubicBezTo>
                  <a:cubicBezTo>
                    <a:pt x="18813" y="18470"/>
                    <a:pt x="20206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3657540" y="4305300"/>
              <a:ext cx="2159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3400"/>
                    <a:pt x="6776" y="6800"/>
                    <a:pt x="10376" y="10400"/>
                  </a:cubicBezTo>
                  <a:cubicBezTo>
                    <a:pt x="13976" y="14000"/>
                    <a:pt x="17788" y="17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3638490" y="4235449"/>
              <a:ext cx="30629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600" fill="norm" stroke="1" extrusionOk="0">
                  <a:moveTo>
                    <a:pt x="0" y="0"/>
                  </a:moveTo>
                  <a:cubicBezTo>
                    <a:pt x="5030" y="3800"/>
                    <a:pt x="10060" y="7600"/>
                    <a:pt x="13685" y="10700"/>
                  </a:cubicBezTo>
                  <a:cubicBezTo>
                    <a:pt x="17310" y="13800"/>
                    <a:pt x="19529" y="16200"/>
                    <a:pt x="20564" y="17900"/>
                  </a:cubicBezTo>
                  <a:cubicBezTo>
                    <a:pt x="21600" y="19600"/>
                    <a:pt x="21452" y="20600"/>
                    <a:pt x="2130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3778190" y="4210050"/>
              <a:ext cx="1778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14" y="1490"/>
                    <a:pt x="4629" y="2979"/>
                    <a:pt x="8229" y="6579"/>
                  </a:cubicBezTo>
                  <a:cubicBezTo>
                    <a:pt x="11829" y="10179"/>
                    <a:pt x="16714" y="158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3346390" y="4267200"/>
              <a:ext cx="2730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9" y="3692"/>
                    <a:pt x="6698" y="7385"/>
                    <a:pt x="10298" y="10985"/>
                  </a:cubicBezTo>
                  <a:cubicBezTo>
                    <a:pt x="13898" y="14585"/>
                    <a:pt x="17749" y="180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3232090" y="4318000"/>
              <a:ext cx="2794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400"/>
                    <a:pt x="3600" y="4800"/>
                    <a:pt x="7200" y="8400"/>
                  </a:cubicBezTo>
                  <a:cubicBezTo>
                    <a:pt x="10800" y="12000"/>
                    <a:pt x="162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2959040" y="4375150"/>
              <a:ext cx="3048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3411"/>
                    <a:pt x="6000" y="6821"/>
                    <a:pt x="9600" y="10421"/>
                  </a:cubicBezTo>
                  <a:cubicBezTo>
                    <a:pt x="13200" y="14021"/>
                    <a:pt x="17400" y="17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2711390" y="4343400"/>
              <a:ext cx="2984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89" y="4114"/>
                    <a:pt x="8579" y="8229"/>
                    <a:pt x="12179" y="11829"/>
                  </a:cubicBezTo>
                  <a:cubicBezTo>
                    <a:pt x="15779" y="15429"/>
                    <a:pt x="18689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2546290" y="4445000"/>
              <a:ext cx="2349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54" y="5262"/>
                    <a:pt x="10508" y="10523"/>
                    <a:pt x="14108" y="14123"/>
                  </a:cubicBezTo>
                  <a:cubicBezTo>
                    <a:pt x="17708" y="17723"/>
                    <a:pt x="19654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2533590" y="4508500"/>
              <a:ext cx="571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2565340" y="4342268"/>
              <a:ext cx="228601" cy="16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144"/>
                  </a:moveTo>
                  <a:cubicBezTo>
                    <a:pt x="1000" y="-126"/>
                    <a:pt x="2000" y="-396"/>
                    <a:pt x="5600" y="3114"/>
                  </a:cubicBezTo>
                  <a:cubicBezTo>
                    <a:pt x="9200" y="6624"/>
                    <a:pt x="15400" y="13914"/>
                    <a:pt x="21600" y="212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1258490" y="3588692"/>
              <a:ext cx="349251" cy="52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21561"/>
                  </a:moveTo>
                  <a:cubicBezTo>
                    <a:pt x="655" y="19826"/>
                    <a:pt x="1309" y="18091"/>
                    <a:pt x="2815" y="15966"/>
                  </a:cubicBezTo>
                  <a:cubicBezTo>
                    <a:pt x="4320" y="13841"/>
                    <a:pt x="6676" y="11325"/>
                    <a:pt x="9491" y="9200"/>
                  </a:cubicBezTo>
                  <a:cubicBezTo>
                    <a:pt x="12305" y="7074"/>
                    <a:pt x="15578" y="5339"/>
                    <a:pt x="17673" y="4428"/>
                  </a:cubicBezTo>
                  <a:cubicBezTo>
                    <a:pt x="19767" y="3518"/>
                    <a:pt x="20684" y="3431"/>
                    <a:pt x="20815" y="3388"/>
                  </a:cubicBezTo>
                  <a:cubicBezTo>
                    <a:pt x="20945" y="3344"/>
                    <a:pt x="20291" y="3344"/>
                    <a:pt x="18916" y="3171"/>
                  </a:cubicBezTo>
                  <a:cubicBezTo>
                    <a:pt x="17542" y="2997"/>
                    <a:pt x="15447" y="2650"/>
                    <a:pt x="14204" y="2303"/>
                  </a:cubicBezTo>
                  <a:cubicBezTo>
                    <a:pt x="12960" y="1956"/>
                    <a:pt x="12567" y="1609"/>
                    <a:pt x="12764" y="1306"/>
                  </a:cubicBezTo>
                  <a:cubicBezTo>
                    <a:pt x="12960" y="1002"/>
                    <a:pt x="13745" y="742"/>
                    <a:pt x="15055" y="481"/>
                  </a:cubicBezTo>
                  <a:cubicBezTo>
                    <a:pt x="16364" y="221"/>
                    <a:pt x="18196" y="-39"/>
                    <a:pt x="19309" y="4"/>
                  </a:cubicBezTo>
                  <a:cubicBezTo>
                    <a:pt x="20422" y="48"/>
                    <a:pt x="20815" y="395"/>
                    <a:pt x="20945" y="1045"/>
                  </a:cubicBezTo>
                  <a:cubicBezTo>
                    <a:pt x="21076" y="1696"/>
                    <a:pt x="20945" y="2650"/>
                    <a:pt x="20815" y="3344"/>
                  </a:cubicBezTo>
                  <a:cubicBezTo>
                    <a:pt x="20684" y="4038"/>
                    <a:pt x="20553" y="4472"/>
                    <a:pt x="20684" y="4862"/>
                  </a:cubicBezTo>
                  <a:cubicBezTo>
                    <a:pt x="20815" y="5253"/>
                    <a:pt x="21207" y="5600"/>
                    <a:pt x="21600" y="59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1747440" y="3299797"/>
              <a:ext cx="78208" cy="389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43" fill="norm" stroke="1" extrusionOk="0">
                  <a:moveTo>
                    <a:pt x="0" y="8831"/>
                  </a:moveTo>
                  <a:cubicBezTo>
                    <a:pt x="3411" y="12315"/>
                    <a:pt x="6821" y="15799"/>
                    <a:pt x="8811" y="18005"/>
                  </a:cubicBezTo>
                  <a:cubicBezTo>
                    <a:pt x="10800" y="20212"/>
                    <a:pt x="11368" y="21141"/>
                    <a:pt x="11368" y="21315"/>
                  </a:cubicBezTo>
                  <a:cubicBezTo>
                    <a:pt x="11368" y="21489"/>
                    <a:pt x="10800" y="20908"/>
                    <a:pt x="9663" y="18644"/>
                  </a:cubicBezTo>
                  <a:cubicBezTo>
                    <a:pt x="8526" y="16379"/>
                    <a:pt x="6821" y="12431"/>
                    <a:pt x="5968" y="9354"/>
                  </a:cubicBezTo>
                  <a:cubicBezTo>
                    <a:pt x="5116" y="6276"/>
                    <a:pt x="5116" y="4070"/>
                    <a:pt x="5116" y="2676"/>
                  </a:cubicBezTo>
                  <a:cubicBezTo>
                    <a:pt x="5116" y="1283"/>
                    <a:pt x="5116" y="702"/>
                    <a:pt x="6537" y="354"/>
                  </a:cubicBezTo>
                  <a:cubicBezTo>
                    <a:pt x="7958" y="5"/>
                    <a:pt x="10800" y="-111"/>
                    <a:pt x="13358" y="121"/>
                  </a:cubicBezTo>
                  <a:cubicBezTo>
                    <a:pt x="15916" y="354"/>
                    <a:pt x="18189" y="934"/>
                    <a:pt x="19611" y="2386"/>
                  </a:cubicBezTo>
                  <a:cubicBezTo>
                    <a:pt x="21032" y="3837"/>
                    <a:pt x="21600" y="6160"/>
                    <a:pt x="20179" y="7612"/>
                  </a:cubicBezTo>
                  <a:cubicBezTo>
                    <a:pt x="18758" y="9063"/>
                    <a:pt x="15347" y="9644"/>
                    <a:pt x="11653" y="9934"/>
                  </a:cubicBezTo>
                  <a:cubicBezTo>
                    <a:pt x="7958" y="10224"/>
                    <a:pt x="3979" y="10224"/>
                    <a:pt x="2274" y="9934"/>
                  </a:cubicBezTo>
                  <a:cubicBezTo>
                    <a:pt x="568" y="9644"/>
                    <a:pt x="1137" y="9063"/>
                    <a:pt x="1705" y="84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1880790" y="3352800"/>
              <a:ext cx="1016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11976040" y="3263900"/>
              <a:ext cx="120651" cy="11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9" fill="norm" stroke="1" extrusionOk="0">
                  <a:moveTo>
                    <a:pt x="0" y="2274"/>
                  </a:moveTo>
                  <a:cubicBezTo>
                    <a:pt x="3032" y="7958"/>
                    <a:pt x="6063" y="13642"/>
                    <a:pt x="8337" y="17053"/>
                  </a:cubicBezTo>
                  <a:cubicBezTo>
                    <a:pt x="10611" y="20463"/>
                    <a:pt x="12126" y="21600"/>
                    <a:pt x="12884" y="20463"/>
                  </a:cubicBezTo>
                  <a:cubicBezTo>
                    <a:pt x="13642" y="19326"/>
                    <a:pt x="13642" y="15916"/>
                    <a:pt x="14968" y="12126"/>
                  </a:cubicBezTo>
                  <a:cubicBezTo>
                    <a:pt x="16295" y="8337"/>
                    <a:pt x="18947" y="41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12110570" y="3039533"/>
              <a:ext cx="487771" cy="335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386" fill="norm" stroke="1" extrusionOk="0">
                  <a:moveTo>
                    <a:pt x="4156" y="13905"/>
                  </a:moveTo>
                  <a:cubicBezTo>
                    <a:pt x="3221" y="14040"/>
                    <a:pt x="2286" y="14175"/>
                    <a:pt x="1584" y="14985"/>
                  </a:cubicBezTo>
                  <a:cubicBezTo>
                    <a:pt x="883" y="15795"/>
                    <a:pt x="416" y="17280"/>
                    <a:pt x="182" y="18562"/>
                  </a:cubicBezTo>
                  <a:cubicBezTo>
                    <a:pt x="-52" y="19845"/>
                    <a:pt x="-52" y="20925"/>
                    <a:pt x="135" y="21263"/>
                  </a:cubicBezTo>
                  <a:cubicBezTo>
                    <a:pt x="322" y="21600"/>
                    <a:pt x="696" y="21195"/>
                    <a:pt x="1023" y="20655"/>
                  </a:cubicBezTo>
                  <a:cubicBezTo>
                    <a:pt x="1351" y="20115"/>
                    <a:pt x="1631" y="19440"/>
                    <a:pt x="1865" y="18765"/>
                  </a:cubicBezTo>
                  <a:cubicBezTo>
                    <a:pt x="2099" y="18090"/>
                    <a:pt x="2286" y="17415"/>
                    <a:pt x="2519" y="17483"/>
                  </a:cubicBezTo>
                  <a:cubicBezTo>
                    <a:pt x="2753" y="17550"/>
                    <a:pt x="3034" y="18360"/>
                    <a:pt x="3361" y="19035"/>
                  </a:cubicBezTo>
                  <a:cubicBezTo>
                    <a:pt x="3688" y="19710"/>
                    <a:pt x="4062" y="20250"/>
                    <a:pt x="4483" y="20520"/>
                  </a:cubicBezTo>
                  <a:cubicBezTo>
                    <a:pt x="4904" y="20790"/>
                    <a:pt x="5371" y="20790"/>
                    <a:pt x="5839" y="18765"/>
                  </a:cubicBezTo>
                  <a:cubicBezTo>
                    <a:pt x="6306" y="16740"/>
                    <a:pt x="6774" y="12690"/>
                    <a:pt x="7008" y="9450"/>
                  </a:cubicBezTo>
                  <a:cubicBezTo>
                    <a:pt x="7242" y="6210"/>
                    <a:pt x="7242" y="3780"/>
                    <a:pt x="7242" y="2228"/>
                  </a:cubicBezTo>
                  <a:cubicBezTo>
                    <a:pt x="7242" y="675"/>
                    <a:pt x="7242" y="0"/>
                    <a:pt x="7195" y="0"/>
                  </a:cubicBezTo>
                  <a:cubicBezTo>
                    <a:pt x="7148" y="0"/>
                    <a:pt x="7054" y="675"/>
                    <a:pt x="6867" y="3240"/>
                  </a:cubicBezTo>
                  <a:cubicBezTo>
                    <a:pt x="6680" y="5805"/>
                    <a:pt x="6400" y="10260"/>
                    <a:pt x="6306" y="12825"/>
                  </a:cubicBezTo>
                  <a:cubicBezTo>
                    <a:pt x="6213" y="15390"/>
                    <a:pt x="6306" y="16065"/>
                    <a:pt x="6587" y="16335"/>
                  </a:cubicBezTo>
                  <a:cubicBezTo>
                    <a:pt x="6867" y="16605"/>
                    <a:pt x="7335" y="16470"/>
                    <a:pt x="7709" y="15998"/>
                  </a:cubicBezTo>
                  <a:cubicBezTo>
                    <a:pt x="8083" y="15525"/>
                    <a:pt x="8364" y="14715"/>
                    <a:pt x="8597" y="13973"/>
                  </a:cubicBezTo>
                  <a:cubicBezTo>
                    <a:pt x="8831" y="13230"/>
                    <a:pt x="9018" y="12555"/>
                    <a:pt x="9018" y="12555"/>
                  </a:cubicBezTo>
                  <a:cubicBezTo>
                    <a:pt x="9018" y="12555"/>
                    <a:pt x="8831" y="13230"/>
                    <a:pt x="8738" y="14040"/>
                  </a:cubicBezTo>
                  <a:cubicBezTo>
                    <a:pt x="8644" y="14850"/>
                    <a:pt x="8644" y="15795"/>
                    <a:pt x="8878" y="16403"/>
                  </a:cubicBezTo>
                  <a:cubicBezTo>
                    <a:pt x="9112" y="17010"/>
                    <a:pt x="9579" y="17280"/>
                    <a:pt x="9953" y="17145"/>
                  </a:cubicBezTo>
                  <a:cubicBezTo>
                    <a:pt x="10327" y="17010"/>
                    <a:pt x="10608" y="16470"/>
                    <a:pt x="10935" y="15458"/>
                  </a:cubicBezTo>
                  <a:cubicBezTo>
                    <a:pt x="11262" y="14445"/>
                    <a:pt x="11636" y="12960"/>
                    <a:pt x="11917" y="11880"/>
                  </a:cubicBezTo>
                  <a:cubicBezTo>
                    <a:pt x="12197" y="10800"/>
                    <a:pt x="12384" y="10125"/>
                    <a:pt x="12478" y="10192"/>
                  </a:cubicBezTo>
                  <a:cubicBezTo>
                    <a:pt x="12571" y="10260"/>
                    <a:pt x="12571" y="11070"/>
                    <a:pt x="12618" y="11812"/>
                  </a:cubicBezTo>
                  <a:cubicBezTo>
                    <a:pt x="12665" y="12555"/>
                    <a:pt x="12758" y="13230"/>
                    <a:pt x="12805" y="13905"/>
                  </a:cubicBezTo>
                  <a:cubicBezTo>
                    <a:pt x="12852" y="14580"/>
                    <a:pt x="12852" y="15255"/>
                    <a:pt x="13086" y="15727"/>
                  </a:cubicBezTo>
                  <a:cubicBezTo>
                    <a:pt x="13319" y="16200"/>
                    <a:pt x="13787" y="16470"/>
                    <a:pt x="14208" y="16403"/>
                  </a:cubicBezTo>
                  <a:cubicBezTo>
                    <a:pt x="14629" y="16335"/>
                    <a:pt x="15003" y="15930"/>
                    <a:pt x="15704" y="14783"/>
                  </a:cubicBezTo>
                  <a:cubicBezTo>
                    <a:pt x="16405" y="13635"/>
                    <a:pt x="17434" y="11745"/>
                    <a:pt x="18042" y="10328"/>
                  </a:cubicBezTo>
                  <a:cubicBezTo>
                    <a:pt x="18649" y="8910"/>
                    <a:pt x="18836" y="7965"/>
                    <a:pt x="18743" y="7762"/>
                  </a:cubicBezTo>
                  <a:cubicBezTo>
                    <a:pt x="18649" y="7560"/>
                    <a:pt x="18275" y="8100"/>
                    <a:pt x="17901" y="9180"/>
                  </a:cubicBezTo>
                  <a:cubicBezTo>
                    <a:pt x="17527" y="10260"/>
                    <a:pt x="17153" y="11880"/>
                    <a:pt x="16966" y="13028"/>
                  </a:cubicBezTo>
                  <a:cubicBezTo>
                    <a:pt x="16779" y="14175"/>
                    <a:pt x="16779" y="14850"/>
                    <a:pt x="17013" y="15322"/>
                  </a:cubicBezTo>
                  <a:cubicBezTo>
                    <a:pt x="17247" y="15795"/>
                    <a:pt x="17714" y="16065"/>
                    <a:pt x="18509" y="16065"/>
                  </a:cubicBezTo>
                  <a:cubicBezTo>
                    <a:pt x="19304" y="16065"/>
                    <a:pt x="20426" y="15795"/>
                    <a:pt x="21548" y="155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1165465" y="2188023"/>
              <a:ext cx="434676" cy="585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67" fill="norm" stroke="1" extrusionOk="0">
                  <a:moveTo>
                    <a:pt x="11725" y="1482"/>
                  </a:moveTo>
                  <a:cubicBezTo>
                    <a:pt x="10368" y="867"/>
                    <a:pt x="9012" y="252"/>
                    <a:pt x="7812" y="60"/>
                  </a:cubicBezTo>
                  <a:cubicBezTo>
                    <a:pt x="6612" y="-132"/>
                    <a:pt x="5568" y="99"/>
                    <a:pt x="4368" y="1252"/>
                  </a:cubicBezTo>
                  <a:cubicBezTo>
                    <a:pt x="3168" y="2405"/>
                    <a:pt x="1812" y="4480"/>
                    <a:pt x="977" y="6863"/>
                  </a:cubicBezTo>
                  <a:cubicBezTo>
                    <a:pt x="142" y="9246"/>
                    <a:pt x="-171" y="11936"/>
                    <a:pt x="90" y="14242"/>
                  </a:cubicBezTo>
                  <a:cubicBezTo>
                    <a:pt x="351" y="16548"/>
                    <a:pt x="1186" y="18470"/>
                    <a:pt x="2542" y="19700"/>
                  </a:cubicBezTo>
                  <a:cubicBezTo>
                    <a:pt x="3899" y="20930"/>
                    <a:pt x="5777" y="21468"/>
                    <a:pt x="7655" y="21199"/>
                  </a:cubicBezTo>
                  <a:cubicBezTo>
                    <a:pt x="9533" y="20930"/>
                    <a:pt x="11412" y="19854"/>
                    <a:pt x="12559" y="18739"/>
                  </a:cubicBezTo>
                  <a:cubicBezTo>
                    <a:pt x="13707" y="17625"/>
                    <a:pt x="14125" y="16472"/>
                    <a:pt x="14333" y="15664"/>
                  </a:cubicBezTo>
                  <a:cubicBezTo>
                    <a:pt x="14542" y="14857"/>
                    <a:pt x="14542" y="14396"/>
                    <a:pt x="14281" y="14166"/>
                  </a:cubicBezTo>
                  <a:cubicBezTo>
                    <a:pt x="14020" y="13935"/>
                    <a:pt x="13499" y="13935"/>
                    <a:pt x="13186" y="14127"/>
                  </a:cubicBezTo>
                  <a:cubicBezTo>
                    <a:pt x="12872" y="14319"/>
                    <a:pt x="12768" y="14704"/>
                    <a:pt x="12716" y="15280"/>
                  </a:cubicBezTo>
                  <a:cubicBezTo>
                    <a:pt x="12664" y="15857"/>
                    <a:pt x="12664" y="16625"/>
                    <a:pt x="12925" y="17202"/>
                  </a:cubicBezTo>
                  <a:cubicBezTo>
                    <a:pt x="13186" y="17778"/>
                    <a:pt x="13707" y="18163"/>
                    <a:pt x="14229" y="18393"/>
                  </a:cubicBezTo>
                  <a:cubicBezTo>
                    <a:pt x="14751" y="18624"/>
                    <a:pt x="15272" y="18701"/>
                    <a:pt x="15638" y="18547"/>
                  </a:cubicBezTo>
                  <a:cubicBezTo>
                    <a:pt x="16003" y="18393"/>
                    <a:pt x="16212" y="18009"/>
                    <a:pt x="16368" y="17394"/>
                  </a:cubicBezTo>
                  <a:cubicBezTo>
                    <a:pt x="16525" y="16779"/>
                    <a:pt x="16629" y="15933"/>
                    <a:pt x="16577" y="15319"/>
                  </a:cubicBezTo>
                  <a:cubicBezTo>
                    <a:pt x="16525" y="14704"/>
                    <a:pt x="16316" y="14319"/>
                    <a:pt x="16264" y="14319"/>
                  </a:cubicBezTo>
                  <a:cubicBezTo>
                    <a:pt x="16212" y="14319"/>
                    <a:pt x="16316" y="14704"/>
                    <a:pt x="16681" y="14934"/>
                  </a:cubicBezTo>
                  <a:cubicBezTo>
                    <a:pt x="17046" y="15165"/>
                    <a:pt x="17672" y="15242"/>
                    <a:pt x="18507" y="15165"/>
                  </a:cubicBezTo>
                  <a:cubicBezTo>
                    <a:pt x="19342" y="15088"/>
                    <a:pt x="20386" y="14857"/>
                    <a:pt x="21429" y="14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1581090" y="2419350"/>
              <a:ext cx="167259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fill="norm" stroke="1" extrusionOk="0">
                  <a:moveTo>
                    <a:pt x="11340" y="0"/>
                  </a:moveTo>
                  <a:cubicBezTo>
                    <a:pt x="8100" y="514"/>
                    <a:pt x="4860" y="1029"/>
                    <a:pt x="2835" y="1929"/>
                  </a:cubicBezTo>
                  <a:cubicBezTo>
                    <a:pt x="810" y="2829"/>
                    <a:pt x="0" y="4114"/>
                    <a:pt x="0" y="5271"/>
                  </a:cubicBezTo>
                  <a:cubicBezTo>
                    <a:pt x="0" y="6429"/>
                    <a:pt x="810" y="7457"/>
                    <a:pt x="3645" y="8357"/>
                  </a:cubicBezTo>
                  <a:cubicBezTo>
                    <a:pt x="6480" y="9257"/>
                    <a:pt x="11340" y="10029"/>
                    <a:pt x="14580" y="10929"/>
                  </a:cubicBezTo>
                  <a:cubicBezTo>
                    <a:pt x="17820" y="11829"/>
                    <a:pt x="19440" y="12857"/>
                    <a:pt x="20385" y="14271"/>
                  </a:cubicBezTo>
                  <a:cubicBezTo>
                    <a:pt x="21330" y="15686"/>
                    <a:pt x="21600" y="17486"/>
                    <a:pt x="21060" y="18771"/>
                  </a:cubicBezTo>
                  <a:cubicBezTo>
                    <a:pt x="20520" y="20057"/>
                    <a:pt x="19170" y="20829"/>
                    <a:pt x="178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1771590" y="2376621"/>
              <a:ext cx="184151" cy="116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5" fill="norm" stroke="1" extrusionOk="0">
                  <a:moveTo>
                    <a:pt x="0" y="8635"/>
                  </a:moveTo>
                  <a:cubicBezTo>
                    <a:pt x="1241" y="8635"/>
                    <a:pt x="2483" y="8635"/>
                    <a:pt x="3476" y="6959"/>
                  </a:cubicBezTo>
                  <a:cubicBezTo>
                    <a:pt x="4469" y="5284"/>
                    <a:pt x="5214" y="1932"/>
                    <a:pt x="4966" y="628"/>
                  </a:cubicBezTo>
                  <a:cubicBezTo>
                    <a:pt x="4717" y="-675"/>
                    <a:pt x="3476" y="70"/>
                    <a:pt x="2483" y="2677"/>
                  </a:cubicBezTo>
                  <a:cubicBezTo>
                    <a:pt x="1490" y="5284"/>
                    <a:pt x="745" y="9753"/>
                    <a:pt x="497" y="13104"/>
                  </a:cubicBezTo>
                  <a:cubicBezTo>
                    <a:pt x="248" y="16456"/>
                    <a:pt x="497" y="18691"/>
                    <a:pt x="2110" y="19808"/>
                  </a:cubicBezTo>
                  <a:cubicBezTo>
                    <a:pt x="3724" y="20925"/>
                    <a:pt x="6703" y="20925"/>
                    <a:pt x="10179" y="17759"/>
                  </a:cubicBezTo>
                  <a:cubicBezTo>
                    <a:pt x="13655" y="14594"/>
                    <a:pt x="17628" y="8263"/>
                    <a:pt x="21600" y="1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2116821" y="1962150"/>
              <a:ext cx="9292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600" fill="norm" stroke="1" extrusionOk="0">
                  <a:moveTo>
                    <a:pt x="2352" y="0"/>
                  </a:moveTo>
                  <a:cubicBezTo>
                    <a:pt x="912" y="1241"/>
                    <a:pt x="-528" y="2483"/>
                    <a:pt x="192" y="4841"/>
                  </a:cubicBezTo>
                  <a:cubicBezTo>
                    <a:pt x="912" y="7200"/>
                    <a:pt x="3792" y="10676"/>
                    <a:pt x="7632" y="13655"/>
                  </a:cubicBezTo>
                  <a:cubicBezTo>
                    <a:pt x="11472" y="16634"/>
                    <a:pt x="16272" y="19117"/>
                    <a:pt x="210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351359" y="2540000"/>
              <a:ext cx="788532" cy="40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34" fill="norm" stroke="1" extrusionOk="0">
                  <a:moveTo>
                    <a:pt x="552" y="21374"/>
                  </a:moveTo>
                  <a:cubicBezTo>
                    <a:pt x="263" y="21487"/>
                    <a:pt x="-27" y="21600"/>
                    <a:pt x="2" y="21487"/>
                  </a:cubicBezTo>
                  <a:cubicBezTo>
                    <a:pt x="31" y="21374"/>
                    <a:pt x="378" y="21035"/>
                    <a:pt x="1652" y="19677"/>
                  </a:cubicBezTo>
                  <a:cubicBezTo>
                    <a:pt x="2926" y="18320"/>
                    <a:pt x="5127" y="15946"/>
                    <a:pt x="7096" y="13797"/>
                  </a:cubicBezTo>
                  <a:cubicBezTo>
                    <a:pt x="9065" y="11648"/>
                    <a:pt x="10802" y="9726"/>
                    <a:pt x="13031" y="7577"/>
                  </a:cubicBezTo>
                  <a:cubicBezTo>
                    <a:pt x="15261" y="5428"/>
                    <a:pt x="17983" y="3053"/>
                    <a:pt x="19488" y="1753"/>
                  </a:cubicBezTo>
                  <a:cubicBezTo>
                    <a:pt x="20994" y="452"/>
                    <a:pt x="21283" y="226"/>
                    <a:pt x="215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1752140" y="2457450"/>
              <a:ext cx="438551" cy="35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93" fill="norm" stroke="1" extrusionOk="0">
                  <a:moveTo>
                    <a:pt x="2190" y="20584"/>
                  </a:moveTo>
                  <a:cubicBezTo>
                    <a:pt x="1260" y="21092"/>
                    <a:pt x="330" y="21600"/>
                    <a:pt x="71" y="21473"/>
                  </a:cubicBezTo>
                  <a:cubicBezTo>
                    <a:pt x="-187" y="21346"/>
                    <a:pt x="226" y="20584"/>
                    <a:pt x="1828" y="18741"/>
                  </a:cubicBezTo>
                  <a:cubicBezTo>
                    <a:pt x="3430" y="16899"/>
                    <a:pt x="6221" y="13976"/>
                    <a:pt x="9683" y="10673"/>
                  </a:cubicBezTo>
                  <a:cubicBezTo>
                    <a:pt x="13145" y="7369"/>
                    <a:pt x="17279" y="3685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2387540" y="2006600"/>
              <a:ext cx="63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2419290" y="2209799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2692340" y="196215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2707946" y="1772647"/>
              <a:ext cx="289195" cy="34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22" fill="norm" stroke="1" extrusionOk="0">
                  <a:moveTo>
                    <a:pt x="2148" y="11069"/>
                  </a:moveTo>
                  <a:cubicBezTo>
                    <a:pt x="1360" y="11069"/>
                    <a:pt x="572" y="11069"/>
                    <a:pt x="335" y="10738"/>
                  </a:cubicBezTo>
                  <a:cubicBezTo>
                    <a:pt x="99" y="10407"/>
                    <a:pt x="414" y="9744"/>
                    <a:pt x="414" y="8750"/>
                  </a:cubicBezTo>
                  <a:cubicBezTo>
                    <a:pt x="414" y="7756"/>
                    <a:pt x="99" y="6431"/>
                    <a:pt x="20" y="5305"/>
                  </a:cubicBezTo>
                  <a:cubicBezTo>
                    <a:pt x="-59" y="4178"/>
                    <a:pt x="99" y="3251"/>
                    <a:pt x="414" y="3118"/>
                  </a:cubicBezTo>
                  <a:cubicBezTo>
                    <a:pt x="729" y="2986"/>
                    <a:pt x="1202" y="3648"/>
                    <a:pt x="2542" y="5901"/>
                  </a:cubicBezTo>
                  <a:cubicBezTo>
                    <a:pt x="3883" y="8154"/>
                    <a:pt x="6090" y="11997"/>
                    <a:pt x="7509" y="14515"/>
                  </a:cubicBezTo>
                  <a:cubicBezTo>
                    <a:pt x="8928" y="17032"/>
                    <a:pt x="9559" y="18225"/>
                    <a:pt x="10110" y="19285"/>
                  </a:cubicBezTo>
                  <a:cubicBezTo>
                    <a:pt x="10662" y="20345"/>
                    <a:pt x="11135" y="21273"/>
                    <a:pt x="11293" y="21405"/>
                  </a:cubicBezTo>
                  <a:cubicBezTo>
                    <a:pt x="11450" y="21538"/>
                    <a:pt x="11293" y="20875"/>
                    <a:pt x="10662" y="20014"/>
                  </a:cubicBezTo>
                  <a:cubicBezTo>
                    <a:pt x="10032" y="19153"/>
                    <a:pt x="8928" y="18093"/>
                    <a:pt x="8218" y="17231"/>
                  </a:cubicBezTo>
                  <a:cubicBezTo>
                    <a:pt x="7509" y="16370"/>
                    <a:pt x="7194" y="15707"/>
                    <a:pt x="7430" y="15111"/>
                  </a:cubicBezTo>
                  <a:cubicBezTo>
                    <a:pt x="7667" y="14515"/>
                    <a:pt x="8455" y="13985"/>
                    <a:pt x="9322" y="12328"/>
                  </a:cubicBezTo>
                  <a:cubicBezTo>
                    <a:pt x="10189" y="10672"/>
                    <a:pt x="11135" y="7889"/>
                    <a:pt x="11608" y="5967"/>
                  </a:cubicBezTo>
                  <a:cubicBezTo>
                    <a:pt x="12081" y="4046"/>
                    <a:pt x="12081" y="2986"/>
                    <a:pt x="11923" y="1992"/>
                  </a:cubicBezTo>
                  <a:cubicBezTo>
                    <a:pt x="11766" y="998"/>
                    <a:pt x="11450" y="71"/>
                    <a:pt x="11293" y="4"/>
                  </a:cubicBezTo>
                  <a:cubicBezTo>
                    <a:pt x="11135" y="-62"/>
                    <a:pt x="11135" y="733"/>
                    <a:pt x="11923" y="2787"/>
                  </a:cubicBezTo>
                  <a:cubicBezTo>
                    <a:pt x="12712" y="4841"/>
                    <a:pt x="14288" y="8154"/>
                    <a:pt x="16023" y="10672"/>
                  </a:cubicBezTo>
                  <a:cubicBezTo>
                    <a:pt x="17757" y="13190"/>
                    <a:pt x="19649" y="14912"/>
                    <a:pt x="21541" y="16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3009840" y="1890571"/>
              <a:ext cx="61795" cy="10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0660" fill="norm" stroke="1" extrusionOk="0">
                  <a:moveTo>
                    <a:pt x="4320" y="1649"/>
                  </a:moveTo>
                  <a:cubicBezTo>
                    <a:pt x="2160" y="3377"/>
                    <a:pt x="0" y="5105"/>
                    <a:pt x="360" y="8345"/>
                  </a:cubicBezTo>
                  <a:cubicBezTo>
                    <a:pt x="720" y="11585"/>
                    <a:pt x="3600" y="16337"/>
                    <a:pt x="6840" y="18713"/>
                  </a:cubicBezTo>
                  <a:cubicBezTo>
                    <a:pt x="10080" y="21089"/>
                    <a:pt x="13680" y="21089"/>
                    <a:pt x="16560" y="19793"/>
                  </a:cubicBezTo>
                  <a:cubicBezTo>
                    <a:pt x="19440" y="18497"/>
                    <a:pt x="21600" y="15905"/>
                    <a:pt x="20880" y="12233"/>
                  </a:cubicBezTo>
                  <a:cubicBezTo>
                    <a:pt x="20160" y="8561"/>
                    <a:pt x="16560" y="3809"/>
                    <a:pt x="12600" y="1649"/>
                  </a:cubicBezTo>
                  <a:cubicBezTo>
                    <a:pt x="8640" y="-511"/>
                    <a:pt x="4320" y="-79"/>
                    <a:pt x="0" y="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3221092" y="1522870"/>
              <a:ext cx="377502" cy="271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45" fill="norm" stroke="1" extrusionOk="0">
                  <a:moveTo>
                    <a:pt x="624" y="12145"/>
                  </a:moveTo>
                  <a:cubicBezTo>
                    <a:pt x="264" y="11308"/>
                    <a:pt x="-96" y="10471"/>
                    <a:pt x="24" y="10052"/>
                  </a:cubicBezTo>
                  <a:cubicBezTo>
                    <a:pt x="144" y="9634"/>
                    <a:pt x="744" y="9634"/>
                    <a:pt x="1704" y="9969"/>
                  </a:cubicBezTo>
                  <a:cubicBezTo>
                    <a:pt x="2664" y="10303"/>
                    <a:pt x="3984" y="10973"/>
                    <a:pt x="4884" y="11643"/>
                  </a:cubicBezTo>
                  <a:cubicBezTo>
                    <a:pt x="5784" y="12313"/>
                    <a:pt x="6264" y="12982"/>
                    <a:pt x="6564" y="13736"/>
                  </a:cubicBezTo>
                  <a:cubicBezTo>
                    <a:pt x="6864" y="14489"/>
                    <a:pt x="6984" y="15327"/>
                    <a:pt x="6804" y="15996"/>
                  </a:cubicBezTo>
                  <a:cubicBezTo>
                    <a:pt x="6624" y="16666"/>
                    <a:pt x="6144" y="17169"/>
                    <a:pt x="5424" y="16582"/>
                  </a:cubicBezTo>
                  <a:cubicBezTo>
                    <a:pt x="4704" y="15996"/>
                    <a:pt x="3744" y="14322"/>
                    <a:pt x="3444" y="12145"/>
                  </a:cubicBezTo>
                  <a:cubicBezTo>
                    <a:pt x="3144" y="9969"/>
                    <a:pt x="3504" y="7289"/>
                    <a:pt x="3924" y="5531"/>
                  </a:cubicBezTo>
                  <a:cubicBezTo>
                    <a:pt x="4344" y="3773"/>
                    <a:pt x="4824" y="2936"/>
                    <a:pt x="5364" y="2434"/>
                  </a:cubicBezTo>
                  <a:cubicBezTo>
                    <a:pt x="5904" y="1931"/>
                    <a:pt x="6504" y="1764"/>
                    <a:pt x="6984" y="2015"/>
                  </a:cubicBezTo>
                  <a:cubicBezTo>
                    <a:pt x="7464" y="2266"/>
                    <a:pt x="7824" y="2936"/>
                    <a:pt x="8004" y="3689"/>
                  </a:cubicBezTo>
                  <a:cubicBezTo>
                    <a:pt x="8184" y="4443"/>
                    <a:pt x="8184" y="5280"/>
                    <a:pt x="8304" y="5280"/>
                  </a:cubicBezTo>
                  <a:cubicBezTo>
                    <a:pt x="8424" y="5280"/>
                    <a:pt x="8664" y="4443"/>
                    <a:pt x="8784" y="3606"/>
                  </a:cubicBezTo>
                  <a:cubicBezTo>
                    <a:pt x="8904" y="2769"/>
                    <a:pt x="8904" y="1931"/>
                    <a:pt x="8724" y="1848"/>
                  </a:cubicBezTo>
                  <a:cubicBezTo>
                    <a:pt x="8544" y="1764"/>
                    <a:pt x="8184" y="2434"/>
                    <a:pt x="8004" y="3271"/>
                  </a:cubicBezTo>
                  <a:cubicBezTo>
                    <a:pt x="7824" y="4108"/>
                    <a:pt x="7824" y="5113"/>
                    <a:pt x="7884" y="6034"/>
                  </a:cubicBezTo>
                  <a:cubicBezTo>
                    <a:pt x="7944" y="6955"/>
                    <a:pt x="8064" y="7792"/>
                    <a:pt x="8424" y="8462"/>
                  </a:cubicBezTo>
                  <a:cubicBezTo>
                    <a:pt x="8784" y="9131"/>
                    <a:pt x="9384" y="9634"/>
                    <a:pt x="10284" y="9299"/>
                  </a:cubicBezTo>
                  <a:cubicBezTo>
                    <a:pt x="11184" y="8964"/>
                    <a:pt x="12384" y="7792"/>
                    <a:pt x="13044" y="6452"/>
                  </a:cubicBezTo>
                  <a:cubicBezTo>
                    <a:pt x="13704" y="5113"/>
                    <a:pt x="13824" y="3606"/>
                    <a:pt x="13824" y="2350"/>
                  </a:cubicBezTo>
                  <a:cubicBezTo>
                    <a:pt x="13824" y="1094"/>
                    <a:pt x="13704" y="89"/>
                    <a:pt x="13704" y="6"/>
                  </a:cubicBezTo>
                  <a:cubicBezTo>
                    <a:pt x="13704" y="-78"/>
                    <a:pt x="13824" y="759"/>
                    <a:pt x="14904" y="3271"/>
                  </a:cubicBezTo>
                  <a:cubicBezTo>
                    <a:pt x="15984" y="5782"/>
                    <a:pt x="18024" y="9969"/>
                    <a:pt x="19284" y="12982"/>
                  </a:cubicBezTo>
                  <a:cubicBezTo>
                    <a:pt x="20544" y="15996"/>
                    <a:pt x="21024" y="17838"/>
                    <a:pt x="21264" y="19178"/>
                  </a:cubicBezTo>
                  <a:cubicBezTo>
                    <a:pt x="21504" y="20517"/>
                    <a:pt x="21504" y="21355"/>
                    <a:pt x="20664" y="21438"/>
                  </a:cubicBezTo>
                  <a:cubicBezTo>
                    <a:pt x="19824" y="21522"/>
                    <a:pt x="18144" y="20852"/>
                    <a:pt x="17064" y="19848"/>
                  </a:cubicBezTo>
                  <a:cubicBezTo>
                    <a:pt x="15984" y="18843"/>
                    <a:pt x="15504" y="17503"/>
                    <a:pt x="15024" y="16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3454340" y="1403350"/>
              <a:ext cx="38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3518618" y="1380345"/>
              <a:ext cx="119873" cy="137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30" fill="norm" stroke="1" extrusionOk="0">
                  <a:moveTo>
                    <a:pt x="6567" y="21230"/>
                  </a:moveTo>
                  <a:cubicBezTo>
                    <a:pt x="6567" y="15666"/>
                    <a:pt x="6567" y="10103"/>
                    <a:pt x="6381" y="6339"/>
                  </a:cubicBezTo>
                  <a:cubicBezTo>
                    <a:pt x="6194" y="2575"/>
                    <a:pt x="5822" y="612"/>
                    <a:pt x="4891" y="121"/>
                  </a:cubicBezTo>
                  <a:cubicBezTo>
                    <a:pt x="3960" y="-370"/>
                    <a:pt x="2470" y="612"/>
                    <a:pt x="1353" y="3557"/>
                  </a:cubicBezTo>
                  <a:cubicBezTo>
                    <a:pt x="236" y="6503"/>
                    <a:pt x="-509" y="11412"/>
                    <a:pt x="422" y="15012"/>
                  </a:cubicBezTo>
                  <a:cubicBezTo>
                    <a:pt x="1353" y="18612"/>
                    <a:pt x="3960" y="20903"/>
                    <a:pt x="7684" y="21066"/>
                  </a:cubicBezTo>
                  <a:cubicBezTo>
                    <a:pt x="11408" y="21230"/>
                    <a:pt x="16250" y="19266"/>
                    <a:pt x="21091" y="17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3641401" y="1323130"/>
              <a:ext cx="98690" cy="154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799" fill="norm" stroke="1" extrusionOk="0">
                  <a:moveTo>
                    <a:pt x="7641" y="1392"/>
                  </a:moveTo>
                  <a:cubicBezTo>
                    <a:pt x="5802" y="540"/>
                    <a:pt x="3964" y="-313"/>
                    <a:pt x="2585" y="113"/>
                  </a:cubicBezTo>
                  <a:cubicBezTo>
                    <a:pt x="1207" y="540"/>
                    <a:pt x="288" y="2245"/>
                    <a:pt x="58" y="4803"/>
                  </a:cubicBezTo>
                  <a:cubicBezTo>
                    <a:pt x="-172" y="7361"/>
                    <a:pt x="288" y="10771"/>
                    <a:pt x="1437" y="13471"/>
                  </a:cubicBezTo>
                  <a:cubicBezTo>
                    <a:pt x="2585" y="16171"/>
                    <a:pt x="4424" y="18161"/>
                    <a:pt x="6492" y="19440"/>
                  </a:cubicBezTo>
                  <a:cubicBezTo>
                    <a:pt x="8560" y="20719"/>
                    <a:pt x="10858" y="21287"/>
                    <a:pt x="13385" y="20292"/>
                  </a:cubicBezTo>
                  <a:cubicBezTo>
                    <a:pt x="15913" y="19298"/>
                    <a:pt x="18671" y="16740"/>
                    <a:pt x="21428" y="14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3684895" y="897091"/>
              <a:ext cx="398096" cy="488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10" fill="norm" stroke="1" extrusionOk="0">
                  <a:moveTo>
                    <a:pt x="1608" y="7433"/>
                  </a:moveTo>
                  <a:cubicBezTo>
                    <a:pt x="1037" y="7711"/>
                    <a:pt x="465" y="7989"/>
                    <a:pt x="180" y="8777"/>
                  </a:cubicBezTo>
                  <a:cubicBezTo>
                    <a:pt x="-106" y="9565"/>
                    <a:pt x="-106" y="10863"/>
                    <a:pt x="580" y="12763"/>
                  </a:cubicBezTo>
                  <a:cubicBezTo>
                    <a:pt x="1265" y="14664"/>
                    <a:pt x="2637" y="17167"/>
                    <a:pt x="3608" y="18697"/>
                  </a:cubicBezTo>
                  <a:cubicBezTo>
                    <a:pt x="4580" y="20226"/>
                    <a:pt x="5151" y="20782"/>
                    <a:pt x="5780" y="21107"/>
                  </a:cubicBezTo>
                  <a:cubicBezTo>
                    <a:pt x="6408" y="21431"/>
                    <a:pt x="7094" y="21524"/>
                    <a:pt x="7494" y="21246"/>
                  </a:cubicBezTo>
                  <a:cubicBezTo>
                    <a:pt x="7894" y="20968"/>
                    <a:pt x="8008" y="20319"/>
                    <a:pt x="7951" y="19763"/>
                  </a:cubicBezTo>
                  <a:cubicBezTo>
                    <a:pt x="7894" y="19206"/>
                    <a:pt x="7665" y="18743"/>
                    <a:pt x="6865" y="18326"/>
                  </a:cubicBezTo>
                  <a:cubicBezTo>
                    <a:pt x="6065" y="17909"/>
                    <a:pt x="4694" y="17538"/>
                    <a:pt x="3551" y="17491"/>
                  </a:cubicBezTo>
                  <a:cubicBezTo>
                    <a:pt x="2408" y="17445"/>
                    <a:pt x="1494" y="17723"/>
                    <a:pt x="1323" y="17816"/>
                  </a:cubicBezTo>
                  <a:cubicBezTo>
                    <a:pt x="1151" y="17909"/>
                    <a:pt x="1723" y="17816"/>
                    <a:pt x="3094" y="17167"/>
                  </a:cubicBezTo>
                  <a:cubicBezTo>
                    <a:pt x="4465" y="16518"/>
                    <a:pt x="6637" y="15313"/>
                    <a:pt x="7951" y="14571"/>
                  </a:cubicBezTo>
                  <a:cubicBezTo>
                    <a:pt x="9265" y="13830"/>
                    <a:pt x="9723" y="13551"/>
                    <a:pt x="10065" y="13181"/>
                  </a:cubicBezTo>
                  <a:cubicBezTo>
                    <a:pt x="10408" y="12810"/>
                    <a:pt x="10637" y="12346"/>
                    <a:pt x="10465" y="12207"/>
                  </a:cubicBezTo>
                  <a:cubicBezTo>
                    <a:pt x="10294" y="12068"/>
                    <a:pt x="9723" y="12254"/>
                    <a:pt x="9323" y="12578"/>
                  </a:cubicBezTo>
                  <a:cubicBezTo>
                    <a:pt x="8923" y="12903"/>
                    <a:pt x="8694" y="13366"/>
                    <a:pt x="8580" y="14015"/>
                  </a:cubicBezTo>
                  <a:cubicBezTo>
                    <a:pt x="8465" y="14664"/>
                    <a:pt x="8465" y="15498"/>
                    <a:pt x="8694" y="16147"/>
                  </a:cubicBezTo>
                  <a:cubicBezTo>
                    <a:pt x="8923" y="16796"/>
                    <a:pt x="9380" y="17260"/>
                    <a:pt x="9894" y="17538"/>
                  </a:cubicBezTo>
                  <a:cubicBezTo>
                    <a:pt x="10408" y="17816"/>
                    <a:pt x="10980" y="17909"/>
                    <a:pt x="11551" y="17862"/>
                  </a:cubicBezTo>
                  <a:cubicBezTo>
                    <a:pt x="12123" y="17816"/>
                    <a:pt x="12694" y="17630"/>
                    <a:pt x="13494" y="16842"/>
                  </a:cubicBezTo>
                  <a:cubicBezTo>
                    <a:pt x="14294" y="16054"/>
                    <a:pt x="15323" y="14664"/>
                    <a:pt x="16008" y="13691"/>
                  </a:cubicBezTo>
                  <a:cubicBezTo>
                    <a:pt x="16694" y="12717"/>
                    <a:pt x="17037" y="12161"/>
                    <a:pt x="17208" y="11651"/>
                  </a:cubicBezTo>
                  <a:cubicBezTo>
                    <a:pt x="17380" y="11141"/>
                    <a:pt x="17380" y="10678"/>
                    <a:pt x="17151" y="10585"/>
                  </a:cubicBezTo>
                  <a:cubicBezTo>
                    <a:pt x="16923" y="10492"/>
                    <a:pt x="16465" y="10770"/>
                    <a:pt x="16123" y="11188"/>
                  </a:cubicBezTo>
                  <a:cubicBezTo>
                    <a:pt x="15780" y="11605"/>
                    <a:pt x="15551" y="12161"/>
                    <a:pt x="15437" y="12671"/>
                  </a:cubicBezTo>
                  <a:cubicBezTo>
                    <a:pt x="15323" y="13181"/>
                    <a:pt x="15323" y="13644"/>
                    <a:pt x="15437" y="14154"/>
                  </a:cubicBezTo>
                  <a:cubicBezTo>
                    <a:pt x="15551" y="14664"/>
                    <a:pt x="15780" y="15220"/>
                    <a:pt x="16180" y="15545"/>
                  </a:cubicBezTo>
                  <a:cubicBezTo>
                    <a:pt x="16580" y="15869"/>
                    <a:pt x="17151" y="15962"/>
                    <a:pt x="17608" y="15730"/>
                  </a:cubicBezTo>
                  <a:cubicBezTo>
                    <a:pt x="18065" y="15498"/>
                    <a:pt x="18408" y="14942"/>
                    <a:pt x="18580" y="13412"/>
                  </a:cubicBezTo>
                  <a:cubicBezTo>
                    <a:pt x="18751" y="11883"/>
                    <a:pt x="18751" y="9380"/>
                    <a:pt x="18351" y="7062"/>
                  </a:cubicBezTo>
                  <a:cubicBezTo>
                    <a:pt x="17951" y="4745"/>
                    <a:pt x="17151" y="2612"/>
                    <a:pt x="16465" y="1407"/>
                  </a:cubicBezTo>
                  <a:cubicBezTo>
                    <a:pt x="15780" y="202"/>
                    <a:pt x="15208" y="-76"/>
                    <a:pt x="14865" y="17"/>
                  </a:cubicBezTo>
                  <a:cubicBezTo>
                    <a:pt x="14523" y="109"/>
                    <a:pt x="14408" y="573"/>
                    <a:pt x="14980" y="2010"/>
                  </a:cubicBezTo>
                  <a:cubicBezTo>
                    <a:pt x="15551" y="3447"/>
                    <a:pt x="16808" y="5857"/>
                    <a:pt x="18008" y="7572"/>
                  </a:cubicBezTo>
                  <a:cubicBezTo>
                    <a:pt x="19208" y="9287"/>
                    <a:pt x="20351" y="10307"/>
                    <a:pt x="21494" y="1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4567297" y="694266"/>
              <a:ext cx="106244" cy="30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21259" y="12537"/>
                  </a:moveTo>
                  <a:cubicBezTo>
                    <a:pt x="15753" y="10422"/>
                    <a:pt x="10247" y="8308"/>
                    <a:pt x="6435" y="6420"/>
                  </a:cubicBezTo>
                  <a:cubicBezTo>
                    <a:pt x="2624" y="4531"/>
                    <a:pt x="506" y="2870"/>
                    <a:pt x="83" y="1737"/>
                  </a:cubicBezTo>
                  <a:cubicBezTo>
                    <a:pt x="-341" y="604"/>
                    <a:pt x="930" y="0"/>
                    <a:pt x="2624" y="0"/>
                  </a:cubicBezTo>
                  <a:cubicBezTo>
                    <a:pt x="4318" y="0"/>
                    <a:pt x="6435" y="604"/>
                    <a:pt x="8553" y="2719"/>
                  </a:cubicBezTo>
                  <a:cubicBezTo>
                    <a:pt x="10671" y="4834"/>
                    <a:pt x="12788" y="8459"/>
                    <a:pt x="13635" y="11178"/>
                  </a:cubicBezTo>
                  <a:cubicBezTo>
                    <a:pt x="14483" y="13897"/>
                    <a:pt x="14059" y="15709"/>
                    <a:pt x="13000" y="17144"/>
                  </a:cubicBezTo>
                  <a:cubicBezTo>
                    <a:pt x="11941" y="18579"/>
                    <a:pt x="10247" y="19636"/>
                    <a:pt x="10459" y="20165"/>
                  </a:cubicBezTo>
                  <a:cubicBezTo>
                    <a:pt x="10671" y="20694"/>
                    <a:pt x="12788" y="20694"/>
                    <a:pt x="14906" y="20845"/>
                  </a:cubicBezTo>
                  <a:cubicBezTo>
                    <a:pt x="17024" y="20996"/>
                    <a:pt x="19141" y="21298"/>
                    <a:pt x="21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5150970" y="560211"/>
              <a:ext cx="166292" cy="366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83" fill="norm" stroke="1" extrusionOk="0">
                  <a:moveTo>
                    <a:pt x="6330" y="6583"/>
                  </a:moveTo>
                  <a:cubicBezTo>
                    <a:pt x="10650" y="10409"/>
                    <a:pt x="14970" y="14236"/>
                    <a:pt x="17400" y="16457"/>
                  </a:cubicBezTo>
                  <a:cubicBezTo>
                    <a:pt x="19830" y="18679"/>
                    <a:pt x="20370" y="19296"/>
                    <a:pt x="20775" y="19913"/>
                  </a:cubicBezTo>
                  <a:cubicBezTo>
                    <a:pt x="21180" y="20531"/>
                    <a:pt x="21450" y="21148"/>
                    <a:pt x="20910" y="21333"/>
                  </a:cubicBezTo>
                  <a:cubicBezTo>
                    <a:pt x="20370" y="21518"/>
                    <a:pt x="19020" y="21271"/>
                    <a:pt x="16050" y="19173"/>
                  </a:cubicBezTo>
                  <a:cubicBezTo>
                    <a:pt x="13080" y="17075"/>
                    <a:pt x="8490" y="13125"/>
                    <a:pt x="5520" y="10101"/>
                  </a:cubicBezTo>
                  <a:cubicBezTo>
                    <a:pt x="2550" y="7077"/>
                    <a:pt x="1200" y="4979"/>
                    <a:pt x="525" y="3621"/>
                  </a:cubicBezTo>
                  <a:cubicBezTo>
                    <a:pt x="-150" y="2263"/>
                    <a:pt x="-150" y="1646"/>
                    <a:pt x="390" y="1152"/>
                  </a:cubicBezTo>
                  <a:cubicBezTo>
                    <a:pt x="930" y="659"/>
                    <a:pt x="2010" y="288"/>
                    <a:pt x="3900" y="103"/>
                  </a:cubicBezTo>
                  <a:cubicBezTo>
                    <a:pt x="5790" y="-82"/>
                    <a:pt x="8490" y="-82"/>
                    <a:pt x="10920" y="659"/>
                  </a:cubicBezTo>
                  <a:cubicBezTo>
                    <a:pt x="13350" y="1399"/>
                    <a:pt x="15510" y="2880"/>
                    <a:pt x="14835" y="4979"/>
                  </a:cubicBezTo>
                  <a:cubicBezTo>
                    <a:pt x="14160" y="7077"/>
                    <a:pt x="10650" y="9792"/>
                    <a:pt x="7140" y="12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5359340" y="558800"/>
              <a:ext cx="762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5422840" y="476250"/>
              <a:ext cx="114301" cy="11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356"/>
                  </a:moveTo>
                  <a:cubicBezTo>
                    <a:pt x="6000" y="7462"/>
                    <a:pt x="12000" y="12567"/>
                    <a:pt x="15400" y="16102"/>
                  </a:cubicBezTo>
                  <a:cubicBezTo>
                    <a:pt x="18800" y="19636"/>
                    <a:pt x="19600" y="21600"/>
                    <a:pt x="19800" y="21600"/>
                  </a:cubicBezTo>
                  <a:cubicBezTo>
                    <a:pt x="20000" y="21600"/>
                    <a:pt x="19600" y="19636"/>
                    <a:pt x="19800" y="15709"/>
                  </a:cubicBezTo>
                  <a:cubicBezTo>
                    <a:pt x="20000" y="11782"/>
                    <a:pt x="20800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5553938" y="281516"/>
              <a:ext cx="40865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3125" y="10643"/>
                  </a:moveTo>
                  <a:cubicBezTo>
                    <a:pt x="2568" y="10800"/>
                    <a:pt x="2011" y="10957"/>
                    <a:pt x="1455" y="12522"/>
                  </a:cubicBezTo>
                  <a:cubicBezTo>
                    <a:pt x="898" y="14087"/>
                    <a:pt x="341" y="17061"/>
                    <a:pt x="119" y="18939"/>
                  </a:cubicBezTo>
                  <a:cubicBezTo>
                    <a:pt x="-104" y="20817"/>
                    <a:pt x="7" y="21600"/>
                    <a:pt x="286" y="21600"/>
                  </a:cubicBezTo>
                  <a:cubicBezTo>
                    <a:pt x="564" y="21600"/>
                    <a:pt x="1009" y="20817"/>
                    <a:pt x="1288" y="20035"/>
                  </a:cubicBezTo>
                  <a:cubicBezTo>
                    <a:pt x="1566" y="19252"/>
                    <a:pt x="1677" y="18470"/>
                    <a:pt x="1789" y="17687"/>
                  </a:cubicBezTo>
                  <a:cubicBezTo>
                    <a:pt x="1900" y="16904"/>
                    <a:pt x="2011" y="16122"/>
                    <a:pt x="2345" y="16122"/>
                  </a:cubicBezTo>
                  <a:cubicBezTo>
                    <a:pt x="2680" y="16122"/>
                    <a:pt x="3236" y="16904"/>
                    <a:pt x="3793" y="17452"/>
                  </a:cubicBezTo>
                  <a:cubicBezTo>
                    <a:pt x="4350" y="18000"/>
                    <a:pt x="4906" y="18313"/>
                    <a:pt x="5352" y="18000"/>
                  </a:cubicBezTo>
                  <a:cubicBezTo>
                    <a:pt x="5797" y="17687"/>
                    <a:pt x="6131" y="16748"/>
                    <a:pt x="6131" y="14009"/>
                  </a:cubicBezTo>
                  <a:cubicBezTo>
                    <a:pt x="6131" y="11270"/>
                    <a:pt x="5797" y="6730"/>
                    <a:pt x="5463" y="3913"/>
                  </a:cubicBezTo>
                  <a:cubicBezTo>
                    <a:pt x="5129" y="1096"/>
                    <a:pt x="4795" y="0"/>
                    <a:pt x="4628" y="0"/>
                  </a:cubicBezTo>
                  <a:cubicBezTo>
                    <a:pt x="4461" y="0"/>
                    <a:pt x="4461" y="1096"/>
                    <a:pt x="4795" y="3365"/>
                  </a:cubicBezTo>
                  <a:cubicBezTo>
                    <a:pt x="5129" y="5635"/>
                    <a:pt x="5797" y="9078"/>
                    <a:pt x="6298" y="11191"/>
                  </a:cubicBezTo>
                  <a:cubicBezTo>
                    <a:pt x="6799" y="13304"/>
                    <a:pt x="7133" y="14087"/>
                    <a:pt x="7578" y="14713"/>
                  </a:cubicBezTo>
                  <a:cubicBezTo>
                    <a:pt x="8024" y="15339"/>
                    <a:pt x="8581" y="15809"/>
                    <a:pt x="8970" y="15496"/>
                  </a:cubicBezTo>
                  <a:cubicBezTo>
                    <a:pt x="9360" y="15183"/>
                    <a:pt x="9583" y="14087"/>
                    <a:pt x="9694" y="12600"/>
                  </a:cubicBezTo>
                  <a:cubicBezTo>
                    <a:pt x="9805" y="11113"/>
                    <a:pt x="9805" y="9235"/>
                    <a:pt x="9805" y="7904"/>
                  </a:cubicBezTo>
                  <a:cubicBezTo>
                    <a:pt x="9805" y="6574"/>
                    <a:pt x="9805" y="5791"/>
                    <a:pt x="9805" y="5791"/>
                  </a:cubicBezTo>
                  <a:cubicBezTo>
                    <a:pt x="9805" y="5791"/>
                    <a:pt x="9805" y="6574"/>
                    <a:pt x="10028" y="7748"/>
                  </a:cubicBezTo>
                  <a:cubicBezTo>
                    <a:pt x="10251" y="8922"/>
                    <a:pt x="10696" y="10487"/>
                    <a:pt x="11086" y="11661"/>
                  </a:cubicBezTo>
                  <a:cubicBezTo>
                    <a:pt x="11475" y="12835"/>
                    <a:pt x="11809" y="13617"/>
                    <a:pt x="12143" y="13617"/>
                  </a:cubicBezTo>
                  <a:cubicBezTo>
                    <a:pt x="12477" y="13617"/>
                    <a:pt x="12811" y="12835"/>
                    <a:pt x="13034" y="11974"/>
                  </a:cubicBezTo>
                  <a:cubicBezTo>
                    <a:pt x="13257" y="11113"/>
                    <a:pt x="13368" y="10174"/>
                    <a:pt x="13424" y="9313"/>
                  </a:cubicBezTo>
                  <a:cubicBezTo>
                    <a:pt x="13480" y="8452"/>
                    <a:pt x="13480" y="7670"/>
                    <a:pt x="13535" y="7670"/>
                  </a:cubicBezTo>
                  <a:cubicBezTo>
                    <a:pt x="13591" y="7670"/>
                    <a:pt x="13702" y="8452"/>
                    <a:pt x="14036" y="9000"/>
                  </a:cubicBezTo>
                  <a:cubicBezTo>
                    <a:pt x="14370" y="9548"/>
                    <a:pt x="14927" y="9861"/>
                    <a:pt x="15428" y="9783"/>
                  </a:cubicBezTo>
                  <a:cubicBezTo>
                    <a:pt x="15929" y="9704"/>
                    <a:pt x="16374" y="9235"/>
                    <a:pt x="16764" y="8296"/>
                  </a:cubicBezTo>
                  <a:cubicBezTo>
                    <a:pt x="17154" y="7357"/>
                    <a:pt x="17488" y="5948"/>
                    <a:pt x="17655" y="4852"/>
                  </a:cubicBezTo>
                  <a:cubicBezTo>
                    <a:pt x="17822" y="3757"/>
                    <a:pt x="17822" y="2974"/>
                    <a:pt x="17655" y="2896"/>
                  </a:cubicBezTo>
                  <a:cubicBezTo>
                    <a:pt x="17488" y="2817"/>
                    <a:pt x="17154" y="3443"/>
                    <a:pt x="16987" y="4226"/>
                  </a:cubicBezTo>
                  <a:cubicBezTo>
                    <a:pt x="16820" y="5009"/>
                    <a:pt x="16820" y="5948"/>
                    <a:pt x="16875" y="6887"/>
                  </a:cubicBezTo>
                  <a:cubicBezTo>
                    <a:pt x="16931" y="7826"/>
                    <a:pt x="17042" y="8765"/>
                    <a:pt x="17655" y="9078"/>
                  </a:cubicBezTo>
                  <a:cubicBezTo>
                    <a:pt x="18267" y="9391"/>
                    <a:pt x="19381" y="9078"/>
                    <a:pt x="20104" y="8609"/>
                  </a:cubicBezTo>
                  <a:cubicBezTo>
                    <a:pt x="20828" y="8139"/>
                    <a:pt x="21162" y="7513"/>
                    <a:pt x="21496" y="6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6122793" y="107949"/>
              <a:ext cx="157298" cy="20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76" fill="norm" stroke="1" extrusionOk="0">
                  <a:moveTo>
                    <a:pt x="15354" y="0"/>
                  </a:moveTo>
                  <a:cubicBezTo>
                    <a:pt x="11322" y="3967"/>
                    <a:pt x="7290" y="7935"/>
                    <a:pt x="4698" y="11020"/>
                  </a:cubicBezTo>
                  <a:cubicBezTo>
                    <a:pt x="2106" y="14106"/>
                    <a:pt x="954" y="16310"/>
                    <a:pt x="378" y="17963"/>
                  </a:cubicBezTo>
                  <a:cubicBezTo>
                    <a:pt x="-198" y="19616"/>
                    <a:pt x="-198" y="20718"/>
                    <a:pt x="954" y="21159"/>
                  </a:cubicBezTo>
                  <a:cubicBezTo>
                    <a:pt x="2106" y="21600"/>
                    <a:pt x="4410" y="21380"/>
                    <a:pt x="8010" y="20388"/>
                  </a:cubicBezTo>
                  <a:cubicBezTo>
                    <a:pt x="11610" y="19396"/>
                    <a:pt x="16506" y="17633"/>
                    <a:pt x="21402" y="15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6197540" y="317500"/>
              <a:ext cx="889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6382749" y="0"/>
              <a:ext cx="208492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11018" y="0"/>
                  </a:moveTo>
                  <a:cubicBezTo>
                    <a:pt x="10146" y="4800"/>
                    <a:pt x="9273" y="9600"/>
                    <a:pt x="8291" y="13029"/>
                  </a:cubicBezTo>
                  <a:cubicBezTo>
                    <a:pt x="7309" y="16457"/>
                    <a:pt x="6218" y="18514"/>
                    <a:pt x="5236" y="19800"/>
                  </a:cubicBezTo>
                  <a:cubicBezTo>
                    <a:pt x="4255" y="21086"/>
                    <a:pt x="3382" y="21600"/>
                    <a:pt x="2509" y="21600"/>
                  </a:cubicBezTo>
                  <a:cubicBezTo>
                    <a:pt x="1636" y="21600"/>
                    <a:pt x="764" y="21086"/>
                    <a:pt x="327" y="20314"/>
                  </a:cubicBezTo>
                  <a:cubicBezTo>
                    <a:pt x="-109" y="19543"/>
                    <a:pt x="-109" y="18514"/>
                    <a:pt x="327" y="17743"/>
                  </a:cubicBezTo>
                  <a:cubicBezTo>
                    <a:pt x="764" y="16971"/>
                    <a:pt x="1636" y="16457"/>
                    <a:pt x="3491" y="16114"/>
                  </a:cubicBezTo>
                  <a:cubicBezTo>
                    <a:pt x="5346" y="15771"/>
                    <a:pt x="8182" y="15600"/>
                    <a:pt x="11346" y="16457"/>
                  </a:cubicBezTo>
                  <a:cubicBezTo>
                    <a:pt x="14509" y="17314"/>
                    <a:pt x="18000" y="19200"/>
                    <a:pt x="21491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-1" y="5912848"/>
              <a:ext cx="711142" cy="463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96" fill="norm" stroke="1" extrusionOk="0">
                  <a:moveTo>
                    <a:pt x="9938" y="1413"/>
                  </a:moveTo>
                  <a:cubicBezTo>
                    <a:pt x="9428" y="732"/>
                    <a:pt x="8919" y="51"/>
                    <a:pt x="8058" y="3"/>
                  </a:cubicBezTo>
                  <a:cubicBezTo>
                    <a:pt x="7198" y="-46"/>
                    <a:pt x="5988" y="538"/>
                    <a:pt x="4681" y="2386"/>
                  </a:cubicBezTo>
                  <a:cubicBezTo>
                    <a:pt x="3375" y="4235"/>
                    <a:pt x="1973" y="7349"/>
                    <a:pt x="1081" y="10170"/>
                  </a:cubicBezTo>
                  <a:cubicBezTo>
                    <a:pt x="189" y="12992"/>
                    <a:pt x="-193" y="15522"/>
                    <a:pt x="94" y="17419"/>
                  </a:cubicBezTo>
                  <a:cubicBezTo>
                    <a:pt x="380" y="19316"/>
                    <a:pt x="1336" y="20581"/>
                    <a:pt x="2324" y="21068"/>
                  </a:cubicBezTo>
                  <a:cubicBezTo>
                    <a:pt x="3311" y="21554"/>
                    <a:pt x="4331" y="21262"/>
                    <a:pt x="5255" y="20192"/>
                  </a:cubicBezTo>
                  <a:cubicBezTo>
                    <a:pt x="6179" y="19122"/>
                    <a:pt x="7007" y="17273"/>
                    <a:pt x="7421" y="16105"/>
                  </a:cubicBezTo>
                  <a:cubicBezTo>
                    <a:pt x="7835" y="14938"/>
                    <a:pt x="7835" y="14451"/>
                    <a:pt x="7612" y="14111"/>
                  </a:cubicBezTo>
                  <a:cubicBezTo>
                    <a:pt x="7389" y="13770"/>
                    <a:pt x="6943" y="13576"/>
                    <a:pt x="6593" y="13673"/>
                  </a:cubicBezTo>
                  <a:cubicBezTo>
                    <a:pt x="6242" y="13770"/>
                    <a:pt x="5988" y="14159"/>
                    <a:pt x="5828" y="14597"/>
                  </a:cubicBezTo>
                  <a:cubicBezTo>
                    <a:pt x="5669" y="15035"/>
                    <a:pt x="5605" y="15522"/>
                    <a:pt x="5733" y="15765"/>
                  </a:cubicBezTo>
                  <a:cubicBezTo>
                    <a:pt x="5860" y="16008"/>
                    <a:pt x="6179" y="16008"/>
                    <a:pt x="6497" y="15959"/>
                  </a:cubicBezTo>
                  <a:cubicBezTo>
                    <a:pt x="6816" y="15911"/>
                    <a:pt x="7134" y="15813"/>
                    <a:pt x="7453" y="15862"/>
                  </a:cubicBezTo>
                  <a:cubicBezTo>
                    <a:pt x="7772" y="15911"/>
                    <a:pt x="8090" y="16105"/>
                    <a:pt x="8600" y="15911"/>
                  </a:cubicBezTo>
                  <a:cubicBezTo>
                    <a:pt x="9110" y="15716"/>
                    <a:pt x="9811" y="15132"/>
                    <a:pt x="10416" y="14257"/>
                  </a:cubicBezTo>
                  <a:cubicBezTo>
                    <a:pt x="11021" y="13381"/>
                    <a:pt x="11531" y="12213"/>
                    <a:pt x="11818" y="11386"/>
                  </a:cubicBezTo>
                  <a:cubicBezTo>
                    <a:pt x="12104" y="10559"/>
                    <a:pt x="12168" y="10073"/>
                    <a:pt x="12104" y="9635"/>
                  </a:cubicBezTo>
                  <a:cubicBezTo>
                    <a:pt x="12041" y="9197"/>
                    <a:pt x="11849" y="8808"/>
                    <a:pt x="11626" y="8759"/>
                  </a:cubicBezTo>
                  <a:cubicBezTo>
                    <a:pt x="11403" y="8711"/>
                    <a:pt x="11149" y="9003"/>
                    <a:pt x="11085" y="9392"/>
                  </a:cubicBezTo>
                  <a:cubicBezTo>
                    <a:pt x="11021" y="9781"/>
                    <a:pt x="11149" y="10268"/>
                    <a:pt x="11563" y="10900"/>
                  </a:cubicBezTo>
                  <a:cubicBezTo>
                    <a:pt x="11977" y="11532"/>
                    <a:pt x="12678" y="12311"/>
                    <a:pt x="13156" y="12943"/>
                  </a:cubicBezTo>
                  <a:cubicBezTo>
                    <a:pt x="13634" y="13576"/>
                    <a:pt x="13888" y="14062"/>
                    <a:pt x="14016" y="14549"/>
                  </a:cubicBezTo>
                  <a:cubicBezTo>
                    <a:pt x="14143" y="15035"/>
                    <a:pt x="14143" y="15522"/>
                    <a:pt x="14048" y="15959"/>
                  </a:cubicBezTo>
                  <a:cubicBezTo>
                    <a:pt x="13952" y="16397"/>
                    <a:pt x="13761" y="16786"/>
                    <a:pt x="13506" y="17030"/>
                  </a:cubicBezTo>
                  <a:cubicBezTo>
                    <a:pt x="13251" y="17273"/>
                    <a:pt x="12933" y="17370"/>
                    <a:pt x="12805" y="17176"/>
                  </a:cubicBezTo>
                  <a:cubicBezTo>
                    <a:pt x="12678" y="16981"/>
                    <a:pt x="12742" y="16495"/>
                    <a:pt x="13283" y="15570"/>
                  </a:cubicBezTo>
                  <a:cubicBezTo>
                    <a:pt x="13825" y="14646"/>
                    <a:pt x="14844" y="13284"/>
                    <a:pt x="15672" y="12116"/>
                  </a:cubicBezTo>
                  <a:cubicBezTo>
                    <a:pt x="16501" y="10949"/>
                    <a:pt x="17138" y="9976"/>
                    <a:pt x="17552" y="9197"/>
                  </a:cubicBezTo>
                  <a:cubicBezTo>
                    <a:pt x="17966" y="8419"/>
                    <a:pt x="18157" y="7835"/>
                    <a:pt x="18094" y="7543"/>
                  </a:cubicBezTo>
                  <a:cubicBezTo>
                    <a:pt x="18030" y="7251"/>
                    <a:pt x="17711" y="7251"/>
                    <a:pt x="17297" y="7592"/>
                  </a:cubicBezTo>
                  <a:cubicBezTo>
                    <a:pt x="16883" y="7932"/>
                    <a:pt x="16373" y="8613"/>
                    <a:pt x="16055" y="9246"/>
                  </a:cubicBezTo>
                  <a:cubicBezTo>
                    <a:pt x="15736" y="9878"/>
                    <a:pt x="15609" y="10462"/>
                    <a:pt x="15609" y="11046"/>
                  </a:cubicBezTo>
                  <a:cubicBezTo>
                    <a:pt x="15609" y="11630"/>
                    <a:pt x="15736" y="12213"/>
                    <a:pt x="16342" y="12554"/>
                  </a:cubicBezTo>
                  <a:cubicBezTo>
                    <a:pt x="16947" y="12895"/>
                    <a:pt x="18030" y="12992"/>
                    <a:pt x="18954" y="12943"/>
                  </a:cubicBezTo>
                  <a:cubicBezTo>
                    <a:pt x="19878" y="12895"/>
                    <a:pt x="20642" y="12700"/>
                    <a:pt x="21407" y="12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819090" y="5926566"/>
              <a:ext cx="285751" cy="228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3348"/>
                  </a:moveTo>
                  <a:cubicBezTo>
                    <a:pt x="320" y="2169"/>
                    <a:pt x="640" y="991"/>
                    <a:pt x="2640" y="402"/>
                  </a:cubicBezTo>
                  <a:cubicBezTo>
                    <a:pt x="4640" y="-187"/>
                    <a:pt x="8320" y="-187"/>
                    <a:pt x="10400" y="795"/>
                  </a:cubicBezTo>
                  <a:cubicBezTo>
                    <a:pt x="12480" y="1777"/>
                    <a:pt x="12960" y="3740"/>
                    <a:pt x="12640" y="6195"/>
                  </a:cubicBezTo>
                  <a:cubicBezTo>
                    <a:pt x="12320" y="8649"/>
                    <a:pt x="11200" y="11595"/>
                    <a:pt x="10240" y="13657"/>
                  </a:cubicBezTo>
                  <a:cubicBezTo>
                    <a:pt x="9280" y="15718"/>
                    <a:pt x="8480" y="16897"/>
                    <a:pt x="7840" y="18075"/>
                  </a:cubicBezTo>
                  <a:cubicBezTo>
                    <a:pt x="7200" y="19253"/>
                    <a:pt x="6720" y="20431"/>
                    <a:pt x="6880" y="20922"/>
                  </a:cubicBezTo>
                  <a:cubicBezTo>
                    <a:pt x="7040" y="21413"/>
                    <a:pt x="7840" y="21217"/>
                    <a:pt x="10400" y="20431"/>
                  </a:cubicBezTo>
                  <a:cubicBezTo>
                    <a:pt x="12960" y="19646"/>
                    <a:pt x="17280" y="18271"/>
                    <a:pt x="21600" y="16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222190" y="6216650"/>
              <a:ext cx="8890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6" y="19080"/>
                    <a:pt x="3291" y="16560"/>
                    <a:pt x="5014" y="14310"/>
                  </a:cubicBezTo>
                  <a:cubicBezTo>
                    <a:pt x="6737" y="12060"/>
                    <a:pt x="8537" y="10080"/>
                    <a:pt x="10311" y="8460"/>
                  </a:cubicBezTo>
                  <a:cubicBezTo>
                    <a:pt x="12086" y="6840"/>
                    <a:pt x="13834" y="5580"/>
                    <a:pt x="15711" y="4230"/>
                  </a:cubicBezTo>
                  <a:cubicBezTo>
                    <a:pt x="17589" y="2880"/>
                    <a:pt x="1959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250890" y="5888151"/>
              <a:ext cx="317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1440" y="11153"/>
                    <a:pt x="2880" y="2153"/>
                    <a:pt x="6480" y="353"/>
                  </a:cubicBezTo>
                  <a:cubicBezTo>
                    <a:pt x="10080" y="-1447"/>
                    <a:pt x="1584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1263590" y="60515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2819340" y="5915305"/>
              <a:ext cx="8058151" cy="170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0" y="21583"/>
                  </a:moveTo>
                  <a:cubicBezTo>
                    <a:pt x="148" y="21529"/>
                    <a:pt x="295" y="21476"/>
                    <a:pt x="454" y="21422"/>
                  </a:cubicBezTo>
                  <a:cubicBezTo>
                    <a:pt x="613" y="21369"/>
                    <a:pt x="783" y="21315"/>
                    <a:pt x="967" y="21235"/>
                  </a:cubicBezTo>
                  <a:cubicBezTo>
                    <a:pt x="1152" y="21154"/>
                    <a:pt x="1350" y="21047"/>
                    <a:pt x="1552" y="20926"/>
                  </a:cubicBezTo>
                  <a:cubicBezTo>
                    <a:pt x="1753" y="20806"/>
                    <a:pt x="1957" y="20672"/>
                    <a:pt x="2162" y="20538"/>
                  </a:cubicBezTo>
                  <a:cubicBezTo>
                    <a:pt x="2366" y="20404"/>
                    <a:pt x="2570" y="20270"/>
                    <a:pt x="2760" y="20149"/>
                  </a:cubicBezTo>
                  <a:cubicBezTo>
                    <a:pt x="2950" y="20029"/>
                    <a:pt x="3126" y="19921"/>
                    <a:pt x="3311" y="19761"/>
                  </a:cubicBezTo>
                  <a:cubicBezTo>
                    <a:pt x="3495" y="19600"/>
                    <a:pt x="3688" y="19385"/>
                    <a:pt x="3870" y="19131"/>
                  </a:cubicBezTo>
                  <a:cubicBezTo>
                    <a:pt x="4051" y="18876"/>
                    <a:pt x="4221" y="18582"/>
                    <a:pt x="4380" y="18247"/>
                  </a:cubicBezTo>
                  <a:cubicBezTo>
                    <a:pt x="4539" y="17912"/>
                    <a:pt x="4687" y="17536"/>
                    <a:pt x="4848" y="17054"/>
                  </a:cubicBezTo>
                  <a:cubicBezTo>
                    <a:pt x="5010" y="16572"/>
                    <a:pt x="5186" y="15982"/>
                    <a:pt x="5348" y="15352"/>
                  </a:cubicBezTo>
                  <a:cubicBezTo>
                    <a:pt x="5509" y="14722"/>
                    <a:pt x="5657" y="14052"/>
                    <a:pt x="5784" y="13436"/>
                  </a:cubicBezTo>
                  <a:cubicBezTo>
                    <a:pt x="5912" y="12820"/>
                    <a:pt x="6020" y="12257"/>
                    <a:pt x="6136" y="11641"/>
                  </a:cubicBezTo>
                  <a:cubicBezTo>
                    <a:pt x="6252" y="11024"/>
                    <a:pt x="6377" y="10354"/>
                    <a:pt x="6502" y="9644"/>
                  </a:cubicBezTo>
                  <a:cubicBezTo>
                    <a:pt x="6627" y="8934"/>
                    <a:pt x="6752" y="8183"/>
                    <a:pt x="6877" y="7460"/>
                  </a:cubicBezTo>
                  <a:cubicBezTo>
                    <a:pt x="7001" y="6736"/>
                    <a:pt x="7126" y="6040"/>
                    <a:pt x="7251" y="5370"/>
                  </a:cubicBezTo>
                  <a:cubicBezTo>
                    <a:pt x="7376" y="4700"/>
                    <a:pt x="7501" y="4056"/>
                    <a:pt x="7648" y="3453"/>
                  </a:cubicBezTo>
                  <a:cubicBezTo>
                    <a:pt x="7796" y="2850"/>
                    <a:pt x="7966" y="2288"/>
                    <a:pt x="8116" y="1872"/>
                  </a:cubicBezTo>
                  <a:cubicBezTo>
                    <a:pt x="8267" y="1457"/>
                    <a:pt x="8397" y="1189"/>
                    <a:pt x="8559" y="934"/>
                  </a:cubicBezTo>
                  <a:cubicBezTo>
                    <a:pt x="8721" y="680"/>
                    <a:pt x="8913" y="439"/>
                    <a:pt x="9106" y="278"/>
                  </a:cubicBezTo>
                  <a:cubicBezTo>
                    <a:pt x="9299" y="117"/>
                    <a:pt x="9492" y="37"/>
                    <a:pt x="9685" y="10"/>
                  </a:cubicBezTo>
                  <a:cubicBezTo>
                    <a:pt x="9878" y="-17"/>
                    <a:pt x="10071" y="10"/>
                    <a:pt x="10258" y="104"/>
                  </a:cubicBezTo>
                  <a:cubicBezTo>
                    <a:pt x="10445" y="197"/>
                    <a:pt x="10627" y="358"/>
                    <a:pt x="10797" y="573"/>
                  </a:cubicBezTo>
                  <a:cubicBezTo>
                    <a:pt x="10967" y="787"/>
                    <a:pt x="11126" y="1055"/>
                    <a:pt x="11311" y="1390"/>
                  </a:cubicBezTo>
                  <a:cubicBezTo>
                    <a:pt x="11495" y="1725"/>
                    <a:pt x="11705" y="2127"/>
                    <a:pt x="11904" y="2569"/>
                  </a:cubicBezTo>
                  <a:cubicBezTo>
                    <a:pt x="12102" y="3011"/>
                    <a:pt x="12289" y="3494"/>
                    <a:pt x="12460" y="3949"/>
                  </a:cubicBezTo>
                  <a:cubicBezTo>
                    <a:pt x="12630" y="4405"/>
                    <a:pt x="12783" y="4834"/>
                    <a:pt x="12959" y="5303"/>
                  </a:cubicBezTo>
                  <a:cubicBezTo>
                    <a:pt x="13135" y="5772"/>
                    <a:pt x="13333" y="6281"/>
                    <a:pt x="13506" y="6710"/>
                  </a:cubicBezTo>
                  <a:cubicBezTo>
                    <a:pt x="13679" y="7138"/>
                    <a:pt x="13827" y="7487"/>
                    <a:pt x="13983" y="7862"/>
                  </a:cubicBezTo>
                  <a:cubicBezTo>
                    <a:pt x="14139" y="8237"/>
                    <a:pt x="14304" y="8639"/>
                    <a:pt x="14474" y="9054"/>
                  </a:cubicBezTo>
                  <a:cubicBezTo>
                    <a:pt x="14644" y="9470"/>
                    <a:pt x="14820" y="9899"/>
                    <a:pt x="14996" y="10301"/>
                  </a:cubicBezTo>
                  <a:cubicBezTo>
                    <a:pt x="15172" y="10703"/>
                    <a:pt x="15348" y="11078"/>
                    <a:pt x="15529" y="11507"/>
                  </a:cubicBezTo>
                  <a:cubicBezTo>
                    <a:pt x="15711" y="11935"/>
                    <a:pt x="15898" y="12418"/>
                    <a:pt x="16068" y="12860"/>
                  </a:cubicBezTo>
                  <a:cubicBezTo>
                    <a:pt x="16238" y="13302"/>
                    <a:pt x="16391" y="13704"/>
                    <a:pt x="16559" y="14119"/>
                  </a:cubicBezTo>
                  <a:cubicBezTo>
                    <a:pt x="16726" y="14535"/>
                    <a:pt x="16908" y="14964"/>
                    <a:pt x="17089" y="15339"/>
                  </a:cubicBezTo>
                  <a:cubicBezTo>
                    <a:pt x="17271" y="15714"/>
                    <a:pt x="17452" y="16036"/>
                    <a:pt x="17620" y="16317"/>
                  </a:cubicBezTo>
                  <a:cubicBezTo>
                    <a:pt x="17787" y="16598"/>
                    <a:pt x="17940" y="16840"/>
                    <a:pt x="18105" y="17121"/>
                  </a:cubicBezTo>
                  <a:cubicBezTo>
                    <a:pt x="18270" y="17402"/>
                    <a:pt x="18445" y="17724"/>
                    <a:pt x="18630" y="17992"/>
                  </a:cubicBezTo>
                  <a:cubicBezTo>
                    <a:pt x="18814" y="18260"/>
                    <a:pt x="19007" y="18474"/>
                    <a:pt x="19209" y="18662"/>
                  </a:cubicBezTo>
                  <a:cubicBezTo>
                    <a:pt x="19410" y="18850"/>
                    <a:pt x="19620" y="19010"/>
                    <a:pt x="19824" y="19144"/>
                  </a:cubicBezTo>
                  <a:cubicBezTo>
                    <a:pt x="20028" y="19278"/>
                    <a:pt x="20227" y="19385"/>
                    <a:pt x="20431" y="19493"/>
                  </a:cubicBezTo>
                  <a:cubicBezTo>
                    <a:pt x="20635" y="19600"/>
                    <a:pt x="20845" y="19707"/>
                    <a:pt x="21041" y="19895"/>
                  </a:cubicBezTo>
                  <a:cubicBezTo>
                    <a:pt x="21237" y="20082"/>
                    <a:pt x="21418" y="20350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6540440" y="6007100"/>
              <a:ext cx="317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6565840" y="6553200"/>
              <a:ext cx="63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6606834" y="7023100"/>
              <a:ext cx="9807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169"/>
                    <a:pt x="2735" y="10338"/>
                    <a:pt x="575" y="13938"/>
                  </a:cubicBezTo>
                  <a:cubicBezTo>
                    <a:pt x="-1585" y="17538"/>
                    <a:pt x="2735" y="1956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10585390" y="7473950"/>
              <a:ext cx="2095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55" y="5175"/>
                    <a:pt x="10909" y="10350"/>
                    <a:pt x="14509" y="13950"/>
                  </a:cubicBezTo>
                  <a:cubicBezTo>
                    <a:pt x="18109" y="17550"/>
                    <a:pt x="19855" y="195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1540043" y="5733776"/>
              <a:ext cx="231548" cy="340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299" fill="norm" stroke="1" extrusionOk="0">
                  <a:moveTo>
                    <a:pt x="2041" y="2800"/>
                  </a:moveTo>
                  <a:cubicBezTo>
                    <a:pt x="1452" y="2270"/>
                    <a:pt x="863" y="1740"/>
                    <a:pt x="470" y="1144"/>
                  </a:cubicBezTo>
                  <a:cubicBezTo>
                    <a:pt x="77" y="548"/>
                    <a:pt x="-119" y="-115"/>
                    <a:pt x="77" y="18"/>
                  </a:cubicBezTo>
                  <a:cubicBezTo>
                    <a:pt x="274" y="150"/>
                    <a:pt x="863" y="1078"/>
                    <a:pt x="2041" y="3860"/>
                  </a:cubicBezTo>
                  <a:cubicBezTo>
                    <a:pt x="3219" y="6643"/>
                    <a:pt x="4986" y="11281"/>
                    <a:pt x="5968" y="14130"/>
                  </a:cubicBezTo>
                  <a:cubicBezTo>
                    <a:pt x="6950" y="16979"/>
                    <a:pt x="7146" y="18040"/>
                    <a:pt x="7343" y="19033"/>
                  </a:cubicBezTo>
                  <a:cubicBezTo>
                    <a:pt x="7539" y="20027"/>
                    <a:pt x="7736" y="20955"/>
                    <a:pt x="7343" y="21220"/>
                  </a:cubicBezTo>
                  <a:cubicBezTo>
                    <a:pt x="6950" y="21485"/>
                    <a:pt x="5968" y="21087"/>
                    <a:pt x="5085" y="20027"/>
                  </a:cubicBezTo>
                  <a:cubicBezTo>
                    <a:pt x="4201" y="18967"/>
                    <a:pt x="3416" y="17245"/>
                    <a:pt x="3317" y="16118"/>
                  </a:cubicBezTo>
                  <a:cubicBezTo>
                    <a:pt x="3219" y="14992"/>
                    <a:pt x="3808" y="14462"/>
                    <a:pt x="5379" y="13600"/>
                  </a:cubicBezTo>
                  <a:cubicBezTo>
                    <a:pt x="6950" y="12739"/>
                    <a:pt x="9503" y="11546"/>
                    <a:pt x="11270" y="10221"/>
                  </a:cubicBezTo>
                  <a:cubicBezTo>
                    <a:pt x="13037" y="8896"/>
                    <a:pt x="14019" y="7438"/>
                    <a:pt x="14608" y="5914"/>
                  </a:cubicBezTo>
                  <a:cubicBezTo>
                    <a:pt x="15197" y="4391"/>
                    <a:pt x="15394" y="2800"/>
                    <a:pt x="15492" y="2403"/>
                  </a:cubicBezTo>
                  <a:cubicBezTo>
                    <a:pt x="15590" y="2005"/>
                    <a:pt x="15590" y="2800"/>
                    <a:pt x="16179" y="5318"/>
                  </a:cubicBezTo>
                  <a:cubicBezTo>
                    <a:pt x="16768" y="7836"/>
                    <a:pt x="17946" y="12076"/>
                    <a:pt x="18928" y="14528"/>
                  </a:cubicBezTo>
                  <a:cubicBezTo>
                    <a:pt x="19910" y="16979"/>
                    <a:pt x="20696" y="17642"/>
                    <a:pt x="21481" y="18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1822390" y="5924550"/>
              <a:ext cx="89608" cy="103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0772" fill="norm" stroke="1" extrusionOk="0">
                  <a:moveTo>
                    <a:pt x="5891" y="0"/>
                  </a:moveTo>
                  <a:cubicBezTo>
                    <a:pt x="2945" y="3388"/>
                    <a:pt x="0" y="6776"/>
                    <a:pt x="0" y="10588"/>
                  </a:cubicBezTo>
                  <a:cubicBezTo>
                    <a:pt x="0" y="14400"/>
                    <a:pt x="2945" y="18635"/>
                    <a:pt x="6873" y="20118"/>
                  </a:cubicBezTo>
                  <a:cubicBezTo>
                    <a:pt x="10800" y="21600"/>
                    <a:pt x="15709" y="20329"/>
                    <a:pt x="18409" y="18635"/>
                  </a:cubicBezTo>
                  <a:cubicBezTo>
                    <a:pt x="21109" y="16941"/>
                    <a:pt x="21600" y="14824"/>
                    <a:pt x="19391" y="12071"/>
                  </a:cubicBezTo>
                  <a:cubicBezTo>
                    <a:pt x="17182" y="9318"/>
                    <a:pt x="12273" y="5929"/>
                    <a:pt x="7364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2191332" y="5780206"/>
              <a:ext cx="151759" cy="161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148" fill="norm" stroke="1" extrusionOk="0">
                  <a:moveTo>
                    <a:pt x="8909" y="5592"/>
                  </a:moveTo>
                  <a:cubicBezTo>
                    <a:pt x="8309" y="4208"/>
                    <a:pt x="7709" y="2823"/>
                    <a:pt x="6509" y="1715"/>
                  </a:cubicBezTo>
                  <a:cubicBezTo>
                    <a:pt x="5309" y="608"/>
                    <a:pt x="3509" y="-223"/>
                    <a:pt x="2309" y="54"/>
                  </a:cubicBezTo>
                  <a:cubicBezTo>
                    <a:pt x="1109" y="331"/>
                    <a:pt x="509" y="1715"/>
                    <a:pt x="209" y="4900"/>
                  </a:cubicBezTo>
                  <a:cubicBezTo>
                    <a:pt x="-91" y="8085"/>
                    <a:pt x="-91" y="13069"/>
                    <a:pt x="359" y="16115"/>
                  </a:cubicBezTo>
                  <a:cubicBezTo>
                    <a:pt x="809" y="19162"/>
                    <a:pt x="1709" y="20269"/>
                    <a:pt x="2909" y="20823"/>
                  </a:cubicBezTo>
                  <a:cubicBezTo>
                    <a:pt x="4109" y="21377"/>
                    <a:pt x="5609" y="21377"/>
                    <a:pt x="7109" y="19577"/>
                  </a:cubicBezTo>
                  <a:cubicBezTo>
                    <a:pt x="8609" y="17777"/>
                    <a:pt x="10109" y="14177"/>
                    <a:pt x="10859" y="11685"/>
                  </a:cubicBezTo>
                  <a:cubicBezTo>
                    <a:pt x="11609" y="9192"/>
                    <a:pt x="11609" y="7808"/>
                    <a:pt x="12059" y="7946"/>
                  </a:cubicBezTo>
                  <a:cubicBezTo>
                    <a:pt x="12509" y="8085"/>
                    <a:pt x="13409" y="9746"/>
                    <a:pt x="15059" y="11269"/>
                  </a:cubicBezTo>
                  <a:cubicBezTo>
                    <a:pt x="16709" y="12792"/>
                    <a:pt x="19109" y="14177"/>
                    <a:pt x="21509" y="15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2378262" y="5715434"/>
              <a:ext cx="85479" cy="190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14" fill="norm" stroke="1" extrusionOk="0">
                  <a:moveTo>
                    <a:pt x="18114" y="4224"/>
                  </a:moveTo>
                  <a:cubicBezTo>
                    <a:pt x="16534" y="3037"/>
                    <a:pt x="14953" y="1850"/>
                    <a:pt x="12582" y="1019"/>
                  </a:cubicBezTo>
                  <a:cubicBezTo>
                    <a:pt x="10212" y="189"/>
                    <a:pt x="7051" y="-286"/>
                    <a:pt x="4680" y="189"/>
                  </a:cubicBezTo>
                  <a:cubicBezTo>
                    <a:pt x="2309" y="663"/>
                    <a:pt x="729" y="2088"/>
                    <a:pt x="202" y="5529"/>
                  </a:cubicBezTo>
                  <a:cubicBezTo>
                    <a:pt x="-325" y="8971"/>
                    <a:pt x="202" y="14430"/>
                    <a:pt x="1519" y="17516"/>
                  </a:cubicBezTo>
                  <a:cubicBezTo>
                    <a:pt x="2836" y="20602"/>
                    <a:pt x="4943" y="21314"/>
                    <a:pt x="7314" y="21314"/>
                  </a:cubicBezTo>
                  <a:cubicBezTo>
                    <a:pt x="9685" y="21314"/>
                    <a:pt x="12319" y="20602"/>
                    <a:pt x="14690" y="19652"/>
                  </a:cubicBezTo>
                  <a:cubicBezTo>
                    <a:pt x="17060" y="18703"/>
                    <a:pt x="19168" y="17516"/>
                    <a:pt x="21275" y="16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2486193" y="5718085"/>
              <a:ext cx="72798" cy="16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72" fill="norm" stroke="1" extrusionOk="0">
                  <a:moveTo>
                    <a:pt x="11968" y="2116"/>
                  </a:moveTo>
                  <a:cubicBezTo>
                    <a:pt x="10116" y="994"/>
                    <a:pt x="8265" y="-128"/>
                    <a:pt x="6414" y="12"/>
                  </a:cubicBezTo>
                  <a:cubicBezTo>
                    <a:pt x="4562" y="153"/>
                    <a:pt x="2711" y="1555"/>
                    <a:pt x="1476" y="4501"/>
                  </a:cubicBezTo>
                  <a:cubicBezTo>
                    <a:pt x="242" y="7446"/>
                    <a:pt x="-375" y="11934"/>
                    <a:pt x="242" y="14880"/>
                  </a:cubicBezTo>
                  <a:cubicBezTo>
                    <a:pt x="859" y="17825"/>
                    <a:pt x="2711" y="19228"/>
                    <a:pt x="6414" y="20069"/>
                  </a:cubicBezTo>
                  <a:cubicBezTo>
                    <a:pt x="10116" y="20911"/>
                    <a:pt x="15671" y="21191"/>
                    <a:pt x="21225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2589528" y="5626100"/>
              <a:ext cx="21288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600" fill="norm" stroke="1" extrusionOk="0">
                  <a:moveTo>
                    <a:pt x="764" y="7406"/>
                  </a:moveTo>
                  <a:cubicBezTo>
                    <a:pt x="1834" y="7303"/>
                    <a:pt x="2903" y="7200"/>
                    <a:pt x="3759" y="6840"/>
                  </a:cubicBezTo>
                  <a:cubicBezTo>
                    <a:pt x="4614" y="6480"/>
                    <a:pt x="5256" y="5863"/>
                    <a:pt x="5362" y="5297"/>
                  </a:cubicBezTo>
                  <a:cubicBezTo>
                    <a:pt x="5469" y="4731"/>
                    <a:pt x="5042" y="4217"/>
                    <a:pt x="4293" y="4011"/>
                  </a:cubicBezTo>
                  <a:cubicBezTo>
                    <a:pt x="3545" y="3806"/>
                    <a:pt x="2475" y="3909"/>
                    <a:pt x="1620" y="4731"/>
                  </a:cubicBezTo>
                  <a:cubicBezTo>
                    <a:pt x="764" y="5554"/>
                    <a:pt x="123" y="7097"/>
                    <a:pt x="16" y="8434"/>
                  </a:cubicBezTo>
                  <a:cubicBezTo>
                    <a:pt x="-91" y="9771"/>
                    <a:pt x="337" y="10903"/>
                    <a:pt x="1834" y="11726"/>
                  </a:cubicBezTo>
                  <a:cubicBezTo>
                    <a:pt x="3331" y="12549"/>
                    <a:pt x="5897" y="13063"/>
                    <a:pt x="8250" y="12651"/>
                  </a:cubicBezTo>
                  <a:cubicBezTo>
                    <a:pt x="10602" y="12240"/>
                    <a:pt x="12741" y="10903"/>
                    <a:pt x="14024" y="9977"/>
                  </a:cubicBezTo>
                  <a:cubicBezTo>
                    <a:pt x="15307" y="9051"/>
                    <a:pt x="15735" y="8537"/>
                    <a:pt x="15842" y="8537"/>
                  </a:cubicBezTo>
                  <a:cubicBezTo>
                    <a:pt x="15949" y="8537"/>
                    <a:pt x="15735" y="9051"/>
                    <a:pt x="15735" y="11006"/>
                  </a:cubicBezTo>
                  <a:cubicBezTo>
                    <a:pt x="15735" y="12960"/>
                    <a:pt x="15949" y="16354"/>
                    <a:pt x="16162" y="18514"/>
                  </a:cubicBezTo>
                  <a:cubicBezTo>
                    <a:pt x="16376" y="20674"/>
                    <a:pt x="16590" y="21600"/>
                    <a:pt x="16590" y="21600"/>
                  </a:cubicBezTo>
                  <a:cubicBezTo>
                    <a:pt x="16590" y="21600"/>
                    <a:pt x="16376" y="20674"/>
                    <a:pt x="15842" y="18669"/>
                  </a:cubicBezTo>
                  <a:cubicBezTo>
                    <a:pt x="15307" y="16663"/>
                    <a:pt x="14452" y="13577"/>
                    <a:pt x="14131" y="10800"/>
                  </a:cubicBezTo>
                  <a:cubicBezTo>
                    <a:pt x="13810" y="8023"/>
                    <a:pt x="14024" y="5554"/>
                    <a:pt x="14452" y="4063"/>
                  </a:cubicBezTo>
                  <a:cubicBezTo>
                    <a:pt x="14879" y="2571"/>
                    <a:pt x="15521" y="2057"/>
                    <a:pt x="16376" y="1800"/>
                  </a:cubicBezTo>
                  <a:cubicBezTo>
                    <a:pt x="17232" y="1543"/>
                    <a:pt x="18301" y="1543"/>
                    <a:pt x="19370" y="2211"/>
                  </a:cubicBezTo>
                  <a:cubicBezTo>
                    <a:pt x="20440" y="2880"/>
                    <a:pt x="21509" y="4217"/>
                    <a:pt x="21509" y="5554"/>
                  </a:cubicBezTo>
                  <a:cubicBezTo>
                    <a:pt x="21509" y="6891"/>
                    <a:pt x="20440" y="8229"/>
                    <a:pt x="19370" y="9000"/>
                  </a:cubicBezTo>
                  <a:cubicBezTo>
                    <a:pt x="18301" y="9771"/>
                    <a:pt x="17232" y="9977"/>
                    <a:pt x="16697" y="9669"/>
                  </a:cubicBezTo>
                  <a:cubicBezTo>
                    <a:pt x="16162" y="9360"/>
                    <a:pt x="16162" y="8537"/>
                    <a:pt x="16590" y="6840"/>
                  </a:cubicBezTo>
                  <a:cubicBezTo>
                    <a:pt x="17018" y="5143"/>
                    <a:pt x="17873" y="2571"/>
                    <a:pt x="187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2800290" y="5381160"/>
              <a:ext cx="374651" cy="407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9827"/>
                  </a:moveTo>
                  <a:cubicBezTo>
                    <a:pt x="244" y="9273"/>
                    <a:pt x="488" y="8720"/>
                    <a:pt x="915" y="8166"/>
                  </a:cubicBezTo>
                  <a:cubicBezTo>
                    <a:pt x="1342" y="7612"/>
                    <a:pt x="1953" y="7058"/>
                    <a:pt x="2319" y="7113"/>
                  </a:cubicBezTo>
                  <a:cubicBezTo>
                    <a:pt x="2685" y="7169"/>
                    <a:pt x="2807" y="7833"/>
                    <a:pt x="3051" y="9772"/>
                  </a:cubicBezTo>
                  <a:cubicBezTo>
                    <a:pt x="3295" y="11710"/>
                    <a:pt x="3661" y="14923"/>
                    <a:pt x="3966" y="16861"/>
                  </a:cubicBezTo>
                  <a:cubicBezTo>
                    <a:pt x="4271" y="18800"/>
                    <a:pt x="4515" y="19464"/>
                    <a:pt x="4820" y="20073"/>
                  </a:cubicBezTo>
                  <a:cubicBezTo>
                    <a:pt x="5125" y="20683"/>
                    <a:pt x="5492" y="21236"/>
                    <a:pt x="5736" y="21236"/>
                  </a:cubicBezTo>
                  <a:cubicBezTo>
                    <a:pt x="5980" y="21236"/>
                    <a:pt x="6102" y="20683"/>
                    <a:pt x="5858" y="19686"/>
                  </a:cubicBezTo>
                  <a:cubicBezTo>
                    <a:pt x="5614" y="18689"/>
                    <a:pt x="5003" y="17249"/>
                    <a:pt x="4393" y="16418"/>
                  </a:cubicBezTo>
                  <a:cubicBezTo>
                    <a:pt x="3783" y="15587"/>
                    <a:pt x="3173" y="15366"/>
                    <a:pt x="2685" y="15476"/>
                  </a:cubicBezTo>
                  <a:cubicBezTo>
                    <a:pt x="2197" y="15587"/>
                    <a:pt x="1831" y="16030"/>
                    <a:pt x="2014" y="16363"/>
                  </a:cubicBezTo>
                  <a:cubicBezTo>
                    <a:pt x="2197" y="16695"/>
                    <a:pt x="2929" y="16916"/>
                    <a:pt x="4454" y="16806"/>
                  </a:cubicBezTo>
                  <a:cubicBezTo>
                    <a:pt x="5980" y="16695"/>
                    <a:pt x="8298" y="16252"/>
                    <a:pt x="9702" y="15809"/>
                  </a:cubicBezTo>
                  <a:cubicBezTo>
                    <a:pt x="11105" y="15366"/>
                    <a:pt x="11593" y="14923"/>
                    <a:pt x="11593" y="14867"/>
                  </a:cubicBezTo>
                  <a:cubicBezTo>
                    <a:pt x="11593" y="14812"/>
                    <a:pt x="11105" y="15144"/>
                    <a:pt x="10495" y="15809"/>
                  </a:cubicBezTo>
                  <a:cubicBezTo>
                    <a:pt x="9885" y="16473"/>
                    <a:pt x="9153" y="17470"/>
                    <a:pt x="8908" y="18246"/>
                  </a:cubicBezTo>
                  <a:cubicBezTo>
                    <a:pt x="8664" y="19021"/>
                    <a:pt x="8908" y="19575"/>
                    <a:pt x="9336" y="19907"/>
                  </a:cubicBezTo>
                  <a:cubicBezTo>
                    <a:pt x="9763" y="20240"/>
                    <a:pt x="10373" y="20350"/>
                    <a:pt x="11044" y="20406"/>
                  </a:cubicBezTo>
                  <a:cubicBezTo>
                    <a:pt x="11715" y="20461"/>
                    <a:pt x="12447" y="20461"/>
                    <a:pt x="13424" y="19907"/>
                  </a:cubicBezTo>
                  <a:cubicBezTo>
                    <a:pt x="14400" y="19353"/>
                    <a:pt x="15620" y="18246"/>
                    <a:pt x="16353" y="17415"/>
                  </a:cubicBezTo>
                  <a:cubicBezTo>
                    <a:pt x="17085" y="16584"/>
                    <a:pt x="17329" y="16030"/>
                    <a:pt x="17146" y="15864"/>
                  </a:cubicBezTo>
                  <a:cubicBezTo>
                    <a:pt x="16963" y="15698"/>
                    <a:pt x="16353" y="15920"/>
                    <a:pt x="15986" y="16307"/>
                  </a:cubicBezTo>
                  <a:cubicBezTo>
                    <a:pt x="15620" y="16695"/>
                    <a:pt x="15498" y="17249"/>
                    <a:pt x="15437" y="17858"/>
                  </a:cubicBezTo>
                  <a:cubicBezTo>
                    <a:pt x="15376" y="18467"/>
                    <a:pt x="15376" y="19132"/>
                    <a:pt x="15620" y="19741"/>
                  </a:cubicBezTo>
                  <a:cubicBezTo>
                    <a:pt x="15864" y="20350"/>
                    <a:pt x="16353" y="20904"/>
                    <a:pt x="16902" y="21181"/>
                  </a:cubicBezTo>
                  <a:cubicBezTo>
                    <a:pt x="17451" y="21458"/>
                    <a:pt x="18061" y="21458"/>
                    <a:pt x="18671" y="20683"/>
                  </a:cubicBezTo>
                  <a:cubicBezTo>
                    <a:pt x="19281" y="19907"/>
                    <a:pt x="19892" y="18356"/>
                    <a:pt x="20197" y="15753"/>
                  </a:cubicBezTo>
                  <a:cubicBezTo>
                    <a:pt x="20502" y="13150"/>
                    <a:pt x="20502" y="9495"/>
                    <a:pt x="20441" y="7058"/>
                  </a:cubicBezTo>
                  <a:cubicBezTo>
                    <a:pt x="20380" y="4621"/>
                    <a:pt x="20258" y="3403"/>
                    <a:pt x="20075" y="2295"/>
                  </a:cubicBezTo>
                  <a:cubicBezTo>
                    <a:pt x="19892" y="1187"/>
                    <a:pt x="19647" y="190"/>
                    <a:pt x="19464" y="24"/>
                  </a:cubicBezTo>
                  <a:cubicBezTo>
                    <a:pt x="19281" y="-142"/>
                    <a:pt x="19159" y="523"/>
                    <a:pt x="19220" y="2683"/>
                  </a:cubicBezTo>
                  <a:cubicBezTo>
                    <a:pt x="19281" y="4843"/>
                    <a:pt x="19525" y="8498"/>
                    <a:pt x="19953" y="11212"/>
                  </a:cubicBezTo>
                  <a:cubicBezTo>
                    <a:pt x="20380" y="13926"/>
                    <a:pt x="20990" y="15698"/>
                    <a:pt x="21600" y="17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3561160" y="5507163"/>
              <a:ext cx="178931" cy="28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00" fill="norm" stroke="1" extrusionOk="0">
                  <a:moveTo>
                    <a:pt x="10809" y="10430"/>
                  </a:moveTo>
                  <a:cubicBezTo>
                    <a:pt x="8268" y="10110"/>
                    <a:pt x="5727" y="9790"/>
                    <a:pt x="3694" y="8830"/>
                  </a:cubicBezTo>
                  <a:cubicBezTo>
                    <a:pt x="1661" y="7870"/>
                    <a:pt x="136" y="6270"/>
                    <a:pt x="9" y="4830"/>
                  </a:cubicBezTo>
                  <a:cubicBezTo>
                    <a:pt x="-118" y="3390"/>
                    <a:pt x="1153" y="2110"/>
                    <a:pt x="3567" y="1230"/>
                  </a:cubicBezTo>
                  <a:cubicBezTo>
                    <a:pt x="5981" y="350"/>
                    <a:pt x="9538" y="-130"/>
                    <a:pt x="11444" y="30"/>
                  </a:cubicBezTo>
                  <a:cubicBezTo>
                    <a:pt x="13350" y="190"/>
                    <a:pt x="13604" y="990"/>
                    <a:pt x="12207" y="3470"/>
                  </a:cubicBezTo>
                  <a:cubicBezTo>
                    <a:pt x="10809" y="5950"/>
                    <a:pt x="7760" y="10110"/>
                    <a:pt x="5600" y="12910"/>
                  </a:cubicBezTo>
                  <a:cubicBezTo>
                    <a:pt x="3440" y="15710"/>
                    <a:pt x="2169" y="17150"/>
                    <a:pt x="1407" y="18350"/>
                  </a:cubicBezTo>
                  <a:cubicBezTo>
                    <a:pt x="644" y="19550"/>
                    <a:pt x="390" y="20510"/>
                    <a:pt x="898" y="20990"/>
                  </a:cubicBezTo>
                  <a:cubicBezTo>
                    <a:pt x="1407" y="21470"/>
                    <a:pt x="2677" y="21470"/>
                    <a:pt x="6235" y="20430"/>
                  </a:cubicBezTo>
                  <a:cubicBezTo>
                    <a:pt x="9793" y="19390"/>
                    <a:pt x="15637" y="17310"/>
                    <a:pt x="21482" y="15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2671644" y="6277698"/>
              <a:ext cx="103426" cy="33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185" fill="norm" stroke="1" extrusionOk="0">
                  <a:moveTo>
                    <a:pt x="6682" y="7851"/>
                  </a:moveTo>
                  <a:cubicBezTo>
                    <a:pt x="7529" y="11091"/>
                    <a:pt x="8376" y="14331"/>
                    <a:pt x="9011" y="16356"/>
                  </a:cubicBezTo>
                  <a:cubicBezTo>
                    <a:pt x="9647" y="18381"/>
                    <a:pt x="10070" y="19191"/>
                    <a:pt x="10706" y="19933"/>
                  </a:cubicBezTo>
                  <a:cubicBezTo>
                    <a:pt x="11341" y="20676"/>
                    <a:pt x="12188" y="21351"/>
                    <a:pt x="11553" y="21148"/>
                  </a:cubicBezTo>
                  <a:cubicBezTo>
                    <a:pt x="10917" y="20946"/>
                    <a:pt x="8800" y="19866"/>
                    <a:pt x="6470" y="17031"/>
                  </a:cubicBezTo>
                  <a:cubicBezTo>
                    <a:pt x="4141" y="14196"/>
                    <a:pt x="1600" y="9606"/>
                    <a:pt x="541" y="6569"/>
                  </a:cubicBezTo>
                  <a:cubicBezTo>
                    <a:pt x="-518" y="3531"/>
                    <a:pt x="-94" y="2046"/>
                    <a:pt x="2447" y="1101"/>
                  </a:cubicBezTo>
                  <a:cubicBezTo>
                    <a:pt x="4988" y="156"/>
                    <a:pt x="9647" y="-249"/>
                    <a:pt x="13670" y="156"/>
                  </a:cubicBezTo>
                  <a:cubicBezTo>
                    <a:pt x="17694" y="561"/>
                    <a:pt x="21082" y="1776"/>
                    <a:pt x="20658" y="3531"/>
                  </a:cubicBezTo>
                  <a:cubicBezTo>
                    <a:pt x="20235" y="5286"/>
                    <a:pt x="16000" y="7581"/>
                    <a:pt x="12611" y="8661"/>
                  </a:cubicBezTo>
                  <a:cubicBezTo>
                    <a:pt x="9223" y="9741"/>
                    <a:pt x="6682" y="9606"/>
                    <a:pt x="6258" y="9134"/>
                  </a:cubicBezTo>
                  <a:cubicBezTo>
                    <a:pt x="5835" y="8661"/>
                    <a:pt x="7529" y="7851"/>
                    <a:pt x="9223" y="7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2844740" y="6324600"/>
              <a:ext cx="88901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2057" y="17280"/>
                    <a:pt x="4114" y="21600"/>
                    <a:pt x="7714" y="19440"/>
                  </a:cubicBezTo>
                  <a:cubicBezTo>
                    <a:pt x="11314" y="17280"/>
                    <a:pt x="16457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959040" y="6210300"/>
              <a:ext cx="101601" cy="149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3651"/>
                  </a:moveTo>
                  <a:cubicBezTo>
                    <a:pt x="1350" y="6997"/>
                    <a:pt x="2700" y="10344"/>
                    <a:pt x="4050" y="12930"/>
                  </a:cubicBezTo>
                  <a:cubicBezTo>
                    <a:pt x="5400" y="15515"/>
                    <a:pt x="6750" y="17341"/>
                    <a:pt x="8325" y="18862"/>
                  </a:cubicBezTo>
                  <a:cubicBezTo>
                    <a:pt x="9900" y="20383"/>
                    <a:pt x="11700" y="21600"/>
                    <a:pt x="12600" y="21448"/>
                  </a:cubicBezTo>
                  <a:cubicBezTo>
                    <a:pt x="13500" y="21296"/>
                    <a:pt x="13500" y="19775"/>
                    <a:pt x="13500" y="17189"/>
                  </a:cubicBezTo>
                  <a:cubicBezTo>
                    <a:pt x="13500" y="14603"/>
                    <a:pt x="13500" y="10952"/>
                    <a:pt x="14850" y="7910"/>
                  </a:cubicBezTo>
                  <a:cubicBezTo>
                    <a:pt x="16200" y="4868"/>
                    <a:pt x="18900" y="24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3076251" y="6037721"/>
              <a:ext cx="498740" cy="27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352" fill="norm" stroke="1" extrusionOk="0">
                  <a:moveTo>
                    <a:pt x="3993" y="13833"/>
                  </a:moveTo>
                  <a:cubicBezTo>
                    <a:pt x="3078" y="13833"/>
                    <a:pt x="2163" y="13833"/>
                    <a:pt x="1522" y="14242"/>
                  </a:cubicBezTo>
                  <a:cubicBezTo>
                    <a:pt x="881" y="14651"/>
                    <a:pt x="515" y="15469"/>
                    <a:pt x="286" y="16369"/>
                  </a:cubicBezTo>
                  <a:cubicBezTo>
                    <a:pt x="58" y="17269"/>
                    <a:pt x="-34" y="18251"/>
                    <a:pt x="12" y="19151"/>
                  </a:cubicBezTo>
                  <a:cubicBezTo>
                    <a:pt x="58" y="20051"/>
                    <a:pt x="241" y="20869"/>
                    <a:pt x="561" y="21197"/>
                  </a:cubicBezTo>
                  <a:cubicBezTo>
                    <a:pt x="881" y="21524"/>
                    <a:pt x="1339" y="21360"/>
                    <a:pt x="1751" y="20460"/>
                  </a:cubicBezTo>
                  <a:cubicBezTo>
                    <a:pt x="2163" y="19560"/>
                    <a:pt x="2529" y="17924"/>
                    <a:pt x="2712" y="16697"/>
                  </a:cubicBezTo>
                  <a:cubicBezTo>
                    <a:pt x="2895" y="15469"/>
                    <a:pt x="2895" y="14651"/>
                    <a:pt x="2986" y="14651"/>
                  </a:cubicBezTo>
                  <a:cubicBezTo>
                    <a:pt x="3078" y="14651"/>
                    <a:pt x="3261" y="15469"/>
                    <a:pt x="3444" y="16451"/>
                  </a:cubicBezTo>
                  <a:cubicBezTo>
                    <a:pt x="3627" y="17433"/>
                    <a:pt x="3810" y="18579"/>
                    <a:pt x="4130" y="19315"/>
                  </a:cubicBezTo>
                  <a:cubicBezTo>
                    <a:pt x="4451" y="20051"/>
                    <a:pt x="4908" y="20379"/>
                    <a:pt x="5274" y="19969"/>
                  </a:cubicBezTo>
                  <a:cubicBezTo>
                    <a:pt x="5641" y="19560"/>
                    <a:pt x="5915" y="18415"/>
                    <a:pt x="6144" y="15224"/>
                  </a:cubicBezTo>
                  <a:cubicBezTo>
                    <a:pt x="6373" y="12033"/>
                    <a:pt x="6556" y="6797"/>
                    <a:pt x="6602" y="3769"/>
                  </a:cubicBezTo>
                  <a:cubicBezTo>
                    <a:pt x="6647" y="742"/>
                    <a:pt x="6556" y="-76"/>
                    <a:pt x="6510" y="6"/>
                  </a:cubicBezTo>
                  <a:cubicBezTo>
                    <a:pt x="6464" y="88"/>
                    <a:pt x="6464" y="1069"/>
                    <a:pt x="6647" y="3933"/>
                  </a:cubicBezTo>
                  <a:cubicBezTo>
                    <a:pt x="6830" y="6797"/>
                    <a:pt x="7197" y="11542"/>
                    <a:pt x="7563" y="14324"/>
                  </a:cubicBezTo>
                  <a:cubicBezTo>
                    <a:pt x="7929" y="17106"/>
                    <a:pt x="8295" y="17924"/>
                    <a:pt x="8569" y="17760"/>
                  </a:cubicBezTo>
                  <a:cubicBezTo>
                    <a:pt x="8844" y="17597"/>
                    <a:pt x="9027" y="16451"/>
                    <a:pt x="9210" y="15469"/>
                  </a:cubicBezTo>
                  <a:cubicBezTo>
                    <a:pt x="9393" y="14488"/>
                    <a:pt x="9576" y="13669"/>
                    <a:pt x="9759" y="12851"/>
                  </a:cubicBezTo>
                  <a:cubicBezTo>
                    <a:pt x="9942" y="12033"/>
                    <a:pt x="10125" y="11215"/>
                    <a:pt x="10217" y="11542"/>
                  </a:cubicBezTo>
                  <a:cubicBezTo>
                    <a:pt x="10308" y="11869"/>
                    <a:pt x="10308" y="13342"/>
                    <a:pt x="10400" y="14488"/>
                  </a:cubicBezTo>
                  <a:cubicBezTo>
                    <a:pt x="10491" y="15633"/>
                    <a:pt x="10674" y="16451"/>
                    <a:pt x="10995" y="16860"/>
                  </a:cubicBezTo>
                  <a:cubicBezTo>
                    <a:pt x="11315" y="17269"/>
                    <a:pt x="11773" y="17269"/>
                    <a:pt x="12093" y="16860"/>
                  </a:cubicBezTo>
                  <a:cubicBezTo>
                    <a:pt x="12413" y="16451"/>
                    <a:pt x="12597" y="15633"/>
                    <a:pt x="12734" y="14815"/>
                  </a:cubicBezTo>
                  <a:cubicBezTo>
                    <a:pt x="12871" y="13997"/>
                    <a:pt x="12963" y="13179"/>
                    <a:pt x="13008" y="12360"/>
                  </a:cubicBezTo>
                  <a:cubicBezTo>
                    <a:pt x="13054" y="11542"/>
                    <a:pt x="13054" y="10724"/>
                    <a:pt x="13054" y="9906"/>
                  </a:cubicBezTo>
                  <a:cubicBezTo>
                    <a:pt x="13054" y="9088"/>
                    <a:pt x="13054" y="8269"/>
                    <a:pt x="13008" y="8433"/>
                  </a:cubicBezTo>
                  <a:cubicBezTo>
                    <a:pt x="12963" y="8597"/>
                    <a:pt x="12871" y="9742"/>
                    <a:pt x="12963" y="10642"/>
                  </a:cubicBezTo>
                  <a:cubicBezTo>
                    <a:pt x="13054" y="11542"/>
                    <a:pt x="13329" y="12197"/>
                    <a:pt x="13649" y="12851"/>
                  </a:cubicBezTo>
                  <a:cubicBezTo>
                    <a:pt x="13969" y="13506"/>
                    <a:pt x="14335" y="14160"/>
                    <a:pt x="14747" y="14488"/>
                  </a:cubicBezTo>
                  <a:cubicBezTo>
                    <a:pt x="15159" y="14815"/>
                    <a:pt x="15617" y="14815"/>
                    <a:pt x="15937" y="14406"/>
                  </a:cubicBezTo>
                  <a:cubicBezTo>
                    <a:pt x="16258" y="13997"/>
                    <a:pt x="16441" y="13179"/>
                    <a:pt x="16624" y="12360"/>
                  </a:cubicBezTo>
                  <a:cubicBezTo>
                    <a:pt x="16807" y="11542"/>
                    <a:pt x="16990" y="10724"/>
                    <a:pt x="17173" y="9906"/>
                  </a:cubicBezTo>
                  <a:cubicBezTo>
                    <a:pt x="17356" y="9088"/>
                    <a:pt x="17539" y="8269"/>
                    <a:pt x="17539" y="8269"/>
                  </a:cubicBezTo>
                  <a:cubicBezTo>
                    <a:pt x="17539" y="8269"/>
                    <a:pt x="17356" y="9088"/>
                    <a:pt x="17264" y="9988"/>
                  </a:cubicBezTo>
                  <a:cubicBezTo>
                    <a:pt x="17173" y="10888"/>
                    <a:pt x="17173" y="11869"/>
                    <a:pt x="17264" y="12769"/>
                  </a:cubicBezTo>
                  <a:cubicBezTo>
                    <a:pt x="17356" y="13669"/>
                    <a:pt x="17539" y="14488"/>
                    <a:pt x="18271" y="14488"/>
                  </a:cubicBezTo>
                  <a:cubicBezTo>
                    <a:pt x="19003" y="14488"/>
                    <a:pt x="20285" y="13669"/>
                    <a:pt x="21566" y="12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3828990" y="6121400"/>
              <a:ext cx="4635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3" y="20084"/>
                    <a:pt x="5326" y="18568"/>
                    <a:pt x="8384" y="15916"/>
                  </a:cubicBezTo>
                  <a:cubicBezTo>
                    <a:pt x="11441" y="13263"/>
                    <a:pt x="14893" y="9474"/>
                    <a:pt x="17162" y="6632"/>
                  </a:cubicBezTo>
                  <a:cubicBezTo>
                    <a:pt x="19430" y="3789"/>
                    <a:pt x="20515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4566624" y="5797550"/>
              <a:ext cx="259317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16638" y="0"/>
                  </a:moveTo>
                  <a:cubicBezTo>
                    <a:pt x="15418" y="5143"/>
                    <a:pt x="14199" y="10286"/>
                    <a:pt x="12457" y="13783"/>
                  </a:cubicBezTo>
                  <a:cubicBezTo>
                    <a:pt x="10715" y="17280"/>
                    <a:pt x="8451" y="19131"/>
                    <a:pt x="6796" y="20160"/>
                  </a:cubicBezTo>
                  <a:cubicBezTo>
                    <a:pt x="5141" y="21189"/>
                    <a:pt x="4096" y="21394"/>
                    <a:pt x="2964" y="21086"/>
                  </a:cubicBezTo>
                  <a:cubicBezTo>
                    <a:pt x="1831" y="20777"/>
                    <a:pt x="612" y="19954"/>
                    <a:pt x="176" y="19029"/>
                  </a:cubicBezTo>
                  <a:cubicBezTo>
                    <a:pt x="-259" y="18103"/>
                    <a:pt x="89" y="17074"/>
                    <a:pt x="1483" y="16251"/>
                  </a:cubicBezTo>
                  <a:cubicBezTo>
                    <a:pt x="2876" y="15429"/>
                    <a:pt x="5315" y="14811"/>
                    <a:pt x="7754" y="15223"/>
                  </a:cubicBezTo>
                  <a:cubicBezTo>
                    <a:pt x="10193" y="15634"/>
                    <a:pt x="12631" y="17074"/>
                    <a:pt x="14896" y="18309"/>
                  </a:cubicBezTo>
                  <a:cubicBezTo>
                    <a:pt x="17160" y="19543"/>
                    <a:pt x="19251" y="20571"/>
                    <a:pt x="213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3854390" y="5880100"/>
              <a:ext cx="339068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2817" y="0"/>
                  </a:moveTo>
                  <a:cubicBezTo>
                    <a:pt x="6574" y="1029"/>
                    <a:pt x="10330" y="2057"/>
                    <a:pt x="13081" y="2829"/>
                  </a:cubicBezTo>
                  <a:cubicBezTo>
                    <a:pt x="15831" y="3600"/>
                    <a:pt x="17575" y="4114"/>
                    <a:pt x="18783" y="4457"/>
                  </a:cubicBezTo>
                  <a:cubicBezTo>
                    <a:pt x="19990" y="4800"/>
                    <a:pt x="20661" y="4971"/>
                    <a:pt x="21063" y="5571"/>
                  </a:cubicBezTo>
                  <a:cubicBezTo>
                    <a:pt x="21466" y="6171"/>
                    <a:pt x="21600" y="7200"/>
                    <a:pt x="21399" y="8057"/>
                  </a:cubicBezTo>
                  <a:cubicBezTo>
                    <a:pt x="21198" y="8914"/>
                    <a:pt x="20661" y="9600"/>
                    <a:pt x="18850" y="10886"/>
                  </a:cubicBezTo>
                  <a:cubicBezTo>
                    <a:pt x="17039" y="12171"/>
                    <a:pt x="13953" y="14057"/>
                    <a:pt x="10599" y="15943"/>
                  </a:cubicBezTo>
                  <a:cubicBezTo>
                    <a:pt x="7245" y="17829"/>
                    <a:pt x="3622" y="19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54" name="Drawing"/>
          <p:cNvGrpSpPr/>
          <p:nvPr/>
        </p:nvGrpSpPr>
        <p:grpSpPr>
          <a:xfrm>
            <a:off x="3142811" y="8147050"/>
            <a:ext cx="7760140" cy="1538477"/>
            <a:chOff x="0" y="0"/>
            <a:chExt cx="7760138" cy="1538476"/>
          </a:xfrm>
        </p:grpSpPr>
        <p:sp>
          <p:nvSpPr>
            <p:cNvPr id="996" name="Line"/>
            <p:cNvSpPr/>
            <p:nvPr/>
          </p:nvSpPr>
          <p:spPr>
            <a:xfrm>
              <a:off x="438" y="965200"/>
              <a:ext cx="64071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" y="19418"/>
                    <a:pt x="171" y="17236"/>
                    <a:pt x="293" y="16036"/>
                  </a:cubicBezTo>
                  <a:cubicBezTo>
                    <a:pt x="414" y="14836"/>
                    <a:pt x="571" y="14618"/>
                    <a:pt x="785" y="14400"/>
                  </a:cubicBezTo>
                  <a:cubicBezTo>
                    <a:pt x="999" y="14182"/>
                    <a:pt x="1270" y="13964"/>
                    <a:pt x="1548" y="13527"/>
                  </a:cubicBezTo>
                  <a:cubicBezTo>
                    <a:pt x="1827" y="13091"/>
                    <a:pt x="2112" y="12436"/>
                    <a:pt x="2390" y="11891"/>
                  </a:cubicBezTo>
                  <a:cubicBezTo>
                    <a:pt x="2669" y="11345"/>
                    <a:pt x="2940" y="10909"/>
                    <a:pt x="3179" y="10473"/>
                  </a:cubicBezTo>
                  <a:cubicBezTo>
                    <a:pt x="3418" y="10036"/>
                    <a:pt x="3625" y="9600"/>
                    <a:pt x="3839" y="9273"/>
                  </a:cubicBezTo>
                  <a:cubicBezTo>
                    <a:pt x="4053" y="8945"/>
                    <a:pt x="4274" y="8727"/>
                    <a:pt x="4513" y="8400"/>
                  </a:cubicBezTo>
                  <a:cubicBezTo>
                    <a:pt x="4752" y="8073"/>
                    <a:pt x="5009" y="7636"/>
                    <a:pt x="5259" y="7200"/>
                  </a:cubicBezTo>
                  <a:cubicBezTo>
                    <a:pt x="5509" y="6764"/>
                    <a:pt x="5751" y="6327"/>
                    <a:pt x="6019" y="6000"/>
                  </a:cubicBezTo>
                  <a:cubicBezTo>
                    <a:pt x="6287" y="5673"/>
                    <a:pt x="6579" y="5455"/>
                    <a:pt x="6868" y="5127"/>
                  </a:cubicBezTo>
                  <a:cubicBezTo>
                    <a:pt x="7157" y="4800"/>
                    <a:pt x="7443" y="4364"/>
                    <a:pt x="7735" y="4036"/>
                  </a:cubicBezTo>
                  <a:cubicBezTo>
                    <a:pt x="8028" y="3709"/>
                    <a:pt x="8327" y="3491"/>
                    <a:pt x="8631" y="3273"/>
                  </a:cubicBezTo>
                  <a:cubicBezTo>
                    <a:pt x="8934" y="3055"/>
                    <a:pt x="9241" y="2836"/>
                    <a:pt x="9473" y="2727"/>
                  </a:cubicBezTo>
                  <a:cubicBezTo>
                    <a:pt x="9705" y="2618"/>
                    <a:pt x="9862" y="2618"/>
                    <a:pt x="10097" y="2509"/>
                  </a:cubicBezTo>
                  <a:cubicBezTo>
                    <a:pt x="10333" y="2400"/>
                    <a:pt x="10647" y="2182"/>
                    <a:pt x="10889" y="2073"/>
                  </a:cubicBezTo>
                  <a:cubicBezTo>
                    <a:pt x="11132" y="1964"/>
                    <a:pt x="11303" y="1964"/>
                    <a:pt x="11471" y="1964"/>
                  </a:cubicBezTo>
                  <a:cubicBezTo>
                    <a:pt x="11638" y="1964"/>
                    <a:pt x="11803" y="1964"/>
                    <a:pt x="11970" y="1855"/>
                  </a:cubicBezTo>
                  <a:cubicBezTo>
                    <a:pt x="12138" y="1745"/>
                    <a:pt x="12309" y="1527"/>
                    <a:pt x="12473" y="1418"/>
                  </a:cubicBezTo>
                  <a:cubicBezTo>
                    <a:pt x="12637" y="1309"/>
                    <a:pt x="12794" y="1309"/>
                    <a:pt x="12969" y="1309"/>
                  </a:cubicBezTo>
                  <a:cubicBezTo>
                    <a:pt x="13144" y="1309"/>
                    <a:pt x="13337" y="1309"/>
                    <a:pt x="13504" y="1200"/>
                  </a:cubicBezTo>
                  <a:cubicBezTo>
                    <a:pt x="13672" y="1091"/>
                    <a:pt x="13815" y="873"/>
                    <a:pt x="13972" y="764"/>
                  </a:cubicBezTo>
                  <a:cubicBezTo>
                    <a:pt x="14129" y="655"/>
                    <a:pt x="14300" y="655"/>
                    <a:pt x="14468" y="655"/>
                  </a:cubicBezTo>
                  <a:cubicBezTo>
                    <a:pt x="14635" y="655"/>
                    <a:pt x="14800" y="655"/>
                    <a:pt x="15039" y="545"/>
                  </a:cubicBezTo>
                  <a:cubicBezTo>
                    <a:pt x="15278" y="436"/>
                    <a:pt x="15592" y="218"/>
                    <a:pt x="15902" y="109"/>
                  </a:cubicBezTo>
                  <a:cubicBezTo>
                    <a:pt x="16212" y="0"/>
                    <a:pt x="16519" y="0"/>
                    <a:pt x="16823" y="0"/>
                  </a:cubicBezTo>
                  <a:cubicBezTo>
                    <a:pt x="17126" y="0"/>
                    <a:pt x="17426" y="0"/>
                    <a:pt x="17704" y="0"/>
                  </a:cubicBezTo>
                  <a:cubicBezTo>
                    <a:pt x="17982" y="0"/>
                    <a:pt x="18239" y="0"/>
                    <a:pt x="18492" y="109"/>
                  </a:cubicBezTo>
                  <a:cubicBezTo>
                    <a:pt x="18746" y="218"/>
                    <a:pt x="18995" y="436"/>
                    <a:pt x="19277" y="655"/>
                  </a:cubicBezTo>
                  <a:cubicBezTo>
                    <a:pt x="19559" y="873"/>
                    <a:pt x="19873" y="1091"/>
                    <a:pt x="20198" y="1418"/>
                  </a:cubicBezTo>
                  <a:cubicBezTo>
                    <a:pt x="20522" y="1745"/>
                    <a:pt x="20858" y="2182"/>
                    <a:pt x="21093" y="2509"/>
                  </a:cubicBezTo>
                  <a:cubicBezTo>
                    <a:pt x="21329" y="2836"/>
                    <a:pt x="21464" y="3055"/>
                    <a:pt x="21600" y="3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6280588" y="992716"/>
              <a:ext cx="11938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41"/>
                  </a:moveTo>
                  <a:cubicBezTo>
                    <a:pt x="1455" y="1271"/>
                    <a:pt x="2911" y="0"/>
                    <a:pt x="4289" y="0"/>
                  </a:cubicBezTo>
                  <a:cubicBezTo>
                    <a:pt x="5668" y="0"/>
                    <a:pt x="6970" y="1271"/>
                    <a:pt x="8349" y="3176"/>
                  </a:cubicBezTo>
                  <a:cubicBezTo>
                    <a:pt x="9728" y="5082"/>
                    <a:pt x="11183" y="7624"/>
                    <a:pt x="12657" y="10800"/>
                  </a:cubicBezTo>
                  <a:cubicBezTo>
                    <a:pt x="14132" y="13976"/>
                    <a:pt x="15626" y="17788"/>
                    <a:pt x="17119" y="19694"/>
                  </a:cubicBezTo>
                  <a:cubicBezTo>
                    <a:pt x="18613" y="21600"/>
                    <a:pt x="2010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3746938" y="857250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3661998" y="935566"/>
              <a:ext cx="182082" cy="99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15741" y="11949"/>
                  </a:moveTo>
                  <a:cubicBezTo>
                    <a:pt x="15250" y="9651"/>
                    <a:pt x="14759" y="7353"/>
                    <a:pt x="13286" y="5515"/>
                  </a:cubicBezTo>
                  <a:cubicBezTo>
                    <a:pt x="11813" y="3677"/>
                    <a:pt x="9359" y="2298"/>
                    <a:pt x="7641" y="2298"/>
                  </a:cubicBezTo>
                  <a:cubicBezTo>
                    <a:pt x="5922" y="2298"/>
                    <a:pt x="4941" y="3677"/>
                    <a:pt x="4450" y="5745"/>
                  </a:cubicBezTo>
                  <a:cubicBezTo>
                    <a:pt x="3959" y="7813"/>
                    <a:pt x="3959" y="10570"/>
                    <a:pt x="4572" y="12179"/>
                  </a:cubicBezTo>
                  <a:cubicBezTo>
                    <a:pt x="5186" y="13787"/>
                    <a:pt x="6413" y="14247"/>
                    <a:pt x="8254" y="13328"/>
                  </a:cubicBezTo>
                  <a:cubicBezTo>
                    <a:pt x="10095" y="12409"/>
                    <a:pt x="12550" y="10111"/>
                    <a:pt x="13777" y="7813"/>
                  </a:cubicBezTo>
                  <a:cubicBezTo>
                    <a:pt x="15004" y="5515"/>
                    <a:pt x="15004" y="3217"/>
                    <a:pt x="14391" y="1838"/>
                  </a:cubicBezTo>
                  <a:cubicBezTo>
                    <a:pt x="13777" y="460"/>
                    <a:pt x="12550" y="0"/>
                    <a:pt x="10463" y="0"/>
                  </a:cubicBezTo>
                  <a:cubicBezTo>
                    <a:pt x="8377" y="0"/>
                    <a:pt x="5431" y="460"/>
                    <a:pt x="3468" y="1609"/>
                  </a:cubicBezTo>
                  <a:cubicBezTo>
                    <a:pt x="1504" y="2757"/>
                    <a:pt x="522" y="4596"/>
                    <a:pt x="154" y="6664"/>
                  </a:cubicBezTo>
                  <a:cubicBezTo>
                    <a:pt x="-214" y="8732"/>
                    <a:pt x="31" y="11030"/>
                    <a:pt x="1381" y="12638"/>
                  </a:cubicBezTo>
                  <a:cubicBezTo>
                    <a:pt x="2731" y="14247"/>
                    <a:pt x="5186" y="15166"/>
                    <a:pt x="7150" y="15626"/>
                  </a:cubicBezTo>
                  <a:cubicBezTo>
                    <a:pt x="9113" y="16085"/>
                    <a:pt x="10586" y="16085"/>
                    <a:pt x="11691" y="15166"/>
                  </a:cubicBezTo>
                  <a:cubicBezTo>
                    <a:pt x="12795" y="14247"/>
                    <a:pt x="13531" y="12409"/>
                    <a:pt x="13163" y="11260"/>
                  </a:cubicBezTo>
                  <a:cubicBezTo>
                    <a:pt x="12795" y="10111"/>
                    <a:pt x="11322" y="9651"/>
                    <a:pt x="9972" y="9651"/>
                  </a:cubicBezTo>
                  <a:cubicBezTo>
                    <a:pt x="8622" y="9651"/>
                    <a:pt x="7395" y="10111"/>
                    <a:pt x="6291" y="11030"/>
                  </a:cubicBezTo>
                  <a:cubicBezTo>
                    <a:pt x="5186" y="11949"/>
                    <a:pt x="4204" y="13328"/>
                    <a:pt x="4204" y="14936"/>
                  </a:cubicBezTo>
                  <a:cubicBezTo>
                    <a:pt x="4204" y="16545"/>
                    <a:pt x="5186" y="18383"/>
                    <a:pt x="6291" y="19302"/>
                  </a:cubicBezTo>
                  <a:cubicBezTo>
                    <a:pt x="7395" y="20221"/>
                    <a:pt x="8622" y="20221"/>
                    <a:pt x="10341" y="19072"/>
                  </a:cubicBezTo>
                  <a:cubicBezTo>
                    <a:pt x="12059" y="17923"/>
                    <a:pt x="14268" y="15626"/>
                    <a:pt x="15495" y="13328"/>
                  </a:cubicBezTo>
                  <a:cubicBezTo>
                    <a:pt x="16722" y="11030"/>
                    <a:pt x="16968" y="8732"/>
                    <a:pt x="16354" y="7353"/>
                  </a:cubicBezTo>
                  <a:cubicBezTo>
                    <a:pt x="15741" y="5974"/>
                    <a:pt x="14268" y="5515"/>
                    <a:pt x="12304" y="5745"/>
                  </a:cubicBezTo>
                  <a:cubicBezTo>
                    <a:pt x="10341" y="5974"/>
                    <a:pt x="7886" y="6894"/>
                    <a:pt x="6045" y="8043"/>
                  </a:cubicBezTo>
                  <a:cubicBezTo>
                    <a:pt x="4204" y="9191"/>
                    <a:pt x="2977" y="10570"/>
                    <a:pt x="2731" y="12179"/>
                  </a:cubicBezTo>
                  <a:cubicBezTo>
                    <a:pt x="2486" y="13787"/>
                    <a:pt x="3222" y="15626"/>
                    <a:pt x="4818" y="16545"/>
                  </a:cubicBezTo>
                  <a:cubicBezTo>
                    <a:pt x="6413" y="17464"/>
                    <a:pt x="8868" y="17464"/>
                    <a:pt x="10831" y="17464"/>
                  </a:cubicBezTo>
                  <a:cubicBezTo>
                    <a:pt x="12795" y="17464"/>
                    <a:pt x="14268" y="17464"/>
                    <a:pt x="15618" y="16774"/>
                  </a:cubicBezTo>
                  <a:cubicBezTo>
                    <a:pt x="16968" y="16085"/>
                    <a:pt x="18195" y="14706"/>
                    <a:pt x="18195" y="13787"/>
                  </a:cubicBezTo>
                  <a:cubicBezTo>
                    <a:pt x="18195" y="12868"/>
                    <a:pt x="16968" y="12409"/>
                    <a:pt x="14513" y="12868"/>
                  </a:cubicBezTo>
                  <a:cubicBezTo>
                    <a:pt x="12059" y="13328"/>
                    <a:pt x="8377" y="14706"/>
                    <a:pt x="6168" y="16315"/>
                  </a:cubicBezTo>
                  <a:cubicBezTo>
                    <a:pt x="3959" y="17923"/>
                    <a:pt x="3222" y="19762"/>
                    <a:pt x="3591" y="20681"/>
                  </a:cubicBezTo>
                  <a:cubicBezTo>
                    <a:pt x="3959" y="21600"/>
                    <a:pt x="5431" y="21600"/>
                    <a:pt x="8131" y="21600"/>
                  </a:cubicBezTo>
                  <a:cubicBezTo>
                    <a:pt x="10831" y="21600"/>
                    <a:pt x="14759" y="21600"/>
                    <a:pt x="17091" y="20681"/>
                  </a:cubicBezTo>
                  <a:cubicBezTo>
                    <a:pt x="19422" y="19762"/>
                    <a:pt x="20159" y="17923"/>
                    <a:pt x="20650" y="15626"/>
                  </a:cubicBezTo>
                  <a:cubicBezTo>
                    <a:pt x="21141" y="13328"/>
                    <a:pt x="21386" y="10570"/>
                    <a:pt x="20650" y="10340"/>
                  </a:cubicBezTo>
                  <a:cubicBezTo>
                    <a:pt x="19913" y="10111"/>
                    <a:pt x="18195" y="12409"/>
                    <a:pt x="17336" y="14706"/>
                  </a:cubicBezTo>
                  <a:cubicBezTo>
                    <a:pt x="16477" y="17004"/>
                    <a:pt x="16477" y="19302"/>
                    <a:pt x="16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5326737" y="923665"/>
              <a:ext cx="132816" cy="94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0937" fill="norm" stroke="1" extrusionOk="0">
                  <a:moveTo>
                    <a:pt x="17159" y="7806"/>
                  </a:moveTo>
                  <a:cubicBezTo>
                    <a:pt x="17159" y="5458"/>
                    <a:pt x="17159" y="3110"/>
                    <a:pt x="16329" y="2640"/>
                  </a:cubicBezTo>
                  <a:cubicBezTo>
                    <a:pt x="15498" y="2171"/>
                    <a:pt x="13836" y="3580"/>
                    <a:pt x="12175" y="5927"/>
                  </a:cubicBezTo>
                  <a:cubicBezTo>
                    <a:pt x="10513" y="8275"/>
                    <a:pt x="8852" y="11562"/>
                    <a:pt x="7855" y="14380"/>
                  </a:cubicBezTo>
                  <a:cubicBezTo>
                    <a:pt x="6858" y="17197"/>
                    <a:pt x="6525" y="19545"/>
                    <a:pt x="7190" y="20484"/>
                  </a:cubicBezTo>
                  <a:cubicBezTo>
                    <a:pt x="7855" y="21423"/>
                    <a:pt x="9516" y="20953"/>
                    <a:pt x="11344" y="18606"/>
                  </a:cubicBezTo>
                  <a:cubicBezTo>
                    <a:pt x="13172" y="16258"/>
                    <a:pt x="15165" y="12032"/>
                    <a:pt x="16162" y="8745"/>
                  </a:cubicBezTo>
                  <a:cubicBezTo>
                    <a:pt x="17159" y="5458"/>
                    <a:pt x="17159" y="3110"/>
                    <a:pt x="16329" y="1701"/>
                  </a:cubicBezTo>
                  <a:cubicBezTo>
                    <a:pt x="15498" y="293"/>
                    <a:pt x="13836" y="-177"/>
                    <a:pt x="12175" y="58"/>
                  </a:cubicBezTo>
                  <a:cubicBezTo>
                    <a:pt x="10513" y="293"/>
                    <a:pt x="8852" y="1232"/>
                    <a:pt x="7522" y="2640"/>
                  </a:cubicBezTo>
                  <a:cubicBezTo>
                    <a:pt x="6193" y="4049"/>
                    <a:pt x="5196" y="5927"/>
                    <a:pt x="6027" y="8510"/>
                  </a:cubicBezTo>
                  <a:cubicBezTo>
                    <a:pt x="6858" y="11093"/>
                    <a:pt x="9516" y="14380"/>
                    <a:pt x="11676" y="15553"/>
                  </a:cubicBezTo>
                  <a:cubicBezTo>
                    <a:pt x="13836" y="16727"/>
                    <a:pt x="15498" y="15788"/>
                    <a:pt x="16661" y="13675"/>
                  </a:cubicBezTo>
                  <a:cubicBezTo>
                    <a:pt x="17824" y="11562"/>
                    <a:pt x="18489" y="8275"/>
                    <a:pt x="18156" y="5927"/>
                  </a:cubicBezTo>
                  <a:cubicBezTo>
                    <a:pt x="17824" y="3580"/>
                    <a:pt x="16495" y="2171"/>
                    <a:pt x="14169" y="1466"/>
                  </a:cubicBezTo>
                  <a:cubicBezTo>
                    <a:pt x="11842" y="762"/>
                    <a:pt x="8519" y="762"/>
                    <a:pt x="6027" y="1466"/>
                  </a:cubicBezTo>
                  <a:cubicBezTo>
                    <a:pt x="3535" y="2171"/>
                    <a:pt x="1873" y="3580"/>
                    <a:pt x="876" y="5458"/>
                  </a:cubicBezTo>
                  <a:cubicBezTo>
                    <a:pt x="-121" y="7336"/>
                    <a:pt x="-453" y="9684"/>
                    <a:pt x="876" y="11797"/>
                  </a:cubicBezTo>
                  <a:cubicBezTo>
                    <a:pt x="2205" y="13910"/>
                    <a:pt x="5196" y="15788"/>
                    <a:pt x="7855" y="16493"/>
                  </a:cubicBezTo>
                  <a:cubicBezTo>
                    <a:pt x="10513" y="17197"/>
                    <a:pt x="12839" y="16727"/>
                    <a:pt x="14667" y="15319"/>
                  </a:cubicBezTo>
                  <a:cubicBezTo>
                    <a:pt x="16495" y="13910"/>
                    <a:pt x="17824" y="11562"/>
                    <a:pt x="17658" y="10153"/>
                  </a:cubicBezTo>
                  <a:cubicBezTo>
                    <a:pt x="17492" y="8745"/>
                    <a:pt x="15830" y="8275"/>
                    <a:pt x="14002" y="8040"/>
                  </a:cubicBezTo>
                  <a:cubicBezTo>
                    <a:pt x="12175" y="7806"/>
                    <a:pt x="10181" y="7806"/>
                    <a:pt x="8353" y="8510"/>
                  </a:cubicBezTo>
                  <a:cubicBezTo>
                    <a:pt x="6525" y="9214"/>
                    <a:pt x="4864" y="10623"/>
                    <a:pt x="4532" y="12266"/>
                  </a:cubicBezTo>
                  <a:cubicBezTo>
                    <a:pt x="4199" y="13910"/>
                    <a:pt x="5196" y="15788"/>
                    <a:pt x="7522" y="16727"/>
                  </a:cubicBezTo>
                  <a:cubicBezTo>
                    <a:pt x="9849" y="17666"/>
                    <a:pt x="13504" y="17666"/>
                    <a:pt x="16329" y="17197"/>
                  </a:cubicBezTo>
                  <a:cubicBezTo>
                    <a:pt x="19153" y="16727"/>
                    <a:pt x="21147" y="15788"/>
                    <a:pt x="20815" y="16023"/>
                  </a:cubicBezTo>
                  <a:cubicBezTo>
                    <a:pt x="20482" y="16258"/>
                    <a:pt x="17824" y="17666"/>
                    <a:pt x="15498" y="18371"/>
                  </a:cubicBezTo>
                  <a:cubicBezTo>
                    <a:pt x="13172" y="19075"/>
                    <a:pt x="11178" y="19075"/>
                    <a:pt x="10845" y="18136"/>
                  </a:cubicBezTo>
                  <a:cubicBezTo>
                    <a:pt x="10513" y="17197"/>
                    <a:pt x="11842" y="15319"/>
                    <a:pt x="13504" y="13910"/>
                  </a:cubicBezTo>
                  <a:cubicBezTo>
                    <a:pt x="15165" y="12501"/>
                    <a:pt x="17159" y="11562"/>
                    <a:pt x="17325" y="11562"/>
                  </a:cubicBezTo>
                  <a:cubicBezTo>
                    <a:pt x="17492" y="11562"/>
                    <a:pt x="15830" y="12501"/>
                    <a:pt x="14169" y="13440"/>
                  </a:cubicBezTo>
                  <a:cubicBezTo>
                    <a:pt x="12507" y="14380"/>
                    <a:pt x="10845" y="15319"/>
                    <a:pt x="10845" y="15319"/>
                  </a:cubicBezTo>
                  <a:cubicBezTo>
                    <a:pt x="10845" y="15319"/>
                    <a:pt x="12507" y="14380"/>
                    <a:pt x="14335" y="12971"/>
                  </a:cubicBezTo>
                  <a:cubicBezTo>
                    <a:pt x="16162" y="11562"/>
                    <a:pt x="18156" y="9684"/>
                    <a:pt x="18322" y="10153"/>
                  </a:cubicBezTo>
                  <a:cubicBezTo>
                    <a:pt x="18489" y="10623"/>
                    <a:pt x="16827" y="13440"/>
                    <a:pt x="15165" y="162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5150288" y="1187450"/>
              <a:ext cx="317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286"/>
                    <a:pt x="5760" y="8571"/>
                    <a:pt x="9360" y="12171"/>
                  </a:cubicBezTo>
                  <a:cubicBezTo>
                    <a:pt x="12960" y="15771"/>
                    <a:pt x="17280" y="186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5270938" y="1225550"/>
              <a:ext cx="158751" cy="191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1409"/>
                  </a:moveTo>
                  <a:cubicBezTo>
                    <a:pt x="576" y="5400"/>
                    <a:pt x="1152" y="9391"/>
                    <a:pt x="1584" y="12443"/>
                  </a:cubicBezTo>
                  <a:cubicBezTo>
                    <a:pt x="2016" y="15496"/>
                    <a:pt x="2304" y="17609"/>
                    <a:pt x="2880" y="19135"/>
                  </a:cubicBezTo>
                  <a:cubicBezTo>
                    <a:pt x="3456" y="20661"/>
                    <a:pt x="4320" y="21600"/>
                    <a:pt x="5184" y="21013"/>
                  </a:cubicBezTo>
                  <a:cubicBezTo>
                    <a:pt x="6048" y="20426"/>
                    <a:pt x="6912" y="18313"/>
                    <a:pt x="7344" y="16670"/>
                  </a:cubicBezTo>
                  <a:cubicBezTo>
                    <a:pt x="7776" y="15026"/>
                    <a:pt x="7776" y="13852"/>
                    <a:pt x="8208" y="14322"/>
                  </a:cubicBezTo>
                  <a:cubicBezTo>
                    <a:pt x="8640" y="14791"/>
                    <a:pt x="9504" y="16904"/>
                    <a:pt x="10800" y="17961"/>
                  </a:cubicBezTo>
                  <a:cubicBezTo>
                    <a:pt x="12096" y="19017"/>
                    <a:pt x="13824" y="19017"/>
                    <a:pt x="15264" y="17726"/>
                  </a:cubicBezTo>
                  <a:cubicBezTo>
                    <a:pt x="16704" y="16435"/>
                    <a:pt x="17856" y="13852"/>
                    <a:pt x="18864" y="10683"/>
                  </a:cubicBezTo>
                  <a:cubicBezTo>
                    <a:pt x="19872" y="7513"/>
                    <a:pt x="20736" y="37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5601138" y="1130300"/>
              <a:ext cx="190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290"/>
                    <a:pt x="4800" y="10580"/>
                    <a:pt x="8400" y="14180"/>
                  </a:cubicBezTo>
                  <a:cubicBezTo>
                    <a:pt x="12000" y="17780"/>
                    <a:pt x="16800" y="196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767450" y="994490"/>
              <a:ext cx="102006" cy="9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189" fill="norm" stroke="1" extrusionOk="0">
                  <a:moveTo>
                    <a:pt x="11545" y="9407"/>
                  </a:moveTo>
                  <a:cubicBezTo>
                    <a:pt x="9782" y="7934"/>
                    <a:pt x="8019" y="6462"/>
                    <a:pt x="6696" y="7689"/>
                  </a:cubicBezTo>
                  <a:cubicBezTo>
                    <a:pt x="5374" y="8916"/>
                    <a:pt x="4492" y="12844"/>
                    <a:pt x="5153" y="15053"/>
                  </a:cubicBezTo>
                  <a:cubicBezTo>
                    <a:pt x="5814" y="17262"/>
                    <a:pt x="8019" y="17753"/>
                    <a:pt x="10002" y="17262"/>
                  </a:cubicBezTo>
                  <a:cubicBezTo>
                    <a:pt x="11986" y="16771"/>
                    <a:pt x="13749" y="15298"/>
                    <a:pt x="15292" y="13089"/>
                  </a:cubicBezTo>
                  <a:cubicBezTo>
                    <a:pt x="16835" y="10880"/>
                    <a:pt x="18157" y="7934"/>
                    <a:pt x="18157" y="5480"/>
                  </a:cubicBezTo>
                  <a:cubicBezTo>
                    <a:pt x="18157" y="3025"/>
                    <a:pt x="16835" y="1062"/>
                    <a:pt x="15072" y="325"/>
                  </a:cubicBezTo>
                  <a:cubicBezTo>
                    <a:pt x="13308" y="-411"/>
                    <a:pt x="11104" y="80"/>
                    <a:pt x="8459" y="2044"/>
                  </a:cubicBezTo>
                  <a:cubicBezTo>
                    <a:pt x="5814" y="4007"/>
                    <a:pt x="2729" y="7444"/>
                    <a:pt x="1186" y="10389"/>
                  </a:cubicBezTo>
                  <a:cubicBezTo>
                    <a:pt x="-357" y="13334"/>
                    <a:pt x="-357" y="15789"/>
                    <a:pt x="965" y="17262"/>
                  </a:cubicBezTo>
                  <a:cubicBezTo>
                    <a:pt x="2288" y="18734"/>
                    <a:pt x="4933" y="19225"/>
                    <a:pt x="7357" y="18980"/>
                  </a:cubicBezTo>
                  <a:cubicBezTo>
                    <a:pt x="9782" y="18734"/>
                    <a:pt x="11986" y="17753"/>
                    <a:pt x="12206" y="16525"/>
                  </a:cubicBezTo>
                  <a:cubicBezTo>
                    <a:pt x="12427" y="15298"/>
                    <a:pt x="10663" y="13825"/>
                    <a:pt x="11104" y="12598"/>
                  </a:cubicBezTo>
                  <a:cubicBezTo>
                    <a:pt x="11545" y="11371"/>
                    <a:pt x="14190" y="10389"/>
                    <a:pt x="16614" y="9162"/>
                  </a:cubicBezTo>
                  <a:cubicBezTo>
                    <a:pt x="19039" y="7934"/>
                    <a:pt x="21243" y="6462"/>
                    <a:pt x="21243" y="5234"/>
                  </a:cubicBezTo>
                  <a:cubicBezTo>
                    <a:pt x="21243" y="4007"/>
                    <a:pt x="19039" y="3025"/>
                    <a:pt x="16394" y="2780"/>
                  </a:cubicBezTo>
                  <a:cubicBezTo>
                    <a:pt x="13749" y="2534"/>
                    <a:pt x="10663" y="3025"/>
                    <a:pt x="8239" y="4007"/>
                  </a:cubicBezTo>
                  <a:cubicBezTo>
                    <a:pt x="5814" y="4989"/>
                    <a:pt x="4051" y="6462"/>
                    <a:pt x="3831" y="8180"/>
                  </a:cubicBezTo>
                  <a:cubicBezTo>
                    <a:pt x="3610" y="9898"/>
                    <a:pt x="4933" y="11862"/>
                    <a:pt x="7137" y="14071"/>
                  </a:cubicBezTo>
                  <a:cubicBezTo>
                    <a:pt x="9341" y="16280"/>
                    <a:pt x="12427" y="18734"/>
                    <a:pt x="15512" y="211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670488" y="1371599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927381" y="1225550"/>
              <a:ext cx="9808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086"/>
                    <a:pt x="2735" y="8173"/>
                    <a:pt x="575" y="11773"/>
                  </a:cubicBezTo>
                  <a:cubicBezTo>
                    <a:pt x="-1585" y="15373"/>
                    <a:pt x="2735" y="1848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2016745" y="1270000"/>
              <a:ext cx="174444" cy="142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38" fill="norm" stroke="1" extrusionOk="0">
                  <a:moveTo>
                    <a:pt x="368" y="0"/>
                  </a:moveTo>
                  <a:cubicBezTo>
                    <a:pt x="108" y="5082"/>
                    <a:pt x="-152" y="10165"/>
                    <a:pt x="108" y="13659"/>
                  </a:cubicBezTo>
                  <a:cubicBezTo>
                    <a:pt x="368" y="17153"/>
                    <a:pt x="1149" y="19059"/>
                    <a:pt x="2190" y="20171"/>
                  </a:cubicBezTo>
                  <a:cubicBezTo>
                    <a:pt x="3231" y="21282"/>
                    <a:pt x="4532" y="21600"/>
                    <a:pt x="5573" y="21124"/>
                  </a:cubicBezTo>
                  <a:cubicBezTo>
                    <a:pt x="6614" y="20647"/>
                    <a:pt x="7395" y="19376"/>
                    <a:pt x="8176" y="18106"/>
                  </a:cubicBezTo>
                  <a:cubicBezTo>
                    <a:pt x="8956" y="16835"/>
                    <a:pt x="9737" y="15565"/>
                    <a:pt x="10518" y="15565"/>
                  </a:cubicBezTo>
                  <a:cubicBezTo>
                    <a:pt x="11299" y="15565"/>
                    <a:pt x="12079" y="16835"/>
                    <a:pt x="13120" y="16835"/>
                  </a:cubicBezTo>
                  <a:cubicBezTo>
                    <a:pt x="14161" y="16835"/>
                    <a:pt x="15462" y="15565"/>
                    <a:pt x="16894" y="13182"/>
                  </a:cubicBezTo>
                  <a:cubicBezTo>
                    <a:pt x="18325" y="10800"/>
                    <a:pt x="19887" y="7306"/>
                    <a:pt x="21448" y="38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2267388" y="1174750"/>
              <a:ext cx="254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950"/>
                    <a:pt x="7200" y="9900"/>
                    <a:pt x="10800" y="13500"/>
                  </a:cubicBezTo>
                  <a:cubicBezTo>
                    <a:pt x="14400" y="17100"/>
                    <a:pt x="180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5467788" y="0"/>
              <a:ext cx="31751" cy="1041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580"/>
                    <a:pt x="0" y="3161"/>
                    <a:pt x="2160" y="4763"/>
                  </a:cubicBezTo>
                  <a:cubicBezTo>
                    <a:pt x="4320" y="6366"/>
                    <a:pt x="8640" y="7990"/>
                    <a:pt x="11520" y="9615"/>
                  </a:cubicBezTo>
                  <a:cubicBezTo>
                    <a:pt x="14400" y="11239"/>
                    <a:pt x="15840" y="12863"/>
                    <a:pt x="15840" y="14422"/>
                  </a:cubicBezTo>
                  <a:cubicBezTo>
                    <a:pt x="15840" y="15980"/>
                    <a:pt x="14400" y="17473"/>
                    <a:pt x="15120" y="18659"/>
                  </a:cubicBezTo>
                  <a:cubicBezTo>
                    <a:pt x="15840" y="19844"/>
                    <a:pt x="18720" y="20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5442388" y="787400"/>
              <a:ext cx="2540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2400"/>
                    <a:pt x="5400" y="4800"/>
                    <a:pt x="9000" y="8400"/>
                  </a:cubicBezTo>
                  <a:cubicBezTo>
                    <a:pt x="12600" y="12000"/>
                    <a:pt x="171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5442388" y="584200"/>
              <a:ext cx="36830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59" y="2274"/>
                    <a:pt x="4717" y="4547"/>
                    <a:pt x="7634" y="7326"/>
                  </a:cubicBezTo>
                  <a:cubicBezTo>
                    <a:pt x="10552" y="10105"/>
                    <a:pt x="14028" y="13389"/>
                    <a:pt x="16448" y="15853"/>
                  </a:cubicBezTo>
                  <a:cubicBezTo>
                    <a:pt x="18869" y="18316"/>
                    <a:pt x="20234" y="199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5575738" y="488950"/>
              <a:ext cx="54610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91" y="1714"/>
                    <a:pt x="3181" y="3429"/>
                    <a:pt x="5149" y="5486"/>
                  </a:cubicBezTo>
                  <a:cubicBezTo>
                    <a:pt x="7116" y="7543"/>
                    <a:pt x="9460" y="9943"/>
                    <a:pt x="12265" y="12686"/>
                  </a:cubicBezTo>
                  <a:cubicBezTo>
                    <a:pt x="15070" y="15429"/>
                    <a:pt x="18335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5601138" y="400050"/>
              <a:ext cx="74295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92" y="2179"/>
                    <a:pt x="4185" y="4358"/>
                    <a:pt x="6246" y="6489"/>
                  </a:cubicBezTo>
                  <a:cubicBezTo>
                    <a:pt x="8308" y="8621"/>
                    <a:pt x="10338" y="10705"/>
                    <a:pt x="12369" y="12742"/>
                  </a:cubicBezTo>
                  <a:cubicBezTo>
                    <a:pt x="14400" y="14779"/>
                    <a:pt x="16431" y="16768"/>
                    <a:pt x="17969" y="18237"/>
                  </a:cubicBezTo>
                  <a:cubicBezTo>
                    <a:pt x="19508" y="19705"/>
                    <a:pt x="20554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6229788" y="501650"/>
              <a:ext cx="590551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919"/>
                    <a:pt x="4800" y="5838"/>
                    <a:pt x="7123" y="8368"/>
                  </a:cubicBezTo>
                  <a:cubicBezTo>
                    <a:pt x="9445" y="10897"/>
                    <a:pt x="11690" y="13038"/>
                    <a:pt x="14090" y="15178"/>
                  </a:cubicBezTo>
                  <a:cubicBezTo>
                    <a:pt x="16490" y="17319"/>
                    <a:pt x="19045" y="194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6845738" y="673100"/>
              <a:ext cx="3238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29" y="3462"/>
                    <a:pt x="7059" y="6923"/>
                    <a:pt x="10659" y="10523"/>
                  </a:cubicBezTo>
                  <a:cubicBezTo>
                    <a:pt x="14259" y="14123"/>
                    <a:pt x="17929" y="17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7258488" y="762000"/>
              <a:ext cx="2222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2965"/>
                    <a:pt x="4114" y="5929"/>
                    <a:pt x="7714" y="9529"/>
                  </a:cubicBezTo>
                  <a:cubicBezTo>
                    <a:pt x="11314" y="13129"/>
                    <a:pt x="16457" y="173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1816538" y="469900"/>
              <a:ext cx="37189" cy="70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7200" y="0"/>
                  </a:moveTo>
                  <a:cubicBezTo>
                    <a:pt x="12000" y="1751"/>
                    <a:pt x="16800" y="3503"/>
                    <a:pt x="19200" y="5481"/>
                  </a:cubicBezTo>
                  <a:cubicBezTo>
                    <a:pt x="21600" y="7459"/>
                    <a:pt x="21600" y="9665"/>
                    <a:pt x="19800" y="11838"/>
                  </a:cubicBezTo>
                  <a:cubicBezTo>
                    <a:pt x="18000" y="14011"/>
                    <a:pt x="14400" y="16151"/>
                    <a:pt x="10800" y="17773"/>
                  </a:cubicBezTo>
                  <a:cubicBezTo>
                    <a:pt x="7200" y="19395"/>
                    <a:pt x="3600" y="204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613338" y="863600"/>
              <a:ext cx="2349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97" y="3176"/>
                    <a:pt x="14595" y="6353"/>
                    <a:pt x="10995" y="9953"/>
                  </a:cubicBezTo>
                  <a:cubicBezTo>
                    <a:pt x="7395" y="13553"/>
                    <a:pt x="3697" y="17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530788" y="844550"/>
              <a:ext cx="3492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8" y="2229"/>
                    <a:pt x="15316" y="4457"/>
                    <a:pt x="12044" y="7543"/>
                  </a:cubicBezTo>
                  <a:cubicBezTo>
                    <a:pt x="8771" y="10629"/>
                    <a:pt x="5367" y="14571"/>
                    <a:pt x="3338" y="17057"/>
                  </a:cubicBezTo>
                  <a:cubicBezTo>
                    <a:pt x="1309" y="19543"/>
                    <a:pt x="655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1333938" y="749300"/>
              <a:ext cx="4318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24" y="2974"/>
                    <a:pt x="15247" y="5948"/>
                    <a:pt x="12018" y="9078"/>
                  </a:cubicBezTo>
                  <a:cubicBezTo>
                    <a:pt x="8788" y="12209"/>
                    <a:pt x="5506" y="15496"/>
                    <a:pt x="3494" y="17609"/>
                  </a:cubicBezTo>
                  <a:cubicBezTo>
                    <a:pt x="1482" y="19722"/>
                    <a:pt x="741" y="20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1111688" y="685800"/>
              <a:ext cx="6223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16" y="1614"/>
                    <a:pt x="17633" y="3228"/>
                    <a:pt x="15576" y="5214"/>
                  </a:cubicBezTo>
                  <a:cubicBezTo>
                    <a:pt x="13518" y="7200"/>
                    <a:pt x="11388" y="9559"/>
                    <a:pt x="9257" y="11917"/>
                  </a:cubicBezTo>
                  <a:cubicBezTo>
                    <a:pt x="7127" y="14276"/>
                    <a:pt x="4996" y="16634"/>
                    <a:pt x="3453" y="18248"/>
                  </a:cubicBezTo>
                  <a:cubicBezTo>
                    <a:pt x="1910" y="19862"/>
                    <a:pt x="955" y="207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737038" y="730250"/>
              <a:ext cx="75565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11" y="610"/>
                    <a:pt x="19422" y="1220"/>
                    <a:pt x="17909" y="2685"/>
                  </a:cubicBezTo>
                  <a:cubicBezTo>
                    <a:pt x="16397" y="4149"/>
                    <a:pt x="14461" y="6468"/>
                    <a:pt x="12434" y="8786"/>
                  </a:cubicBezTo>
                  <a:cubicBezTo>
                    <a:pt x="10407" y="11105"/>
                    <a:pt x="8289" y="13424"/>
                    <a:pt x="6202" y="15559"/>
                  </a:cubicBezTo>
                  <a:cubicBezTo>
                    <a:pt x="4114" y="17695"/>
                    <a:pt x="2057" y="19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521138" y="787400"/>
              <a:ext cx="603251" cy="311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0"/>
                  </a:moveTo>
                  <a:cubicBezTo>
                    <a:pt x="20160" y="876"/>
                    <a:pt x="18720" y="1751"/>
                    <a:pt x="16787" y="3503"/>
                  </a:cubicBezTo>
                  <a:cubicBezTo>
                    <a:pt x="14855" y="5254"/>
                    <a:pt x="12429" y="7881"/>
                    <a:pt x="10042" y="10508"/>
                  </a:cubicBezTo>
                  <a:cubicBezTo>
                    <a:pt x="7655" y="13135"/>
                    <a:pt x="5305" y="15762"/>
                    <a:pt x="3789" y="17514"/>
                  </a:cubicBezTo>
                  <a:cubicBezTo>
                    <a:pt x="2274" y="19265"/>
                    <a:pt x="1592" y="20141"/>
                    <a:pt x="1023" y="20724"/>
                  </a:cubicBezTo>
                  <a:cubicBezTo>
                    <a:pt x="455" y="21308"/>
                    <a:pt x="0" y="21600"/>
                    <a:pt x="0" y="21454"/>
                  </a:cubicBezTo>
                  <a:cubicBezTo>
                    <a:pt x="0" y="21308"/>
                    <a:pt x="455" y="20724"/>
                    <a:pt x="909" y="201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559432" y="793749"/>
              <a:ext cx="399857" cy="231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23" fill="norm" stroke="1" extrusionOk="0">
                  <a:moveTo>
                    <a:pt x="21363" y="0"/>
                  </a:moveTo>
                  <a:cubicBezTo>
                    <a:pt x="17970" y="3114"/>
                    <a:pt x="14578" y="6227"/>
                    <a:pt x="11128" y="9632"/>
                  </a:cubicBezTo>
                  <a:cubicBezTo>
                    <a:pt x="7679" y="13038"/>
                    <a:pt x="4173" y="16735"/>
                    <a:pt x="2194" y="18876"/>
                  </a:cubicBezTo>
                  <a:cubicBezTo>
                    <a:pt x="215" y="21016"/>
                    <a:pt x="-237" y="21600"/>
                    <a:pt x="102" y="21211"/>
                  </a:cubicBezTo>
                  <a:cubicBezTo>
                    <a:pt x="442" y="20822"/>
                    <a:pt x="1572" y="19459"/>
                    <a:pt x="2703" y="180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222688" y="863600"/>
              <a:ext cx="5080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90" y="2441"/>
                    <a:pt x="16380" y="4881"/>
                    <a:pt x="13410" y="7871"/>
                  </a:cubicBezTo>
                  <a:cubicBezTo>
                    <a:pt x="10440" y="10861"/>
                    <a:pt x="7110" y="14400"/>
                    <a:pt x="4815" y="16780"/>
                  </a:cubicBezTo>
                  <a:cubicBezTo>
                    <a:pt x="2520" y="19159"/>
                    <a:pt x="1260" y="203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6280071" y="951441"/>
              <a:ext cx="200701" cy="12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0309" fill="norm" stroke="1" extrusionOk="0">
                  <a:moveTo>
                    <a:pt x="10633" y="3157"/>
                  </a:moveTo>
                  <a:cubicBezTo>
                    <a:pt x="9972" y="1828"/>
                    <a:pt x="9311" y="499"/>
                    <a:pt x="8319" y="167"/>
                  </a:cubicBezTo>
                  <a:cubicBezTo>
                    <a:pt x="7327" y="-166"/>
                    <a:pt x="6005" y="499"/>
                    <a:pt x="5233" y="2825"/>
                  </a:cubicBezTo>
                  <a:cubicBezTo>
                    <a:pt x="4462" y="5151"/>
                    <a:pt x="4242" y="9139"/>
                    <a:pt x="4242" y="11964"/>
                  </a:cubicBezTo>
                  <a:cubicBezTo>
                    <a:pt x="4242" y="14788"/>
                    <a:pt x="4462" y="16450"/>
                    <a:pt x="5895" y="17779"/>
                  </a:cubicBezTo>
                  <a:cubicBezTo>
                    <a:pt x="7327" y="19108"/>
                    <a:pt x="9972" y="20105"/>
                    <a:pt x="12617" y="17945"/>
                  </a:cubicBezTo>
                  <a:cubicBezTo>
                    <a:pt x="15262" y="15785"/>
                    <a:pt x="17907" y="10468"/>
                    <a:pt x="19229" y="6979"/>
                  </a:cubicBezTo>
                  <a:cubicBezTo>
                    <a:pt x="20552" y="3490"/>
                    <a:pt x="20552" y="1828"/>
                    <a:pt x="18568" y="831"/>
                  </a:cubicBezTo>
                  <a:cubicBezTo>
                    <a:pt x="16584" y="-166"/>
                    <a:pt x="12617" y="-498"/>
                    <a:pt x="9311" y="1164"/>
                  </a:cubicBezTo>
                  <a:cubicBezTo>
                    <a:pt x="6005" y="2825"/>
                    <a:pt x="3360" y="6480"/>
                    <a:pt x="2589" y="10302"/>
                  </a:cubicBezTo>
                  <a:cubicBezTo>
                    <a:pt x="1817" y="14124"/>
                    <a:pt x="2919" y="18111"/>
                    <a:pt x="5454" y="19607"/>
                  </a:cubicBezTo>
                  <a:cubicBezTo>
                    <a:pt x="7989" y="21102"/>
                    <a:pt x="11956" y="20105"/>
                    <a:pt x="14380" y="17613"/>
                  </a:cubicBezTo>
                  <a:cubicBezTo>
                    <a:pt x="16805" y="15120"/>
                    <a:pt x="17686" y="11133"/>
                    <a:pt x="16474" y="8308"/>
                  </a:cubicBezTo>
                  <a:cubicBezTo>
                    <a:pt x="15262" y="5484"/>
                    <a:pt x="11956" y="3822"/>
                    <a:pt x="9091" y="3490"/>
                  </a:cubicBezTo>
                  <a:cubicBezTo>
                    <a:pt x="6225" y="3157"/>
                    <a:pt x="3801" y="4154"/>
                    <a:pt x="2148" y="5484"/>
                  </a:cubicBezTo>
                  <a:cubicBezTo>
                    <a:pt x="495" y="6813"/>
                    <a:pt x="-387" y="8474"/>
                    <a:pt x="164" y="10468"/>
                  </a:cubicBezTo>
                  <a:cubicBezTo>
                    <a:pt x="715" y="12462"/>
                    <a:pt x="2699" y="14788"/>
                    <a:pt x="5784" y="15453"/>
                  </a:cubicBezTo>
                  <a:cubicBezTo>
                    <a:pt x="8870" y="16117"/>
                    <a:pt x="13058" y="15120"/>
                    <a:pt x="15923" y="12960"/>
                  </a:cubicBezTo>
                  <a:cubicBezTo>
                    <a:pt x="18789" y="10800"/>
                    <a:pt x="20331" y="7477"/>
                    <a:pt x="20772" y="5151"/>
                  </a:cubicBezTo>
                  <a:cubicBezTo>
                    <a:pt x="21213" y="2825"/>
                    <a:pt x="20552" y="1496"/>
                    <a:pt x="18017" y="1496"/>
                  </a:cubicBezTo>
                  <a:cubicBezTo>
                    <a:pt x="15482" y="1496"/>
                    <a:pt x="11074" y="2825"/>
                    <a:pt x="8429" y="4154"/>
                  </a:cubicBezTo>
                  <a:cubicBezTo>
                    <a:pt x="5784" y="5484"/>
                    <a:pt x="4903" y="6813"/>
                    <a:pt x="4352" y="8308"/>
                  </a:cubicBezTo>
                  <a:cubicBezTo>
                    <a:pt x="3801" y="9804"/>
                    <a:pt x="3580" y="11465"/>
                    <a:pt x="5013" y="12960"/>
                  </a:cubicBezTo>
                  <a:cubicBezTo>
                    <a:pt x="6446" y="14456"/>
                    <a:pt x="9531" y="15785"/>
                    <a:pt x="12176" y="15619"/>
                  </a:cubicBezTo>
                  <a:cubicBezTo>
                    <a:pt x="14821" y="15453"/>
                    <a:pt x="17025" y="13791"/>
                    <a:pt x="18348" y="12130"/>
                  </a:cubicBezTo>
                  <a:cubicBezTo>
                    <a:pt x="19670" y="10468"/>
                    <a:pt x="20111" y="8807"/>
                    <a:pt x="19780" y="7810"/>
                  </a:cubicBezTo>
                  <a:cubicBezTo>
                    <a:pt x="19450" y="6813"/>
                    <a:pt x="18348" y="6480"/>
                    <a:pt x="16584" y="6979"/>
                  </a:cubicBezTo>
                  <a:cubicBezTo>
                    <a:pt x="14821" y="7477"/>
                    <a:pt x="12397" y="8807"/>
                    <a:pt x="10744" y="10136"/>
                  </a:cubicBezTo>
                  <a:cubicBezTo>
                    <a:pt x="9091" y="11465"/>
                    <a:pt x="8209" y="12794"/>
                    <a:pt x="8650" y="13625"/>
                  </a:cubicBezTo>
                  <a:cubicBezTo>
                    <a:pt x="9091" y="14456"/>
                    <a:pt x="10854" y="14788"/>
                    <a:pt x="12507" y="14290"/>
                  </a:cubicBezTo>
                  <a:cubicBezTo>
                    <a:pt x="14160" y="13791"/>
                    <a:pt x="15703" y="12462"/>
                    <a:pt x="16805" y="10967"/>
                  </a:cubicBezTo>
                  <a:cubicBezTo>
                    <a:pt x="17907" y="9471"/>
                    <a:pt x="18568" y="7810"/>
                    <a:pt x="18348" y="6979"/>
                  </a:cubicBezTo>
                  <a:cubicBezTo>
                    <a:pt x="18127" y="6148"/>
                    <a:pt x="17025" y="6148"/>
                    <a:pt x="15923" y="6647"/>
                  </a:cubicBezTo>
                  <a:cubicBezTo>
                    <a:pt x="14821" y="7145"/>
                    <a:pt x="13719" y="8142"/>
                    <a:pt x="12727" y="9305"/>
                  </a:cubicBezTo>
                  <a:cubicBezTo>
                    <a:pt x="11735" y="10468"/>
                    <a:pt x="10854" y="11797"/>
                    <a:pt x="10964" y="12794"/>
                  </a:cubicBezTo>
                  <a:cubicBezTo>
                    <a:pt x="11074" y="13791"/>
                    <a:pt x="12176" y="14456"/>
                    <a:pt x="13168" y="14290"/>
                  </a:cubicBezTo>
                  <a:cubicBezTo>
                    <a:pt x="14160" y="14124"/>
                    <a:pt x="15042" y="13127"/>
                    <a:pt x="16033" y="11964"/>
                  </a:cubicBezTo>
                  <a:cubicBezTo>
                    <a:pt x="17025" y="10800"/>
                    <a:pt x="18127" y="9471"/>
                    <a:pt x="18127" y="9139"/>
                  </a:cubicBezTo>
                  <a:cubicBezTo>
                    <a:pt x="18127" y="8807"/>
                    <a:pt x="17025" y="9471"/>
                    <a:pt x="15923" y="10800"/>
                  </a:cubicBezTo>
                  <a:cubicBezTo>
                    <a:pt x="14821" y="12130"/>
                    <a:pt x="13719" y="14124"/>
                    <a:pt x="12617" y="161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6248886" y="1221316"/>
              <a:ext cx="196679" cy="187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84" fill="norm" stroke="1" extrusionOk="0">
                  <a:moveTo>
                    <a:pt x="676" y="5582"/>
                  </a:moveTo>
                  <a:cubicBezTo>
                    <a:pt x="5224" y="3883"/>
                    <a:pt x="9771" y="2184"/>
                    <a:pt x="12727" y="1213"/>
                  </a:cubicBezTo>
                  <a:cubicBezTo>
                    <a:pt x="15683" y="243"/>
                    <a:pt x="17047" y="0"/>
                    <a:pt x="18298" y="0"/>
                  </a:cubicBezTo>
                  <a:cubicBezTo>
                    <a:pt x="19548" y="0"/>
                    <a:pt x="20685" y="243"/>
                    <a:pt x="21026" y="971"/>
                  </a:cubicBezTo>
                  <a:cubicBezTo>
                    <a:pt x="21367" y="1699"/>
                    <a:pt x="20912" y="2912"/>
                    <a:pt x="18525" y="4975"/>
                  </a:cubicBezTo>
                  <a:cubicBezTo>
                    <a:pt x="16138" y="7038"/>
                    <a:pt x="11818" y="9951"/>
                    <a:pt x="8521" y="12256"/>
                  </a:cubicBezTo>
                  <a:cubicBezTo>
                    <a:pt x="5224" y="14562"/>
                    <a:pt x="2950" y="16261"/>
                    <a:pt x="1586" y="17717"/>
                  </a:cubicBezTo>
                  <a:cubicBezTo>
                    <a:pt x="222" y="19173"/>
                    <a:pt x="-233" y="20387"/>
                    <a:pt x="108" y="20993"/>
                  </a:cubicBezTo>
                  <a:cubicBezTo>
                    <a:pt x="449" y="21600"/>
                    <a:pt x="1586" y="21600"/>
                    <a:pt x="4087" y="21236"/>
                  </a:cubicBezTo>
                  <a:cubicBezTo>
                    <a:pt x="6588" y="20872"/>
                    <a:pt x="10453" y="20144"/>
                    <a:pt x="14319" y="194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6370771" y="1352550"/>
              <a:ext cx="144768" cy="88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0961" fill="norm" stroke="1" extrusionOk="0">
                  <a:moveTo>
                    <a:pt x="19532" y="0"/>
                  </a:moveTo>
                  <a:cubicBezTo>
                    <a:pt x="14836" y="6530"/>
                    <a:pt x="10140" y="13060"/>
                    <a:pt x="6853" y="16828"/>
                  </a:cubicBezTo>
                  <a:cubicBezTo>
                    <a:pt x="3567" y="20595"/>
                    <a:pt x="1688" y="21600"/>
                    <a:pt x="749" y="20595"/>
                  </a:cubicBezTo>
                  <a:cubicBezTo>
                    <a:pt x="-190" y="19591"/>
                    <a:pt x="-190" y="16577"/>
                    <a:pt x="436" y="14316"/>
                  </a:cubicBezTo>
                  <a:cubicBezTo>
                    <a:pt x="1062" y="12056"/>
                    <a:pt x="2314" y="10549"/>
                    <a:pt x="5914" y="11553"/>
                  </a:cubicBezTo>
                  <a:cubicBezTo>
                    <a:pt x="9514" y="12558"/>
                    <a:pt x="15462" y="16074"/>
                    <a:pt x="21410" y="195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6534588" y="1314450"/>
              <a:ext cx="825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277"/>
                    <a:pt x="16062" y="554"/>
                    <a:pt x="12462" y="3185"/>
                  </a:cubicBezTo>
                  <a:cubicBezTo>
                    <a:pt x="8862" y="5815"/>
                    <a:pt x="4431" y="10800"/>
                    <a:pt x="2215" y="14262"/>
                  </a:cubicBezTo>
                  <a:cubicBezTo>
                    <a:pt x="0" y="17723"/>
                    <a:pt x="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6617138" y="1385622"/>
              <a:ext cx="177801" cy="152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9" fill="norm" stroke="1" extrusionOk="0">
                  <a:moveTo>
                    <a:pt x="0" y="4196"/>
                  </a:moveTo>
                  <a:cubicBezTo>
                    <a:pt x="771" y="2737"/>
                    <a:pt x="1543" y="1277"/>
                    <a:pt x="2571" y="548"/>
                  </a:cubicBezTo>
                  <a:cubicBezTo>
                    <a:pt x="3600" y="-182"/>
                    <a:pt x="4886" y="-182"/>
                    <a:pt x="5786" y="548"/>
                  </a:cubicBezTo>
                  <a:cubicBezTo>
                    <a:pt x="6686" y="1277"/>
                    <a:pt x="7200" y="2737"/>
                    <a:pt x="7071" y="4780"/>
                  </a:cubicBezTo>
                  <a:cubicBezTo>
                    <a:pt x="6943" y="6823"/>
                    <a:pt x="6171" y="9450"/>
                    <a:pt x="5271" y="11494"/>
                  </a:cubicBezTo>
                  <a:cubicBezTo>
                    <a:pt x="4371" y="13537"/>
                    <a:pt x="3343" y="14996"/>
                    <a:pt x="2314" y="16602"/>
                  </a:cubicBezTo>
                  <a:cubicBezTo>
                    <a:pt x="1286" y="18207"/>
                    <a:pt x="257" y="19959"/>
                    <a:pt x="643" y="20688"/>
                  </a:cubicBezTo>
                  <a:cubicBezTo>
                    <a:pt x="1029" y="21418"/>
                    <a:pt x="2829" y="21126"/>
                    <a:pt x="6557" y="19813"/>
                  </a:cubicBezTo>
                  <a:cubicBezTo>
                    <a:pt x="10286" y="18499"/>
                    <a:pt x="15943" y="16164"/>
                    <a:pt x="21600" y="138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6401238" y="482600"/>
              <a:ext cx="44451" cy="54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0"/>
                  </a:moveTo>
                  <a:cubicBezTo>
                    <a:pt x="1029" y="1751"/>
                    <a:pt x="2057" y="3503"/>
                    <a:pt x="4114" y="5838"/>
                  </a:cubicBezTo>
                  <a:cubicBezTo>
                    <a:pt x="6171" y="8173"/>
                    <a:pt x="9257" y="11092"/>
                    <a:pt x="10800" y="13677"/>
                  </a:cubicBezTo>
                  <a:cubicBezTo>
                    <a:pt x="12343" y="16263"/>
                    <a:pt x="12343" y="18514"/>
                    <a:pt x="12343" y="19849"/>
                  </a:cubicBezTo>
                  <a:cubicBezTo>
                    <a:pt x="12343" y="21183"/>
                    <a:pt x="12343" y="21600"/>
                    <a:pt x="13886" y="21558"/>
                  </a:cubicBezTo>
                  <a:cubicBezTo>
                    <a:pt x="15429" y="21517"/>
                    <a:pt x="18514" y="21016"/>
                    <a:pt x="21600" y="205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6426638" y="552450"/>
              <a:ext cx="1016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344"/>
                    <a:pt x="14400" y="4688"/>
                    <a:pt x="10800" y="8288"/>
                  </a:cubicBezTo>
                  <a:cubicBezTo>
                    <a:pt x="7200" y="11888"/>
                    <a:pt x="3600" y="167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6433493" y="558800"/>
              <a:ext cx="215396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21549" y="0"/>
                  </a:moveTo>
                  <a:cubicBezTo>
                    <a:pt x="18584" y="1953"/>
                    <a:pt x="15620" y="3905"/>
                    <a:pt x="12125" y="6834"/>
                  </a:cubicBezTo>
                  <a:cubicBezTo>
                    <a:pt x="8631" y="9763"/>
                    <a:pt x="4608" y="13668"/>
                    <a:pt x="2490" y="15925"/>
                  </a:cubicBezTo>
                  <a:cubicBezTo>
                    <a:pt x="373" y="18183"/>
                    <a:pt x="161" y="18793"/>
                    <a:pt x="55" y="19403"/>
                  </a:cubicBezTo>
                  <a:cubicBezTo>
                    <a:pt x="-51" y="20014"/>
                    <a:pt x="-51" y="20624"/>
                    <a:pt x="478" y="20990"/>
                  </a:cubicBezTo>
                  <a:cubicBezTo>
                    <a:pt x="1008" y="21356"/>
                    <a:pt x="2067" y="21478"/>
                    <a:pt x="312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6553638" y="622300"/>
              <a:ext cx="2159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53" y="4176"/>
                    <a:pt x="12706" y="8352"/>
                    <a:pt x="9106" y="11952"/>
                  </a:cubicBezTo>
                  <a:cubicBezTo>
                    <a:pt x="5506" y="15552"/>
                    <a:pt x="2753" y="18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6706038" y="622300"/>
              <a:ext cx="28575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80" y="2520"/>
                    <a:pt x="16160" y="5040"/>
                    <a:pt x="12640" y="8280"/>
                  </a:cubicBezTo>
                  <a:cubicBezTo>
                    <a:pt x="9120" y="11520"/>
                    <a:pt x="4800" y="15480"/>
                    <a:pt x="2560" y="17820"/>
                  </a:cubicBezTo>
                  <a:cubicBezTo>
                    <a:pt x="320" y="20160"/>
                    <a:pt x="16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6847962" y="723900"/>
              <a:ext cx="258127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21415" y="0"/>
                  </a:moveTo>
                  <a:cubicBezTo>
                    <a:pt x="17200" y="3046"/>
                    <a:pt x="12986" y="6092"/>
                    <a:pt x="9386" y="9138"/>
                  </a:cubicBezTo>
                  <a:cubicBezTo>
                    <a:pt x="5786" y="12185"/>
                    <a:pt x="2800" y="15231"/>
                    <a:pt x="1308" y="17169"/>
                  </a:cubicBezTo>
                  <a:cubicBezTo>
                    <a:pt x="-185" y="19108"/>
                    <a:pt x="-185" y="19938"/>
                    <a:pt x="254" y="20492"/>
                  </a:cubicBezTo>
                  <a:cubicBezTo>
                    <a:pt x="693" y="21046"/>
                    <a:pt x="1571" y="21323"/>
                    <a:pt x="244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7151480" y="730250"/>
              <a:ext cx="253059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21520" y="0"/>
                  </a:moveTo>
                  <a:cubicBezTo>
                    <a:pt x="17200" y="3520"/>
                    <a:pt x="12880" y="7040"/>
                    <a:pt x="9550" y="9920"/>
                  </a:cubicBezTo>
                  <a:cubicBezTo>
                    <a:pt x="6220" y="12800"/>
                    <a:pt x="3880" y="15040"/>
                    <a:pt x="2350" y="16560"/>
                  </a:cubicBezTo>
                  <a:cubicBezTo>
                    <a:pt x="820" y="18080"/>
                    <a:pt x="100" y="18880"/>
                    <a:pt x="10" y="19600"/>
                  </a:cubicBezTo>
                  <a:cubicBezTo>
                    <a:pt x="-80" y="20320"/>
                    <a:pt x="460" y="20960"/>
                    <a:pt x="10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7410888" y="774700"/>
              <a:ext cx="1778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825"/>
                    <a:pt x="9257" y="7650"/>
                    <a:pt x="5657" y="11250"/>
                  </a:cubicBezTo>
                  <a:cubicBezTo>
                    <a:pt x="2057" y="14850"/>
                    <a:pt x="1029" y="182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7537888" y="831849"/>
              <a:ext cx="2222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46" y="4886"/>
                    <a:pt x="10491" y="9771"/>
                    <a:pt x="6891" y="13371"/>
                  </a:cubicBezTo>
                  <a:cubicBezTo>
                    <a:pt x="3291" y="16971"/>
                    <a:pt x="1646" y="19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966727" y="992415"/>
              <a:ext cx="184792" cy="118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75" fill="norm" stroke="1" extrusionOk="0">
                  <a:moveTo>
                    <a:pt x="7156" y="9907"/>
                  </a:moveTo>
                  <a:cubicBezTo>
                    <a:pt x="6671" y="8012"/>
                    <a:pt x="6185" y="6117"/>
                    <a:pt x="5336" y="4791"/>
                  </a:cubicBezTo>
                  <a:cubicBezTo>
                    <a:pt x="4486" y="3464"/>
                    <a:pt x="3273" y="2707"/>
                    <a:pt x="2302" y="3464"/>
                  </a:cubicBezTo>
                  <a:cubicBezTo>
                    <a:pt x="1331" y="4222"/>
                    <a:pt x="603" y="6496"/>
                    <a:pt x="239" y="8770"/>
                  </a:cubicBezTo>
                  <a:cubicBezTo>
                    <a:pt x="-125" y="11043"/>
                    <a:pt x="-125" y="13317"/>
                    <a:pt x="603" y="14833"/>
                  </a:cubicBezTo>
                  <a:cubicBezTo>
                    <a:pt x="1331" y="16349"/>
                    <a:pt x="2787" y="17107"/>
                    <a:pt x="5214" y="16349"/>
                  </a:cubicBezTo>
                  <a:cubicBezTo>
                    <a:pt x="7641" y="15591"/>
                    <a:pt x="11039" y="13317"/>
                    <a:pt x="13223" y="11422"/>
                  </a:cubicBezTo>
                  <a:cubicBezTo>
                    <a:pt x="15408" y="9528"/>
                    <a:pt x="16378" y="8012"/>
                    <a:pt x="16864" y="6307"/>
                  </a:cubicBezTo>
                  <a:cubicBezTo>
                    <a:pt x="17349" y="4601"/>
                    <a:pt x="17349" y="2707"/>
                    <a:pt x="16742" y="1759"/>
                  </a:cubicBezTo>
                  <a:cubicBezTo>
                    <a:pt x="16136" y="812"/>
                    <a:pt x="14922" y="812"/>
                    <a:pt x="12981" y="2138"/>
                  </a:cubicBezTo>
                  <a:cubicBezTo>
                    <a:pt x="11039" y="3464"/>
                    <a:pt x="8369" y="6117"/>
                    <a:pt x="6671" y="8391"/>
                  </a:cubicBezTo>
                  <a:cubicBezTo>
                    <a:pt x="4972" y="10664"/>
                    <a:pt x="4244" y="12559"/>
                    <a:pt x="4365" y="14075"/>
                  </a:cubicBezTo>
                  <a:cubicBezTo>
                    <a:pt x="4486" y="15591"/>
                    <a:pt x="5457" y="16728"/>
                    <a:pt x="7277" y="16538"/>
                  </a:cubicBezTo>
                  <a:cubicBezTo>
                    <a:pt x="9097" y="16349"/>
                    <a:pt x="11767" y="14833"/>
                    <a:pt x="14194" y="12749"/>
                  </a:cubicBezTo>
                  <a:cubicBezTo>
                    <a:pt x="16621" y="10664"/>
                    <a:pt x="18805" y="8012"/>
                    <a:pt x="20019" y="5738"/>
                  </a:cubicBezTo>
                  <a:cubicBezTo>
                    <a:pt x="21232" y="3464"/>
                    <a:pt x="21475" y="1570"/>
                    <a:pt x="20868" y="622"/>
                  </a:cubicBezTo>
                  <a:cubicBezTo>
                    <a:pt x="20262" y="-325"/>
                    <a:pt x="18805" y="-325"/>
                    <a:pt x="16136" y="1570"/>
                  </a:cubicBezTo>
                  <a:cubicBezTo>
                    <a:pt x="13466" y="3464"/>
                    <a:pt x="9583" y="7254"/>
                    <a:pt x="7520" y="10096"/>
                  </a:cubicBezTo>
                  <a:cubicBezTo>
                    <a:pt x="5457" y="12938"/>
                    <a:pt x="5214" y="14833"/>
                    <a:pt x="5821" y="15780"/>
                  </a:cubicBezTo>
                  <a:cubicBezTo>
                    <a:pt x="6428" y="16728"/>
                    <a:pt x="7884" y="16728"/>
                    <a:pt x="9219" y="16538"/>
                  </a:cubicBezTo>
                  <a:cubicBezTo>
                    <a:pt x="10554" y="16349"/>
                    <a:pt x="11767" y="15970"/>
                    <a:pt x="13102" y="15022"/>
                  </a:cubicBezTo>
                  <a:cubicBezTo>
                    <a:pt x="14437" y="14075"/>
                    <a:pt x="15893" y="12559"/>
                    <a:pt x="16136" y="11043"/>
                  </a:cubicBezTo>
                  <a:cubicBezTo>
                    <a:pt x="16378" y="9528"/>
                    <a:pt x="15408" y="8012"/>
                    <a:pt x="14073" y="7633"/>
                  </a:cubicBezTo>
                  <a:cubicBezTo>
                    <a:pt x="12738" y="7254"/>
                    <a:pt x="11039" y="8012"/>
                    <a:pt x="9704" y="9149"/>
                  </a:cubicBezTo>
                  <a:cubicBezTo>
                    <a:pt x="8369" y="10286"/>
                    <a:pt x="7399" y="11801"/>
                    <a:pt x="7520" y="12370"/>
                  </a:cubicBezTo>
                  <a:cubicBezTo>
                    <a:pt x="7641" y="12938"/>
                    <a:pt x="8855" y="12559"/>
                    <a:pt x="10675" y="11612"/>
                  </a:cubicBezTo>
                  <a:cubicBezTo>
                    <a:pt x="12495" y="10664"/>
                    <a:pt x="14922" y="9149"/>
                    <a:pt x="16742" y="7633"/>
                  </a:cubicBezTo>
                  <a:cubicBezTo>
                    <a:pt x="18563" y="6117"/>
                    <a:pt x="19776" y="4601"/>
                    <a:pt x="19776" y="4033"/>
                  </a:cubicBezTo>
                  <a:cubicBezTo>
                    <a:pt x="19776" y="3464"/>
                    <a:pt x="18563" y="3843"/>
                    <a:pt x="16500" y="5738"/>
                  </a:cubicBezTo>
                  <a:cubicBezTo>
                    <a:pt x="14437" y="7633"/>
                    <a:pt x="11524" y="11043"/>
                    <a:pt x="10068" y="13886"/>
                  </a:cubicBezTo>
                  <a:cubicBezTo>
                    <a:pt x="8612" y="16728"/>
                    <a:pt x="8612" y="19001"/>
                    <a:pt x="8612" y="212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711638" y="1333500"/>
              <a:ext cx="107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857688" y="1233079"/>
              <a:ext cx="127001" cy="152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10" fill="norm" stroke="1" extrusionOk="0">
                  <a:moveTo>
                    <a:pt x="0" y="4273"/>
                  </a:moveTo>
                  <a:cubicBezTo>
                    <a:pt x="4249" y="2794"/>
                    <a:pt x="8498" y="1314"/>
                    <a:pt x="11508" y="575"/>
                  </a:cubicBezTo>
                  <a:cubicBezTo>
                    <a:pt x="14518" y="-165"/>
                    <a:pt x="16289" y="-165"/>
                    <a:pt x="17705" y="427"/>
                  </a:cubicBezTo>
                  <a:cubicBezTo>
                    <a:pt x="19121" y="1019"/>
                    <a:pt x="20184" y="2202"/>
                    <a:pt x="18590" y="5161"/>
                  </a:cubicBezTo>
                  <a:cubicBezTo>
                    <a:pt x="16997" y="8120"/>
                    <a:pt x="12748" y="12854"/>
                    <a:pt x="9738" y="15665"/>
                  </a:cubicBezTo>
                  <a:cubicBezTo>
                    <a:pt x="6728" y="18476"/>
                    <a:pt x="4957" y="19364"/>
                    <a:pt x="3187" y="20103"/>
                  </a:cubicBezTo>
                  <a:cubicBezTo>
                    <a:pt x="1416" y="20843"/>
                    <a:pt x="-354" y="21435"/>
                    <a:pt x="885" y="21287"/>
                  </a:cubicBezTo>
                  <a:cubicBezTo>
                    <a:pt x="2125" y="21139"/>
                    <a:pt x="6374" y="20251"/>
                    <a:pt x="10269" y="19364"/>
                  </a:cubicBezTo>
                  <a:cubicBezTo>
                    <a:pt x="14164" y="18476"/>
                    <a:pt x="17705" y="17588"/>
                    <a:pt x="21246" y="167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969786" y="1327150"/>
              <a:ext cx="129203" cy="7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032" fill="norm" stroke="1" extrusionOk="0">
                  <a:moveTo>
                    <a:pt x="21266" y="0"/>
                  </a:moveTo>
                  <a:cubicBezTo>
                    <a:pt x="18131" y="2842"/>
                    <a:pt x="14995" y="5684"/>
                    <a:pt x="12208" y="9095"/>
                  </a:cubicBezTo>
                  <a:cubicBezTo>
                    <a:pt x="9421" y="12505"/>
                    <a:pt x="6982" y="16484"/>
                    <a:pt x="4892" y="18758"/>
                  </a:cubicBezTo>
                  <a:cubicBezTo>
                    <a:pt x="2801" y="21032"/>
                    <a:pt x="1060" y="21600"/>
                    <a:pt x="363" y="20463"/>
                  </a:cubicBezTo>
                  <a:cubicBezTo>
                    <a:pt x="-334" y="19326"/>
                    <a:pt x="14" y="16484"/>
                    <a:pt x="1060" y="14495"/>
                  </a:cubicBezTo>
                  <a:cubicBezTo>
                    <a:pt x="2105" y="12505"/>
                    <a:pt x="3847" y="11368"/>
                    <a:pt x="7331" y="12505"/>
                  </a:cubicBezTo>
                  <a:cubicBezTo>
                    <a:pt x="10814" y="13642"/>
                    <a:pt x="16040" y="17053"/>
                    <a:pt x="21266" y="204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1103610" y="1301750"/>
              <a:ext cx="65229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20801" y="0"/>
                  </a:moveTo>
                  <a:cubicBezTo>
                    <a:pt x="13376" y="4114"/>
                    <a:pt x="5951" y="8229"/>
                    <a:pt x="2576" y="11829"/>
                  </a:cubicBezTo>
                  <a:cubicBezTo>
                    <a:pt x="-799" y="15429"/>
                    <a:pt x="-124" y="18514"/>
                    <a:pt x="55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1162488" y="1382142"/>
              <a:ext cx="127001" cy="108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6" fill="norm" stroke="1" extrusionOk="0">
                  <a:moveTo>
                    <a:pt x="0" y="5306"/>
                  </a:moveTo>
                  <a:cubicBezTo>
                    <a:pt x="1080" y="3268"/>
                    <a:pt x="2160" y="1230"/>
                    <a:pt x="3600" y="415"/>
                  </a:cubicBezTo>
                  <a:cubicBezTo>
                    <a:pt x="5040" y="-400"/>
                    <a:pt x="6840" y="8"/>
                    <a:pt x="7740" y="1434"/>
                  </a:cubicBezTo>
                  <a:cubicBezTo>
                    <a:pt x="8640" y="2860"/>
                    <a:pt x="8640" y="5306"/>
                    <a:pt x="7920" y="7751"/>
                  </a:cubicBezTo>
                  <a:cubicBezTo>
                    <a:pt x="7200" y="10196"/>
                    <a:pt x="5760" y="12642"/>
                    <a:pt x="4680" y="14883"/>
                  </a:cubicBezTo>
                  <a:cubicBezTo>
                    <a:pt x="3600" y="17125"/>
                    <a:pt x="2880" y="19162"/>
                    <a:pt x="3600" y="20181"/>
                  </a:cubicBezTo>
                  <a:cubicBezTo>
                    <a:pt x="4320" y="21200"/>
                    <a:pt x="6480" y="21200"/>
                    <a:pt x="9720" y="20181"/>
                  </a:cubicBezTo>
                  <a:cubicBezTo>
                    <a:pt x="12960" y="19162"/>
                    <a:pt x="17280" y="17125"/>
                    <a:pt x="21600" y="150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1098988" y="730250"/>
              <a:ext cx="635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382"/>
                    <a:pt x="0" y="6764"/>
                    <a:pt x="3600" y="10364"/>
                  </a:cubicBezTo>
                  <a:cubicBezTo>
                    <a:pt x="7200" y="13964"/>
                    <a:pt x="14400" y="177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895788" y="774700"/>
              <a:ext cx="2095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5673"/>
                    <a:pt x="11782" y="11345"/>
                    <a:pt x="15382" y="14945"/>
                  </a:cubicBezTo>
                  <a:cubicBezTo>
                    <a:pt x="18982" y="18545"/>
                    <a:pt x="20291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654488" y="895350"/>
              <a:ext cx="2921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2667"/>
                    <a:pt x="5635" y="5333"/>
                    <a:pt x="9235" y="8933"/>
                  </a:cubicBezTo>
                  <a:cubicBezTo>
                    <a:pt x="12835" y="12533"/>
                    <a:pt x="17217" y="17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508438" y="869950"/>
              <a:ext cx="3048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3688"/>
                    <a:pt x="8100" y="7376"/>
                    <a:pt x="11700" y="10976"/>
                  </a:cubicBezTo>
                  <a:cubicBezTo>
                    <a:pt x="15300" y="14576"/>
                    <a:pt x="18450" y="180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36988" y="933450"/>
              <a:ext cx="2413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95" y="5067"/>
                    <a:pt x="10989" y="10133"/>
                    <a:pt x="14589" y="13733"/>
                  </a:cubicBezTo>
                  <a:cubicBezTo>
                    <a:pt x="18189" y="17333"/>
                    <a:pt x="19895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63938" y="933450"/>
              <a:ext cx="3111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55" y="4413"/>
                    <a:pt x="9110" y="8826"/>
                    <a:pt x="12710" y="12426"/>
                  </a:cubicBezTo>
                  <a:cubicBezTo>
                    <a:pt x="16310" y="16026"/>
                    <a:pt x="18955" y="188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8538" y="971550"/>
              <a:ext cx="1143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3600"/>
                    <a:pt x="2400" y="7200"/>
                    <a:pt x="6000" y="10800"/>
                  </a:cubicBezTo>
                  <a:cubicBezTo>
                    <a:pt x="9600" y="14400"/>
                    <a:pt x="156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-1" y="927100"/>
              <a:ext cx="10204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2475"/>
                    <a:pt x="-1183" y="4950"/>
                    <a:pt x="1993" y="8550"/>
                  </a:cubicBezTo>
                  <a:cubicBezTo>
                    <a:pt x="5170" y="12150"/>
                    <a:pt x="12793" y="16875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7" name="Drawing"/>
          <p:cNvGrpSpPr/>
          <p:nvPr/>
        </p:nvGrpSpPr>
        <p:grpSpPr>
          <a:xfrm>
            <a:off x="4603749" y="1326680"/>
            <a:ext cx="8254060" cy="5291961"/>
            <a:chOff x="0" y="0"/>
            <a:chExt cx="8254057" cy="5291959"/>
          </a:xfrm>
        </p:grpSpPr>
        <p:sp>
          <p:nvSpPr>
            <p:cNvPr id="1056" name="Line"/>
            <p:cNvSpPr/>
            <p:nvPr/>
          </p:nvSpPr>
          <p:spPr>
            <a:xfrm>
              <a:off x="228600" y="0"/>
              <a:ext cx="197956" cy="65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45" fill="norm" stroke="1" extrusionOk="0">
                  <a:moveTo>
                    <a:pt x="4136" y="6958"/>
                  </a:moveTo>
                  <a:cubicBezTo>
                    <a:pt x="4136" y="6467"/>
                    <a:pt x="4136" y="5976"/>
                    <a:pt x="4136" y="5976"/>
                  </a:cubicBezTo>
                  <a:cubicBezTo>
                    <a:pt x="4136" y="5976"/>
                    <a:pt x="4136" y="6467"/>
                    <a:pt x="4136" y="8115"/>
                  </a:cubicBezTo>
                  <a:cubicBezTo>
                    <a:pt x="4136" y="9763"/>
                    <a:pt x="4136" y="12568"/>
                    <a:pt x="4136" y="14883"/>
                  </a:cubicBezTo>
                  <a:cubicBezTo>
                    <a:pt x="4136" y="17197"/>
                    <a:pt x="4136" y="19020"/>
                    <a:pt x="4021" y="20107"/>
                  </a:cubicBezTo>
                  <a:cubicBezTo>
                    <a:pt x="3906" y="21194"/>
                    <a:pt x="3677" y="21545"/>
                    <a:pt x="3562" y="21545"/>
                  </a:cubicBezTo>
                  <a:cubicBezTo>
                    <a:pt x="3447" y="21545"/>
                    <a:pt x="3447" y="21194"/>
                    <a:pt x="3447" y="19616"/>
                  </a:cubicBezTo>
                  <a:cubicBezTo>
                    <a:pt x="3447" y="18039"/>
                    <a:pt x="3447" y="15233"/>
                    <a:pt x="4136" y="12568"/>
                  </a:cubicBezTo>
                  <a:cubicBezTo>
                    <a:pt x="4826" y="9903"/>
                    <a:pt x="6204" y="7379"/>
                    <a:pt x="7583" y="5415"/>
                  </a:cubicBezTo>
                  <a:cubicBezTo>
                    <a:pt x="8962" y="3451"/>
                    <a:pt x="10340" y="2049"/>
                    <a:pt x="11374" y="1207"/>
                  </a:cubicBezTo>
                  <a:cubicBezTo>
                    <a:pt x="12409" y="366"/>
                    <a:pt x="13098" y="85"/>
                    <a:pt x="14132" y="15"/>
                  </a:cubicBezTo>
                  <a:cubicBezTo>
                    <a:pt x="15166" y="-55"/>
                    <a:pt x="16545" y="85"/>
                    <a:pt x="18153" y="997"/>
                  </a:cubicBezTo>
                  <a:cubicBezTo>
                    <a:pt x="19762" y="1909"/>
                    <a:pt x="21600" y="3592"/>
                    <a:pt x="21485" y="5240"/>
                  </a:cubicBezTo>
                  <a:cubicBezTo>
                    <a:pt x="21370" y="6888"/>
                    <a:pt x="19302" y="8501"/>
                    <a:pt x="16430" y="9623"/>
                  </a:cubicBezTo>
                  <a:cubicBezTo>
                    <a:pt x="13557" y="10745"/>
                    <a:pt x="9881" y="11376"/>
                    <a:pt x="7009" y="11622"/>
                  </a:cubicBezTo>
                  <a:cubicBezTo>
                    <a:pt x="4136" y="11867"/>
                    <a:pt x="2068" y="11727"/>
                    <a:pt x="0" y="11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387350" y="389634"/>
              <a:ext cx="190500" cy="200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8" fill="norm" stroke="1" extrusionOk="0">
                  <a:moveTo>
                    <a:pt x="0" y="12374"/>
                  </a:moveTo>
                  <a:cubicBezTo>
                    <a:pt x="1440" y="12595"/>
                    <a:pt x="2880" y="12815"/>
                    <a:pt x="4800" y="11933"/>
                  </a:cubicBezTo>
                  <a:cubicBezTo>
                    <a:pt x="6720" y="11052"/>
                    <a:pt x="9120" y="9068"/>
                    <a:pt x="10560" y="7415"/>
                  </a:cubicBezTo>
                  <a:cubicBezTo>
                    <a:pt x="12000" y="5762"/>
                    <a:pt x="12480" y="4440"/>
                    <a:pt x="12720" y="3227"/>
                  </a:cubicBezTo>
                  <a:cubicBezTo>
                    <a:pt x="12960" y="2015"/>
                    <a:pt x="12960" y="913"/>
                    <a:pt x="12360" y="362"/>
                  </a:cubicBezTo>
                  <a:cubicBezTo>
                    <a:pt x="11760" y="-189"/>
                    <a:pt x="10560" y="-189"/>
                    <a:pt x="9120" y="913"/>
                  </a:cubicBezTo>
                  <a:cubicBezTo>
                    <a:pt x="7680" y="2015"/>
                    <a:pt x="6000" y="4219"/>
                    <a:pt x="4800" y="7525"/>
                  </a:cubicBezTo>
                  <a:cubicBezTo>
                    <a:pt x="3600" y="10831"/>
                    <a:pt x="2880" y="15240"/>
                    <a:pt x="3120" y="17884"/>
                  </a:cubicBezTo>
                  <a:cubicBezTo>
                    <a:pt x="3360" y="20529"/>
                    <a:pt x="4560" y="21411"/>
                    <a:pt x="7800" y="20640"/>
                  </a:cubicBezTo>
                  <a:cubicBezTo>
                    <a:pt x="11040" y="19868"/>
                    <a:pt x="16320" y="17444"/>
                    <a:pt x="21600" y="15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78846" y="356069"/>
              <a:ext cx="157754" cy="22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44" fill="norm" stroke="1" extrusionOk="0">
                  <a:moveTo>
                    <a:pt x="3320" y="4279"/>
                  </a:moveTo>
                  <a:cubicBezTo>
                    <a:pt x="1592" y="3260"/>
                    <a:pt x="-136" y="2242"/>
                    <a:pt x="8" y="1834"/>
                  </a:cubicBezTo>
                  <a:cubicBezTo>
                    <a:pt x="152" y="1426"/>
                    <a:pt x="2168" y="1630"/>
                    <a:pt x="5048" y="3362"/>
                  </a:cubicBezTo>
                  <a:cubicBezTo>
                    <a:pt x="7928" y="5094"/>
                    <a:pt x="11672" y="8355"/>
                    <a:pt x="13256" y="11513"/>
                  </a:cubicBezTo>
                  <a:cubicBezTo>
                    <a:pt x="14840" y="14672"/>
                    <a:pt x="14264" y="17728"/>
                    <a:pt x="13256" y="19460"/>
                  </a:cubicBezTo>
                  <a:cubicBezTo>
                    <a:pt x="12248" y="21192"/>
                    <a:pt x="10808" y="21600"/>
                    <a:pt x="9656" y="21396"/>
                  </a:cubicBezTo>
                  <a:cubicBezTo>
                    <a:pt x="8504" y="21192"/>
                    <a:pt x="7640" y="20377"/>
                    <a:pt x="7208" y="18136"/>
                  </a:cubicBezTo>
                  <a:cubicBezTo>
                    <a:pt x="6776" y="15894"/>
                    <a:pt x="6776" y="12226"/>
                    <a:pt x="9224" y="8966"/>
                  </a:cubicBezTo>
                  <a:cubicBezTo>
                    <a:pt x="11672" y="5706"/>
                    <a:pt x="16568" y="2853"/>
                    <a:pt x="214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793750" y="372850"/>
              <a:ext cx="187585" cy="212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05" fill="norm" stroke="1" extrusionOk="0">
                  <a:moveTo>
                    <a:pt x="0" y="862"/>
                  </a:moveTo>
                  <a:cubicBezTo>
                    <a:pt x="485" y="5732"/>
                    <a:pt x="971" y="10603"/>
                    <a:pt x="1213" y="13568"/>
                  </a:cubicBezTo>
                  <a:cubicBezTo>
                    <a:pt x="1456" y="16532"/>
                    <a:pt x="1456" y="17591"/>
                    <a:pt x="1213" y="18756"/>
                  </a:cubicBezTo>
                  <a:cubicBezTo>
                    <a:pt x="971" y="19921"/>
                    <a:pt x="485" y="21191"/>
                    <a:pt x="243" y="21297"/>
                  </a:cubicBezTo>
                  <a:cubicBezTo>
                    <a:pt x="0" y="21403"/>
                    <a:pt x="0" y="20344"/>
                    <a:pt x="485" y="17697"/>
                  </a:cubicBezTo>
                  <a:cubicBezTo>
                    <a:pt x="971" y="15050"/>
                    <a:pt x="1942" y="10815"/>
                    <a:pt x="2912" y="7850"/>
                  </a:cubicBezTo>
                  <a:cubicBezTo>
                    <a:pt x="3883" y="4885"/>
                    <a:pt x="4854" y="3191"/>
                    <a:pt x="5946" y="2450"/>
                  </a:cubicBezTo>
                  <a:cubicBezTo>
                    <a:pt x="7038" y="1709"/>
                    <a:pt x="8252" y="1921"/>
                    <a:pt x="8980" y="3827"/>
                  </a:cubicBezTo>
                  <a:cubicBezTo>
                    <a:pt x="9708" y="5732"/>
                    <a:pt x="9951" y="9332"/>
                    <a:pt x="9951" y="11768"/>
                  </a:cubicBezTo>
                  <a:cubicBezTo>
                    <a:pt x="9951" y="14203"/>
                    <a:pt x="9708" y="15474"/>
                    <a:pt x="9587" y="15579"/>
                  </a:cubicBezTo>
                  <a:cubicBezTo>
                    <a:pt x="9465" y="15685"/>
                    <a:pt x="9465" y="14627"/>
                    <a:pt x="10436" y="12191"/>
                  </a:cubicBezTo>
                  <a:cubicBezTo>
                    <a:pt x="11407" y="9756"/>
                    <a:pt x="13348" y="5944"/>
                    <a:pt x="14683" y="3615"/>
                  </a:cubicBezTo>
                  <a:cubicBezTo>
                    <a:pt x="16018" y="1285"/>
                    <a:pt x="16746" y="438"/>
                    <a:pt x="17717" y="121"/>
                  </a:cubicBezTo>
                  <a:cubicBezTo>
                    <a:pt x="18688" y="-197"/>
                    <a:pt x="19901" y="15"/>
                    <a:pt x="20629" y="1921"/>
                  </a:cubicBezTo>
                  <a:cubicBezTo>
                    <a:pt x="21357" y="3827"/>
                    <a:pt x="21600" y="7427"/>
                    <a:pt x="21479" y="10709"/>
                  </a:cubicBezTo>
                  <a:cubicBezTo>
                    <a:pt x="21357" y="13991"/>
                    <a:pt x="20872" y="16956"/>
                    <a:pt x="20387" y="19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1055546" y="159215"/>
              <a:ext cx="309704" cy="392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92" fill="norm" stroke="1" extrusionOk="0">
                  <a:moveTo>
                    <a:pt x="2104" y="11719"/>
                  </a:moveTo>
                  <a:cubicBezTo>
                    <a:pt x="1369" y="14017"/>
                    <a:pt x="635" y="16315"/>
                    <a:pt x="267" y="17751"/>
                  </a:cubicBezTo>
                  <a:cubicBezTo>
                    <a:pt x="-100" y="19187"/>
                    <a:pt x="-100" y="19761"/>
                    <a:pt x="341" y="20049"/>
                  </a:cubicBezTo>
                  <a:cubicBezTo>
                    <a:pt x="782" y="20336"/>
                    <a:pt x="1663" y="20336"/>
                    <a:pt x="2692" y="19876"/>
                  </a:cubicBezTo>
                  <a:cubicBezTo>
                    <a:pt x="3720" y="19417"/>
                    <a:pt x="4896" y="18498"/>
                    <a:pt x="5778" y="17636"/>
                  </a:cubicBezTo>
                  <a:cubicBezTo>
                    <a:pt x="6659" y="16774"/>
                    <a:pt x="7247" y="15970"/>
                    <a:pt x="7320" y="16085"/>
                  </a:cubicBezTo>
                  <a:cubicBezTo>
                    <a:pt x="7394" y="16200"/>
                    <a:pt x="6953" y="17234"/>
                    <a:pt x="6733" y="18038"/>
                  </a:cubicBezTo>
                  <a:cubicBezTo>
                    <a:pt x="6512" y="18842"/>
                    <a:pt x="6512" y="19417"/>
                    <a:pt x="6806" y="19934"/>
                  </a:cubicBezTo>
                  <a:cubicBezTo>
                    <a:pt x="7100" y="20451"/>
                    <a:pt x="7688" y="20910"/>
                    <a:pt x="8349" y="21140"/>
                  </a:cubicBezTo>
                  <a:cubicBezTo>
                    <a:pt x="9010" y="21370"/>
                    <a:pt x="9745" y="21370"/>
                    <a:pt x="10553" y="20910"/>
                  </a:cubicBezTo>
                  <a:cubicBezTo>
                    <a:pt x="11361" y="20451"/>
                    <a:pt x="12243" y="19532"/>
                    <a:pt x="13345" y="17291"/>
                  </a:cubicBezTo>
                  <a:cubicBezTo>
                    <a:pt x="14447" y="15051"/>
                    <a:pt x="15769" y="11489"/>
                    <a:pt x="16798" y="8617"/>
                  </a:cubicBezTo>
                  <a:cubicBezTo>
                    <a:pt x="17827" y="5744"/>
                    <a:pt x="18561" y="3561"/>
                    <a:pt x="19002" y="2068"/>
                  </a:cubicBezTo>
                  <a:cubicBezTo>
                    <a:pt x="19443" y="574"/>
                    <a:pt x="19590" y="-230"/>
                    <a:pt x="19369" y="57"/>
                  </a:cubicBezTo>
                  <a:cubicBezTo>
                    <a:pt x="19149" y="344"/>
                    <a:pt x="18561" y="1723"/>
                    <a:pt x="17827" y="4481"/>
                  </a:cubicBezTo>
                  <a:cubicBezTo>
                    <a:pt x="17092" y="7238"/>
                    <a:pt x="16210" y="11374"/>
                    <a:pt x="15769" y="13844"/>
                  </a:cubicBezTo>
                  <a:cubicBezTo>
                    <a:pt x="15329" y="16315"/>
                    <a:pt x="15329" y="17119"/>
                    <a:pt x="15916" y="17923"/>
                  </a:cubicBezTo>
                  <a:cubicBezTo>
                    <a:pt x="16504" y="18727"/>
                    <a:pt x="17680" y="19532"/>
                    <a:pt x="18708" y="19244"/>
                  </a:cubicBezTo>
                  <a:cubicBezTo>
                    <a:pt x="19737" y="18957"/>
                    <a:pt x="20618" y="17579"/>
                    <a:pt x="215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1257120" y="114769"/>
              <a:ext cx="552630" cy="378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58" fill="norm" stroke="1" extrusionOk="0">
                  <a:moveTo>
                    <a:pt x="1244" y="15120"/>
                  </a:moveTo>
                  <a:cubicBezTo>
                    <a:pt x="585" y="14880"/>
                    <a:pt x="-75" y="14640"/>
                    <a:pt x="7" y="14520"/>
                  </a:cubicBezTo>
                  <a:cubicBezTo>
                    <a:pt x="90" y="14400"/>
                    <a:pt x="914" y="14400"/>
                    <a:pt x="2357" y="14640"/>
                  </a:cubicBezTo>
                  <a:cubicBezTo>
                    <a:pt x="3800" y="14880"/>
                    <a:pt x="5861" y="15360"/>
                    <a:pt x="7098" y="15600"/>
                  </a:cubicBezTo>
                  <a:cubicBezTo>
                    <a:pt x="8334" y="15840"/>
                    <a:pt x="8746" y="15840"/>
                    <a:pt x="9200" y="15840"/>
                  </a:cubicBezTo>
                  <a:cubicBezTo>
                    <a:pt x="9653" y="15840"/>
                    <a:pt x="10148" y="15840"/>
                    <a:pt x="10189" y="15720"/>
                  </a:cubicBezTo>
                  <a:cubicBezTo>
                    <a:pt x="10230" y="15600"/>
                    <a:pt x="9818" y="15360"/>
                    <a:pt x="9159" y="15420"/>
                  </a:cubicBezTo>
                  <a:cubicBezTo>
                    <a:pt x="8499" y="15480"/>
                    <a:pt x="7592" y="15840"/>
                    <a:pt x="7056" y="16500"/>
                  </a:cubicBezTo>
                  <a:cubicBezTo>
                    <a:pt x="6520" y="17160"/>
                    <a:pt x="6356" y="18120"/>
                    <a:pt x="6479" y="18660"/>
                  </a:cubicBezTo>
                  <a:cubicBezTo>
                    <a:pt x="6603" y="19200"/>
                    <a:pt x="7015" y="19320"/>
                    <a:pt x="7427" y="19440"/>
                  </a:cubicBezTo>
                  <a:cubicBezTo>
                    <a:pt x="7840" y="19560"/>
                    <a:pt x="8252" y="19680"/>
                    <a:pt x="8664" y="19620"/>
                  </a:cubicBezTo>
                  <a:cubicBezTo>
                    <a:pt x="9076" y="19560"/>
                    <a:pt x="9488" y="19320"/>
                    <a:pt x="9901" y="19020"/>
                  </a:cubicBezTo>
                  <a:cubicBezTo>
                    <a:pt x="10313" y="18720"/>
                    <a:pt x="10725" y="18360"/>
                    <a:pt x="10890" y="18780"/>
                  </a:cubicBezTo>
                  <a:cubicBezTo>
                    <a:pt x="11055" y="19200"/>
                    <a:pt x="10972" y="20400"/>
                    <a:pt x="11137" y="21000"/>
                  </a:cubicBezTo>
                  <a:cubicBezTo>
                    <a:pt x="11302" y="21600"/>
                    <a:pt x="11714" y="21600"/>
                    <a:pt x="12209" y="21060"/>
                  </a:cubicBezTo>
                  <a:cubicBezTo>
                    <a:pt x="12704" y="20520"/>
                    <a:pt x="13281" y="19440"/>
                    <a:pt x="14023" y="16920"/>
                  </a:cubicBezTo>
                  <a:cubicBezTo>
                    <a:pt x="14765" y="14400"/>
                    <a:pt x="15672" y="10440"/>
                    <a:pt x="16290" y="7620"/>
                  </a:cubicBezTo>
                  <a:cubicBezTo>
                    <a:pt x="16908" y="4800"/>
                    <a:pt x="17238" y="3120"/>
                    <a:pt x="17444" y="1920"/>
                  </a:cubicBezTo>
                  <a:cubicBezTo>
                    <a:pt x="17650" y="720"/>
                    <a:pt x="17733" y="0"/>
                    <a:pt x="17733" y="0"/>
                  </a:cubicBezTo>
                  <a:cubicBezTo>
                    <a:pt x="17733" y="0"/>
                    <a:pt x="17650" y="720"/>
                    <a:pt x="17156" y="2760"/>
                  </a:cubicBezTo>
                  <a:cubicBezTo>
                    <a:pt x="16661" y="4800"/>
                    <a:pt x="15754" y="8160"/>
                    <a:pt x="15218" y="11160"/>
                  </a:cubicBezTo>
                  <a:cubicBezTo>
                    <a:pt x="14682" y="14160"/>
                    <a:pt x="14517" y="16800"/>
                    <a:pt x="14517" y="18420"/>
                  </a:cubicBezTo>
                  <a:cubicBezTo>
                    <a:pt x="14517" y="20040"/>
                    <a:pt x="14682" y="20640"/>
                    <a:pt x="14971" y="21000"/>
                  </a:cubicBezTo>
                  <a:cubicBezTo>
                    <a:pt x="15259" y="21360"/>
                    <a:pt x="15672" y="21480"/>
                    <a:pt x="15878" y="21180"/>
                  </a:cubicBezTo>
                  <a:cubicBezTo>
                    <a:pt x="16084" y="20880"/>
                    <a:pt x="16084" y="20160"/>
                    <a:pt x="15713" y="19260"/>
                  </a:cubicBezTo>
                  <a:cubicBezTo>
                    <a:pt x="15342" y="18360"/>
                    <a:pt x="14600" y="17280"/>
                    <a:pt x="14023" y="16500"/>
                  </a:cubicBezTo>
                  <a:cubicBezTo>
                    <a:pt x="13446" y="15720"/>
                    <a:pt x="13033" y="15240"/>
                    <a:pt x="12786" y="14700"/>
                  </a:cubicBezTo>
                  <a:cubicBezTo>
                    <a:pt x="12539" y="14160"/>
                    <a:pt x="12456" y="13560"/>
                    <a:pt x="12704" y="13140"/>
                  </a:cubicBezTo>
                  <a:cubicBezTo>
                    <a:pt x="12951" y="12720"/>
                    <a:pt x="13528" y="12480"/>
                    <a:pt x="14229" y="12360"/>
                  </a:cubicBezTo>
                  <a:cubicBezTo>
                    <a:pt x="14930" y="12240"/>
                    <a:pt x="15754" y="12240"/>
                    <a:pt x="16537" y="12960"/>
                  </a:cubicBezTo>
                  <a:cubicBezTo>
                    <a:pt x="17320" y="13680"/>
                    <a:pt x="18062" y="15120"/>
                    <a:pt x="18392" y="16440"/>
                  </a:cubicBezTo>
                  <a:cubicBezTo>
                    <a:pt x="18722" y="17760"/>
                    <a:pt x="18640" y="18960"/>
                    <a:pt x="18433" y="19740"/>
                  </a:cubicBezTo>
                  <a:cubicBezTo>
                    <a:pt x="18227" y="20520"/>
                    <a:pt x="17898" y="20880"/>
                    <a:pt x="17733" y="20520"/>
                  </a:cubicBezTo>
                  <a:cubicBezTo>
                    <a:pt x="17568" y="20160"/>
                    <a:pt x="17568" y="19080"/>
                    <a:pt x="17733" y="17580"/>
                  </a:cubicBezTo>
                  <a:cubicBezTo>
                    <a:pt x="17898" y="16080"/>
                    <a:pt x="18227" y="14160"/>
                    <a:pt x="18887" y="12840"/>
                  </a:cubicBezTo>
                  <a:cubicBezTo>
                    <a:pt x="19546" y="11520"/>
                    <a:pt x="20536" y="10800"/>
                    <a:pt x="21525" y="10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1778945" y="356069"/>
              <a:ext cx="112176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600" fill="norm" stroke="1" extrusionOk="0">
                  <a:moveTo>
                    <a:pt x="16621" y="0"/>
                  </a:moveTo>
                  <a:cubicBezTo>
                    <a:pt x="12221" y="1929"/>
                    <a:pt x="7821" y="3857"/>
                    <a:pt x="4821" y="6943"/>
                  </a:cubicBezTo>
                  <a:cubicBezTo>
                    <a:pt x="1821" y="10029"/>
                    <a:pt x="221" y="14271"/>
                    <a:pt x="21" y="17164"/>
                  </a:cubicBezTo>
                  <a:cubicBezTo>
                    <a:pt x="-179" y="20057"/>
                    <a:pt x="1021" y="21600"/>
                    <a:pt x="4021" y="21600"/>
                  </a:cubicBezTo>
                  <a:cubicBezTo>
                    <a:pt x="7021" y="21600"/>
                    <a:pt x="11821" y="20057"/>
                    <a:pt x="15021" y="17357"/>
                  </a:cubicBezTo>
                  <a:cubicBezTo>
                    <a:pt x="18221" y="14657"/>
                    <a:pt x="19821" y="10800"/>
                    <a:pt x="20621" y="7907"/>
                  </a:cubicBezTo>
                  <a:cubicBezTo>
                    <a:pt x="21421" y="5014"/>
                    <a:pt x="21421" y="3086"/>
                    <a:pt x="20421" y="2121"/>
                  </a:cubicBezTo>
                  <a:cubicBezTo>
                    <a:pt x="19421" y="1157"/>
                    <a:pt x="17421" y="1157"/>
                    <a:pt x="15421" y="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894187" y="346065"/>
              <a:ext cx="181930" cy="161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0912" fill="norm" stroke="1" extrusionOk="0">
                  <a:moveTo>
                    <a:pt x="1968" y="2113"/>
                  </a:moveTo>
                  <a:cubicBezTo>
                    <a:pt x="2939" y="4574"/>
                    <a:pt x="3910" y="7034"/>
                    <a:pt x="4153" y="9358"/>
                  </a:cubicBezTo>
                  <a:cubicBezTo>
                    <a:pt x="4395" y="11682"/>
                    <a:pt x="3910" y="13870"/>
                    <a:pt x="3060" y="16057"/>
                  </a:cubicBezTo>
                  <a:cubicBezTo>
                    <a:pt x="2211" y="18244"/>
                    <a:pt x="997" y="20432"/>
                    <a:pt x="391" y="20842"/>
                  </a:cubicBezTo>
                  <a:cubicBezTo>
                    <a:pt x="-216" y="21252"/>
                    <a:pt x="-216" y="19885"/>
                    <a:pt x="1119" y="16604"/>
                  </a:cubicBezTo>
                  <a:cubicBezTo>
                    <a:pt x="2454" y="13323"/>
                    <a:pt x="5123" y="8128"/>
                    <a:pt x="7550" y="4710"/>
                  </a:cubicBezTo>
                  <a:cubicBezTo>
                    <a:pt x="9977" y="1293"/>
                    <a:pt x="12162" y="-348"/>
                    <a:pt x="14588" y="62"/>
                  </a:cubicBezTo>
                  <a:cubicBezTo>
                    <a:pt x="17015" y="472"/>
                    <a:pt x="19685" y="2933"/>
                    <a:pt x="20535" y="6487"/>
                  </a:cubicBezTo>
                  <a:cubicBezTo>
                    <a:pt x="21384" y="10042"/>
                    <a:pt x="20413" y="14690"/>
                    <a:pt x="19442" y="19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2959100" y="140169"/>
              <a:ext cx="53063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19938" y="0"/>
                  </a:moveTo>
                  <a:cubicBezTo>
                    <a:pt x="20769" y="3500"/>
                    <a:pt x="21600" y="7000"/>
                    <a:pt x="19523" y="10350"/>
                  </a:cubicBezTo>
                  <a:cubicBezTo>
                    <a:pt x="17446" y="13700"/>
                    <a:pt x="12462" y="16900"/>
                    <a:pt x="8723" y="18750"/>
                  </a:cubicBezTo>
                  <a:cubicBezTo>
                    <a:pt x="4985" y="20600"/>
                    <a:pt x="2492" y="21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2851150" y="127418"/>
              <a:ext cx="387350" cy="114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21217"/>
                  </a:moveTo>
                  <a:cubicBezTo>
                    <a:pt x="0" y="17682"/>
                    <a:pt x="0" y="14148"/>
                    <a:pt x="767" y="11399"/>
                  </a:cubicBezTo>
                  <a:cubicBezTo>
                    <a:pt x="1534" y="8650"/>
                    <a:pt x="3069" y="6686"/>
                    <a:pt x="5725" y="4722"/>
                  </a:cubicBezTo>
                  <a:cubicBezTo>
                    <a:pt x="8380" y="2759"/>
                    <a:pt x="12157" y="795"/>
                    <a:pt x="14990" y="206"/>
                  </a:cubicBezTo>
                  <a:cubicBezTo>
                    <a:pt x="17823" y="-383"/>
                    <a:pt x="19711" y="402"/>
                    <a:pt x="21600" y="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3112703" y="388408"/>
              <a:ext cx="298460" cy="226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174" fill="norm" stroke="1" extrusionOk="0">
                  <a:moveTo>
                    <a:pt x="367" y="9457"/>
                  </a:moveTo>
                  <a:cubicBezTo>
                    <a:pt x="2482" y="8070"/>
                    <a:pt x="4597" y="6683"/>
                    <a:pt x="5880" y="5593"/>
                  </a:cubicBezTo>
                  <a:cubicBezTo>
                    <a:pt x="7164" y="4503"/>
                    <a:pt x="7618" y="3710"/>
                    <a:pt x="7920" y="2719"/>
                  </a:cubicBezTo>
                  <a:cubicBezTo>
                    <a:pt x="8222" y="1729"/>
                    <a:pt x="8373" y="540"/>
                    <a:pt x="7542" y="143"/>
                  </a:cubicBezTo>
                  <a:cubicBezTo>
                    <a:pt x="6711" y="-253"/>
                    <a:pt x="4899" y="143"/>
                    <a:pt x="3313" y="1729"/>
                  </a:cubicBezTo>
                  <a:cubicBezTo>
                    <a:pt x="1727" y="3314"/>
                    <a:pt x="367" y="6088"/>
                    <a:pt x="65" y="8764"/>
                  </a:cubicBezTo>
                  <a:cubicBezTo>
                    <a:pt x="-237" y="11439"/>
                    <a:pt x="518" y="14015"/>
                    <a:pt x="2180" y="15105"/>
                  </a:cubicBezTo>
                  <a:cubicBezTo>
                    <a:pt x="3841" y="16195"/>
                    <a:pt x="6409" y="15798"/>
                    <a:pt x="9355" y="14015"/>
                  </a:cubicBezTo>
                  <a:cubicBezTo>
                    <a:pt x="12300" y="12231"/>
                    <a:pt x="15623" y="9061"/>
                    <a:pt x="17436" y="6881"/>
                  </a:cubicBezTo>
                  <a:cubicBezTo>
                    <a:pt x="19248" y="4701"/>
                    <a:pt x="19550" y="3512"/>
                    <a:pt x="19475" y="2521"/>
                  </a:cubicBezTo>
                  <a:cubicBezTo>
                    <a:pt x="19399" y="1530"/>
                    <a:pt x="18946" y="738"/>
                    <a:pt x="18342" y="341"/>
                  </a:cubicBezTo>
                  <a:cubicBezTo>
                    <a:pt x="17738" y="-55"/>
                    <a:pt x="16983" y="-55"/>
                    <a:pt x="16303" y="242"/>
                  </a:cubicBezTo>
                  <a:cubicBezTo>
                    <a:pt x="15623" y="540"/>
                    <a:pt x="15019" y="1134"/>
                    <a:pt x="14868" y="2521"/>
                  </a:cubicBezTo>
                  <a:cubicBezTo>
                    <a:pt x="14717" y="3908"/>
                    <a:pt x="15019" y="6088"/>
                    <a:pt x="16076" y="8466"/>
                  </a:cubicBezTo>
                  <a:cubicBezTo>
                    <a:pt x="17134" y="10844"/>
                    <a:pt x="18946" y="13420"/>
                    <a:pt x="20004" y="15204"/>
                  </a:cubicBezTo>
                  <a:cubicBezTo>
                    <a:pt x="21061" y="16987"/>
                    <a:pt x="21363" y="17978"/>
                    <a:pt x="21287" y="18870"/>
                  </a:cubicBezTo>
                  <a:cubicBezTo>
                    <a:pt x="21212" y="19762"/>
                    <a:pt x="20759" y="20554"/>
                    <a:pt x="20155" y="20951"/>
                  </a:cubicBezTo>
                  <a:cubicBezTo>
                    <a:pt x="19550" y="21347"/>
                    <a:pt x="18795" y="21347"/>
                    <a:pt x="18115" y="19861"/>
                  </a:cubicBezTo>
                  <a:cubicBezTo>
                    <a:pt x="17436" y="18375"/>
                    <a:pt x="16832" y="15402"/>
                    <a:pt x="16227" y="12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3514989" y="140169"/>
              <a:ext cx="66411" cy="44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512" fill="norm" stroke="1" extrusionOk="0">
                  <a:moveTo>
                    <a:pt x="21178" y="0"/>
                  </a:moveTo>
                  <a:cubicBezTo>
                    <a:pt x="19828" y="1646"/>
                    <a:pt x="18478" y="3291"/>
                    <a:pt x="15778" y="5400"/>
                  </a:cubicBezTo>
                  <a:cubicBezTo>
                    <a:pt x="13078" y="7509"/>
                    <a:pt x="9028" y="10080"/>
                    <a:pt x="5990" y="12600"/>
                  </a:cubicBezTo>
                  <a:cubicBezTo>
                    <a:pt x="2953" y="15120"/>
                    <a:pt x="928" y="17589"/>
                    <a:pt x="253" y="19080"/>
                  </a:cubicBezTo>
                  <a:cubicBezTo>
                    <a:pt x="-422" y="20571"/>
                    <a:pt x="253" y="21086"/>
                    <a:pt x="2278" y="21343"/>
                  </a:cubicBezTo>
                  <a:cubicBezTo>
                    <a:pt x="4303" y="21600"/>
                    <a:pt x="7678" y="21600"/>
                    <a:pt x="11053" y="21086"/>
                  </a:cubicBezTo>
                  <a:cubicBezTo>
                    <a:pt x="14428" y="20571"/>
                    <a:pt x="17803" y="19543"/>
                    <a:pt x="21178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3511550" y="375119"/>
              <a:ext cx="203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241300" y="768819"/>
              <a:ext cx="3067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" y="21600"/>
                    <a:pt x="865" y="21600"/>
                    <a:pt x="1394" y="21600"/>
                  </a:cubicBezTo>
                  <a:cubicBezTo>
                    <a:pt x="1923" y="21600"/>
                    <a:pt x="2549" y="21600"/>
                    <a:pt x="3123" y="21150"/>
                  </a:cubicBezTo>
                  <a:cubicBezTo>
                    <a:pt x="3697" y="20700"/>
                    <a:pt x="4219" y="19800"/>
                    <a:pt x="4800" y="18450"/>
                  </a:cubicBezTo>
                  <a:cubicBezTo>
                    <a:pt x="5381" y="17100"/>
                    <a:pt x="6022" y="15300"/>
                    <a:pt x="6596" y="13950"/>
                  </a:cubicBezTo>
                  <a:cubicBezTo>
                    <a:pt x="7170" y="12600"/>
                    <a:pt x="7677" y="11700"/>
                    <a:pt x="8169" y="10800"/>
                  </a:cubicBezTo>
                  <a:cubicBezTo>
                    <a:pt x="8661" y="9900"/>
                    <a:pt x="9138" y="9000"/>
                    <a:pt x="9652" y="8100"/>
                  </a:cubicBezTo>
                  <a:cubicBezTo>
                    <a:pt x="10166" y="7200"/>
                    <a:pt x="10718" y="6300"/>
                    <a:pt x="11247" y="5400"/>
                  </a:cubicBezTo>
                  <a:cubicBezTo>
                    <a:pt x="11776" y="4500"/>
                    <a:pt x="12283" y="3600"/>
                    <a:pt x="12790" y="3150"/>
                  </a:cubicBezTo>
                  <a:cubicBezTo>
                    <a:pt x="13297" y="2700"/>
                    <a:pt x="13804" y="2700"/>
                    <a:pt x="14430" y="2250"/>
                  </a:cubicBezTo>
                  <a:cubicBezTo>
                    <a:pt x="15056" y="1800"/>
                    <a:pt x="15801" y="900"/>
                    <a:pt x="16487" y="450"/>
                  </a:cubicBezTo>
                  <a:cubicBezTo>
                    <a:pt x="17173" y="0"/>
                    <a:pt x="17799" y="0"/>
                    <a:pt x="18514" y="0"/>
                  </a:cubicBezTo>
                  <a:cubicBezTo>
                    <a:pt x="19230" y="0"/>
                    <a:pt x="20035" y="0"/>
                    <a:pt x="20564" y="0"/>
                  </a:cubicBezTo>
                  <a:cubicBezTo>
                    <a:pt x="21093" y="0"/>
                    <a:pt x="2134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0" y="889469"/>
              <a:ext cx="28384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" y="20618"/>
                    <a:pt x="1063" y="19636"/>
                    <a:pt x="1603" y="18491"/>
                  </a:cubicBezTo>
                  <a:cubicBezTo>
                    <a:pt x="2142" y="17345"/>
                    <a:pt x="2690" y="16036"/>
                    <a:pt x="3189" y="14891"/>
                  </a:cubicBezTo>
                  <a:cubicBezTo>
                    <a:pt x="3689" y="13745"/>
                    <a:pt x="4140" y="12764"/>
                    <a:pt x="4663" y="11618"/>
                  </a:cubicBezTo>
                  <a:cubicBezTo>
                    <a:pt x="5187" y="10473"/>
                    <a:pt x="5783" y="9164"/>
                    <a:pt x="6387" y="8018"/>
                  </a:cubicBezTo>
                  <a:cubicBezTo>
                    <a:pt x="6991" y="6873"/>
                    <a:pt x="7603" y="5891"/>
                    <a:pt x="8255" y="5073"/>
                  </a:cubicBezTo>
                  <a:cubicBezTo>
                    <a:pt x="8907" y="4255"/>
                    <a:pt x="9600" y="3600"/>
                    <a:pt x="10309" y="2945"/>
                  </a:cubicBezTo>
                  <a:cubicBezTo>
                    <a:pt x="11017" y="2291"/>
                    <a:pt x="11742" y="1636"/>
                    <a:pt x="12451" y="1145"/>
                  </a:cubicBezTo>
                  <a:cubicBezTo>
                    <a:pt x="13160" y="655"/>
                    <a:pt x="13852" y="327"/>
                    <a:pt x="14553" y="164"/>
                  </a:cubicBezTo>
                  <a:cubicBezTo>
                    <a:pt x="15254" y="0"/>
                    <a:pt x="15962" y="0"/>
                    <a:pt x="16663" y="0"/>
                  </a:cubicBezTo>
                  <a:cubicBezTo>
                    <a:pt x="17364" y="0"/>
                    <a:pt x="18056" y="0"/>
                    <a:pt x="18878" y="164"/>
                  </a:cubicBezTo>
                  <a:cubicBezTo>
                    <a:pt x="19699" y="327"/>
                    <a:pt x="20650" y="655"/>
                    <a:pt x="21600" y="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3111500" y="1480019"/>
              <a:ext cx="317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832"/>
                    <a:pt x="2880" y="7665"/>
                    <a:pt x="6480" y="11265"/>
                  </a:cubicBezTo>
                  <a:cubicBezTo>
                    <a:pt x="10080" y="14865"/>
                    <a:pt x="15840" y="182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3111500" y="1440987"/>
              <a:ext cx="294946" cy="45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02" fill="norm" stroke="1" extrusionOk="0">
                  <a:moveTo>
                    <a:pt x="456" y="3644"/>
                  </a:moveTo>
                  <a:cubicBezTo>
                    <a:pt x="608" y="2944"/>
                    <a:pt x="761" y="2244"/>
                    <a:pt x="989" y="1644"/>
                  </a:cubicBezTo>
                  <a:cubicBezTo>
                    <a:pt x="1217" y="1044"/>
                    <a:pt x="1521" y="544"/>
                    <a:pt x="2054" y="244"/>
                  </a:cubicBezTo>
                  <a:cubicBezTo>
                    <a:pt x="2586" y="-56"/>
                    <a:pt x="3346" y="-156"/>
                    <a:pt x="5780" y="394"/>
                  </a:cubicBezTo>
                  <a:cubicBezTo>
                    <a:pt x="8214" y="944"/>
                    <a:pt x="12321" y="2144"/>
                    <a:pt x="15363" y="3744"/>
                  </a:cubicBezTo>
                  <a:cubicBezTo>
                    <a:pt x="18406" y="5344"/>
                    <a:pt x="20383" y="7344"/>
                    <a:pt x="20992" y="9494"/>
                  </a:cubicBezTo>
                  <a:cubicBezTo>
                    <a:pt x="21600" y="11644"/>
                    <a:pt x="20839" y="13944"/>
                    <a:pt x="18862" y="15844"/>
                  </a:cubicBezTo>
                  <a:cubicBezTo>
                    <a:pt x="16885" y="17744"/>
                    <a:pt x="13690" y="19244"/>
                    <a:pt x="10648" y="20144"/>
                  </a:cubicBezTo>
                  <a:cubicBezTo>
                    <a:pt x="7606" y="21044"/>
                    <a:pt x="4715" y="21344"/>
                    <a:pt x="2966" y="21394"/>
                  </a:cubicBezTo>
                  <a:cubicBezTo>
                    <a:pt x="1217" y="21444"/>
                    <a:pt x="608" y="21244"/>
                    <a:pt x="0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3416300" y="1817852"/>
              <a:ext cx="127000" cy="140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3619"/>
                  </a:moveTo>
                  <a:cubicBezTo>
                    <a:pt x="1080" y="2348"/>
                    <a:pt x="2160" y="1078"/>
                    <a:pt x="3600" y="442"/>
                  </a:cubicBezTo>
                  <a:cubicBezTo>
                    <a:pt x="5040" y="-193"/>
                    <a:pt x="6840" y="-193"/>
                    <a:pt x="9000" y="760"/>
                  </a:cubicBezTo>
                  <a:cubicBezTo>
                    <a:pt x="11160" y="1713"/>
                    <a:pt x="13680" y="3619"/>
                    <a:pt x="13500" y="6636"/>
                  </a:cubicBezTo>
                  <a:cubicBezTo>
                    <a:pt x="13320" y="9654"/>
                    <a:pt x="10440" y="13783"/>
                    <a:pt x="8280" y="16483"/>
                  </a:cubicBezTo>
                  <a:cubicBezTo>
                    <a:pt x="6120" y="19183"/>
                    <a:pt x="4680" y="20454"/>
                    <a:pt x="5040" y="20931"/>
                  </a:cubicBezTo>
                  <a:cubicBezTo>
                    <a:pt x="5400" y="21407"/>
                    <a:pt x="7560" y="21089"/>
                    <a:pt x="10620" y="20136"/>
                  </a:cubicBezTo>
                  <a:cubicBezTo>
                    <a:pt x="13680" y="19183"/>
                    <a:pt x="17640" y="17595"/>
                    <a:pt x="21600" y="16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3759200" y="1619719"/>
              <a:ext cx="139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3771900" y="1714969"/>
              <a:ext cx="120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4168685" y="1309980"/>
              <a:ext cx="142965" cy="522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09" fill="norm" stroke="1" extrusionOk="0">
                  <a:moveTo>
                    <a:pt x="21455" y="726"/>
                  </a:moveTo>
                  <a:cubicBezTo>
                    <a:pt x="20184" y="465"/>
                    <a:pt x="18914" y="203"/>
                    <a:pt x="17008" y="73"/>
                  </a:cubicBezTo>
                  <a:cubicBezTo>
                    <a:pt x="15102" y="-58"/>
                    <a:pt x="12561" y="-58"/>
                    <a:pt x="10973" y="465"/>
                  </a:cubicBezTo>
                  <a:cubicBezTo>
                    <a:pt x="9384" y="987"/>
                    <a:pt x="8749" y="2032"/>
                    <a:pt x="9226" y="3208"/>
                  </a:cubicBezTo>
                  <a:cubicBezTo>
                    <a:pt x="9702" y="4384"/>
                    <a:pt x="11290" y="5690"/>
                    <a:pt x="11767" y="7040"/>
                  </a:cubicBezTo>
                  <a:cubicBezTo>
                    <a:pt x="12243" y="8390"/>
                    <a:pt x="11608" y="9784"/>
                    <a:pt x="10020" y="10655"/>
                  </a:cubicBezTo>
                  <a:cubicBezTo>
                    <a:pt x="8431" y="11526"/>
                    <a:pt x="5890" y="11874"/>
                    <a:pt x="3826" y="11961"/>
                  </a:cubicBezTo>
                  <a:cubicBezTo>
                    <a:pt x="1761" y="12048"/>
                    <a:pt x="173" y="11874"/>
                    <a:pt x="14" y="11657"/>
                  </a:cubicBezTo>
                  <a:cubicBezTo>
                    <a:pt x="-145" y="11439"/>
                    <a:pt x="1126" y="11177"/>
                    <a:pt x="2555" y="11047"/>
                  </a:cubicBezTo>
                  <a:cubicBezTo>
                    <a:pt x="3984" y="10916"/>
                    <a:pt x="5573" y="10916"/>
                    <a:pt x="7320" y="11090"/>
                  </a:cubicBezTo>
                  <a:cubicBezTo>
                    <a:pt x="9067" y="11265"/>
                    <a:pt x="10973" y="11613"/>
                    <a:pt x="12084" y="12310"/>
                  </a:cubicBezTo>
                  <a:cubicBezTo>
                    <a:pt x="13196" y="13007"/>
                    <a:pt x="13514" y="14052"/>
                    <a:pt x="11608" y="15402"/>
                  </a:cubicBezTo>
                  <a:cubicBezTo>
                    <a:pt x="9702" y="16752"/>
                    <a:pt x="5573" y="18407"/>
                    <a:pt x="3190" y="19452"/>
                  </a:cubicBezTo>
                  <a:cubicBezTo>
                    <a:pt x="808" y="20497"/>
                    <a:pt x="173" y="20932"/>
                    <a:pt x="808" y="21194"/>
                  </a:cubicBezTo>
                  <a:cubicBezTo>
                    <a:pt x="1443" y="21455"/>
                    <a:pt x="3349" y="21542"/>
                    <a:pt x="6684" y="21498"/>
                  </a:cubicBezTo>
                  <a:cubicBezTo>
                    <a:pt x="10020" y="21455"/>
                    <a:pt x="14784" y="21281"/>
                    <a:pt x="19549" y="21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4457700" y="1410169"/>
              <a:ext cx="1460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3877"/>
                    <a:pt x="5635" y="7754"/>
                    <a:pt x="8922" y="11354"/>
                  </a:cubicBezTo>
                  <a:cubicBezTo>
                    <a:pt x="12209" y="14954"/>
                    <a:pt x="15965" y="18277"/>
                    <a:pt x="18157" y="19938"/>
                  </a:cubicBezTo>
                  <a:cubicBezTo>
                    <a:pt x="20348" y="21600"/>
                    <a:pt x="2097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4565650" y="1403819"/>
              <a:ext cx="1016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1220"/>
                    <a:pt x="17100" y="2441"/>
                    <a:pt x="14625" y="4759"/>
                  </a:cubicBezTo>
                  <a:cubicBezTo>
                    <a:pt x="12150" y="7078"/>
                    <a:pt x="9450" y="10495"/>
                    <a:pt x="6975" y="13485"/>
                  </a:cubicBezTo>
                  <a:cubicBezTo>
                    <a:pt x="4500" y="16475"/>
                    <a:pt x="2250" y="19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4686300" y="1708619"/>
              <a:ext cx="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4914900" y="1759419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5270500" y="1759419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5689599" y="1346669"/>
              <a:ext cx="133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718"/>
                    <a:pt x="8229" y="11435"/>
                    <a:pt x="11829" y="15035"/>
                  </a:cubicBezTo>
                  <a:cubicBezTo>
                    <a:pt x="15429" y="18635"/>
                    <a:pt x="18514" y="201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5799666" y="1397469"/>
              <a:ext cx="118534" cy="39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21600" y="0"/>
                  </a:moveTo>
                  <a:cubicBezTo>
                    <a:pt x="18900" y="2323"/>
                    <a:pt x="16200" y="4645"/>
                    <a:pt x="13500" y="7548"/>
                  </a:cubicBezTo>
                  <a:cubicBezTo>
                    <a:pt x="10800" y="10452"/>
                    <a:pt x="8100" y="13935"/>
                    <a:pt x="6364" y="15968"/>
                  </a:cubicBezTo>
                  <a:cubicBezTo>
                    <a:pt x="4629" y="18000"/>
                    <a:pt x="3857" y="18581"/>
                    <a:pt x="2700" y="19335"/>
                  </a:cubicBezTo>
                  <a:cubicBezTo>
                    <a:pt x="1543" y="20090"/>
                    <a:pt x="0" y="21019"/>
                    <a:pt x="0" y="21310"/>
                  </a:cubicBezTo>
                  <a:cubicBezTo>
                    <a:pt x="0" y="21600"/>
                    <a:pt x="1543" y="21252"/>
                    <a:pt x="3279" y="20903"/>
                  </a:cubicBezTo>
                  <a:cubicBezTo>
                    <a:pt x="5014" y="20555"/>
                    <a:pt x="6943" y="20206"/>
                    <a:pt x="8871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5906005" y="1710323"/>
              <a:ext cx="132845" cy="93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14" fill="norm" stroke="1" extrusionOk="0">
                  <a:moveTo>
                    <a:pt x="947" y="5374"/>
                  </a:moveTo>
                  <a:cubicBezTo>
                    <a:pt x="604" y="7774"/>
                    <a:pt x="261" y="10174"/>
                    <a:pt x="89" y="12574"/>
                  </a:cubicBezTo>
                  <a:cubicBezTo>
                    <a:pt x="-82" y="14974"/>
                    <a:pt x="-82" y="17374"/>
                    <a:pt x="775" y="16174"/>
                  </a:cubicBezTo>
                  <a:cubicBezTo>
                    <a:pt x="1632" y="14974"/>
                    <a:pt x="3347" y="10174"/>
                    <a:pt x="4718" y="6814"/>
                  </a:cubicBezTo>
                  <a:cubicBezTo>
                    <a:pt x="6089" y="3454"/>
                    <a:pt x="7118" y="1534"/>
                    <a:pt x="7804" y="1774"/>
                  </a:cubicBezTo>
                  <a:cubicBezTo>
                    <a:pt x="8489" y="2014"/>
                    <a:pt x="8832" y="4414"/>
                    <a:pt x="9004" y="6814"/>
                  </a:cubicBezTo>
                  <a:cubicBezTo>
                    <a:pt x="9175" y="9214"/>
                    <a:pt x="9175" y="11614"/>
                    <a:pt x="9689" y="11854"/>
                  </a:cubicBezTo>
                  <a:cubicBezTo>
                    <a:pt x="10204" y="12094"/>
                    <a:pt x="11232" y="10174"/>
                    <a:pt x="12261" y="8254"/>
                  </a:cubicBezTo>
                  <a:cubicBezTo>
                    <a:pt x="13289" y="6334"/>
                    <a:pt x="14318" y="4414"/>
                    <a:pt x="15518" y="2734"/>
                  </a:cubicBezTo>
                  <a:cubicBezTo>
                    <a:pt x="16718" y="1054"/>
                    <a:pt x="18089" y="-386"/>
                    <a:pt x="18947" y="94"/>
                  </a:cubicBezTo>
                  <a:cubicBezTo>
                    <a:pt x="19804" y="574"/>
                    <a:pt x="20147" y="2974"/>
                    <a:pt x="20489" y="6814"/>
                  </a:cubicBezTo>
                  <a:cubicBezTo>
                    <a:pt x="20832" y="10654"/>
                    <a:pt x="21175" y="15934"/>
                    <a:pt x="21518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6248399" y="1297750"/>
              <a:ext cx="113768" cy="640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84" fill="norm" stroke="1" extrusionOk="0">
                  <a:moveTo>
                    <a:pt x="0" y="790"/>
                  </a:moveTo>
                  <a:cubicBezTo>
                    <a:pt x="1200" y="505"/>
                    <a:pt x="2400" y="221"/>
                    <a:pt x="4000" y="79"/>
                  </a:cubicBezTo>
                  <a:cubicBezTo>
                    <a:pt x="5600" y="-63"/>
                    <a:pt x="7600" y="-63"/>
                    <a:pt x="10000" y="505"/>
                  </a:cubicBezTo>
                  <a:cubicBezTo>
                    <a:pt x="12400" y="1074"/>
                    <a:pt x="15200" y="2211"/>
                    <a:pt x="15200" y="3596"/>
                  </a:cubicBezTo>
                  <a:cubicBezTo>
                    <a:pt x="15200" y="4982"/>
                    <a:pt x="12400" y="6616"/>
                    <a:pt x="10600" y="8001"/>
                  </a:cubicBezTo>
                  <a:cubicBezTo>
                    <a:pt x="8800" y="9387"/>
                    <a:pt x="8000" y="10524"/>
                    <a:pt x="9000" y="11696"/>
                  </a:cubicBezTo>
                  <a:cubicBezTo>
                    <a:pt x="10000" y="12869"/>
                    <a:pt x="12800" y="14076"/>
                    <a:pt x="15000" y="15284"/>
                  </a:cubicBezTo>
                  <a:cubicBezTo>
                    <a:pt x="17200" y="16492"/>
                    <a:pt x="18800" y="17700"/>
                    <a:pt x="19800" y="18482"/>
                  </a:cubicBezTo>
                  <a:cubicBezTo>
                    <a:pt x="20800" y="19263"/>
                    <a:pt x="21200" y="19619"/>
                    <a:pt x="21400" y="20009"/>
                  </a:cubicBezTo>
                  <a:cubicBezTo>
                    <a:pt x="21600" y="20400"/>
                    <a:pt x="21600" y="20826"/>
                    <a:pt x="20400" y="21111"/>
                  </a:cubicBezTo>
                  <a:cubicBezTo>
                    <a:pt x="19200" y="21395"/>
                    <a:pt x="16800" y="21537"/>
                    <a:pt x="15000" y="21466"/>
                  </a:cubicBezTo>
                  <a:cubicBezTo>
                    <a:pt x="13200" y="21395"/>
                    <a:pt x="12000" y="21111"/>
                    <a:pt x="10800" y="20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6548966" y="1597736"/>
              <a:ext cx="296335" cy="12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10" fill="norm" stroke="1" extrusionOk="0">
                  <a:moveTo>
                    <a:pt x="1234" y="20340"/>
                  </a:moveTo>
                  <a:cubicBezTo>
                    <a:pt x="617" y="18947"/>
                    <a:pt x="0" y="17553"/>
                    <a:pt x="0" y="14766"/>
                  </a:cubicBezTo>
                  <a:cubicBezTo>
                    <a:pt x="0" y="11979"/>
                    <a:pt x="617" y="7798"/>
                    <a:pt x="1697" y="4663"/>
                  </a:cubicBezTo>
                  <a:cubicBezTo>
                    <a:pt x="2777" y="1527"/>
                    <a:pt x="4320" y="-563"/>
                    <a:pt x="5940" y="134"/>
                  </a:cubicBezTo>
                  <a:cubicBezTo>
                    <a:pt x="7560" y="831"/>
                    <a:pt x="9257" y="4314"/>
                    <a:pt x="10646" y="8147"/>
                  </a:cubicBezTo>
                  <a:cubicBezTo>
                    <a:pt x="12034" y="11979"/>
                    <a:pt x="13114" y="16160"/>
                    <a:pt x="14040" y="18424"/>
                  </a:cubicBezTo>
                  <a:cubicBezTo>
                    <a:pt x="14966" y="20689"/>
                    <a:pt x="15737" y="21037"/>
                    <a:pt x="16663" y="19818"/>
                  </a:cubicBezTo>
                  <a:cubicBezTo>
                    <a:pt x="17589" y="18598"/>
                    <a:pt x="18669" y="15811"/>
                    <a:pt x="19517" y="13024"/>
                  </a:cubicBezTo>
                  <a:cubicBezTo>
                    <a:pt x="20366" y="10237"/>
                    <a:pt x="20983" y="7450"/>
                    <a:pt x="21600" y="4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6565900" y="1422869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6578600" y="1346669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6647893" y="1372069"/>
              <a:ext cx="38658" cy="12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435" fill="norm" stroke="1" extrusionOk="0">
                  <a:moveTo>
                    <a:pt x="13941" y="11685"/>
                  </a:moveTo>
                  <a:cubicBezTo>
                    <a:pt x="12804" y="13456"/>
                    <a:pt x="11667" y="15226"/>
                    <a:pt x="8825" y="17174"/>
                  </a:cubicBezTo>
                  <a:cubicBezTo>
                    <a:pt x="5983" y="19121"/>
                    <a:pt x="1436" y="21246"/>
                    <a:pt x="299" y="21423"/>
                  </a:cubicBezTo>
                  <a:cubicBezTo>
                    <a:pt x="-838" y="21600"/>
                    <a:pt x="1436" y="19830"/>
                    <a:pt x="4278" y="16997"/>
                  </a:cubicBezTo>
                  <a:cubicBezTo>
                    <a:pt x="7120" y="14164"/>
                    <a:pt x="10530" y="10269"/>
                    <a:pt x="12804" y="7436"/>
                  </a:cubicBezTo>
                  <a:cubicBezTo>
                    <a:pt x="15078" y="4603"/>
                    <a:pt x="16215" y="2833"/>
                    <a:pt x="17351" y="1770"/>
                  </a:cubicBezTo>
                  <a:cubicBezTo>
                    <a:pt x="18488" y="708"/>
                    <a:pt x="19625" y="354"/>
                    <a:pt x="207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6713504" y="1215786"/>
              <a:ext cx="149838" cy="309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0903" fill="norm" stroke="1" extrusionOk="0">
                  <a:moveTo>
                    <a:pt x="13280" y="13565"/>
                  </a:moveTo>
                  <a:cubicBezTo>
                    <a:pt x="12380" y="12993"/>
                    <a:pt x="11480" y="12421"/>
                    <a:pt x="10280" y="12135"/>
                  </a:cubicBezTo>
                  <a:cubicBezTo>
                    <a:pt x="9080" y="11849"/>
                    <a:pt x="7580" y="11849"/>
                    <a:pt x="5780" y="12922"/>
                  </a:cubicBezTo>
                  <a:cubicBezTo>
                    <a:pt x="3980" y="13995"/>
                    <a:pt x="1880" y="16140"/>
                    <a:pt x="830" y="17571"/>
                  </a:cubicBezTo>
                  <a:cubicBezTo>
                    <a:pt x="-220" y="19001"/>
                    <a:pt x="-220" y="19716"/>
                    <a:pt x="530" y="20289"/>
                  </a:cubicBezTo>
                  <a:cubicBezTo>
                    <a:pt x="1280" y="20861"/>
                    <a:pt x="2780" y="21290"/>
                    <a:pt x="5630" y="20360"/>
                  </a:cubicBezTo>
                  <a:cubicBezTo>
                    <a:pt x="8480" y="19430"/>
                    <a:pt x="12680" y="17142"/>
                    <a:pt x="15530" y="14138"/>
                  </a:cubicBezTo>
                  <a:cubicBezTo>
                    <a:pt x="18380" y="11134"/>
                    <a:pt x="19880" y="7415"/>
                    <a:pt x="20630" y="4768"/>
                  </a:cubicBezTo>
                  <a:cubicBezTo>
                    <a:pt x="21380" y="2122"/>
                    <a:pt x="21380" y="548"/>
                    <a:pt x="20930" y="119"/>
                  </a:cubicBezTo>
                  <a:cubicBezTo>
                    <a:pt x="20480" y="-310"/>
                    <a:pt x="19580" y="405"/>
                    <a:pt x="18080" y="2479"/>
                  </a:cubicBezTo>
                  <a:cubicBezTo>
                    <a:pt x="16580" y="4554"/>
                    <a:pt x="14480" y="7987"/>
                    <a:pt x="14030" y="11134"/>
                  </a:cubicBezTo>
                  <a:cubicBezTo>
                    <a:pt x="13580" y="14281"/>
                    <a:pt x="14780" y="17142"/>
                    <a:pt x="15980" y="20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7245350" y="1378419"/>
              <a:ext cx="1270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5625"/>
                    <a:pt x="7920" y="11250"/>
                    <a:pt x="11160" y="14850"/>
                  </a:cubicBezTo>
                  <a:cubicBezTo>
                    <a:pt x="14400" y="18450"/>
                    <a:pt x="16920" y="20025"/>
                    <a:pt x="18540" y="20813"/>
                  </a:cubicBezTo>
                  <a:cubicBezTo>
                    <a:pt x="20160" y="21600"/>
                    <a:pt x="2088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7289799" y="1410169"/>
              <a:ext cx="1397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4015"/>
                    <a:pt x="13091" y="8031"/>
                    <a:pt x="9491" y="11631"/>
                  </a:cubicBezTo>
                  <a:cubicBezTo>
                    <a:pt x="5891" y="15231"/>
                    <a:pt x="2945" y="18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7137399" y="1880069"/>
              <a:ext cx="260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8" y="0"/>
                    <a:pt x="10537" y="0"/>
                    <a:pt x="14049" y="1200"/>
                  </a:cubicBezTo>
                  <a:cubicBezTo>
                    <a:pt x="17561" y="2400"/>
                    <a:pt x="19317" y="4800"/>
                    <a:pt x="20283" y="8400"/>
                  </a:cubicBezTo>
                  <a:cubicBezTo>
                    <a:pt x="21249" y="12000"/>
                    <a:pt x="21424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7169150" y="1956269"/>
              <a:ext cx="215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7057765" y="2115019"/>
              <a:ext cx="200286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50" fill="norm" stroke="1" extrusionOk="0">
                  <a:moveTo>
                    <a:pt x="1051" y="0"/>
                  </a:moveTo>
                  <a:cubicBezTo>
                    <a:pt x="596" y="3546"/>
                    <a:pt x="141" y="7093"/>
                    <a:pt x="28" y="10316"/>
                  </a:cubicBezTo>
                  <a:cubicBezTo>
                    <a:pt x="-86" y="13540"/>
                    <a:pt x="141" y="16442"/>
                    <a:pt x="823" y="17409"/>
                  </a:cubicBezTo>
                  <a:cubicBezTo>
                    <a:pt x="1506" y="18376"/>
                    <a:pt x="2642" y="17409"/>
                    <a:pt x="3666" y="15958"/>
                  </a:cubicBezTo>
                  <a:cubicBezTo>
                    <a:pt x="4689" y="14507"/>
                    <a:pt x="5598" y="12573"/>
                    <a:pt x="6394" y="10639"/>
                  </a:cubicBezTo>
                  <a:cubicBezTo>
                    <a:pt x="7190" y="8704"/>
                    <a:pt x="7872" y="6770"/>
                    <a:pt x="8099" y="6609"/>
                  </a:cubicBezTo>
                  <a:cubicBezTo>
                    <a:pt x="8327" y="6448"/>
                    <a:pt x="8099" y="8060"/>
                    <a:pt x="7986" y="9672"/>
                  </a:cubicBezTo>
                  <a:cubicBezTo>
                    <a:pt x="7872" y="11284"/>
                    <a:pt x="7872" y="12896"/>
                    <a:pt x="8327" y="13218"/>
                  </a:cubicBezTo>
                  <a:cubicBezTo>
                    <a:pt x="8781" y="13540"/>
                    <a:pt x="9691" y="12573"/>
                    <a:pt x="10600" y="10800"/>
                  </a:cubicBezTo>
                  <a:cubicBezTo>
                    <a:pt x="11510" y="9027"/>
                    <a:pt x="12419" y="6448"/>
                    <a:pt x="12874" y="5964"/>
                  </a:cubicBezTo>
                  <a:cubicBezTo>
                    <a:pt x="13329" y="5481"/>
                    <a:pt x="13329" y="7093"/>
                    <a:pt x="13215" y="9510"/>
                  </a:cubicBezTo>
                  <a:cubicBezTo>
                    <a:pt x="13101" y="11928"/>
                    <a:pt x="12874" y="15152"/>
                    <a:pt x="12647" y="17570"/>
                  </a:cubicBezTo>
                  <a:cubicBezTo>
                    <a:pt x="12419" y="19988"/>
                    <a:pt x="12192" y="21600"/>
                    <a:pt x="12078" y="21439"/>
                  </a:cubicBezTo>
                  <a:cubicBezTo>
                    <a:pt x="11965" y="21278"/>
                    <a:pt x="11965" y="19343"/>
                    <a:pt x="12306" y="16764"/>
                  </a:cubicBezTo>
                  <a:cubicBezTo>
                    <a:pt x="12647" y="14185"/>
                    <a:pt x="13329" y="10961"/>
                    <a:pt x="14011" y="8543"/>
                  </a:cubicBezTo>
                  <a:cubicBezTo>
                    <a:pt x="14693" y="6125"/>
                    <a:pt x="15375" y="4513"/>
                    <a:pt x="16285" y="3385"/>
                  </a:cubicBezTo>
                  <a:cubicBezTo>
                    <a:pt x="17194" y="2257"/>
                    <a:pt x="18331" y="1612"/>
                    <a:pt x="19240" y="4030"/>
                  </a:cubicBezTo>
                  <a:cubicBezTo>
                    <a:pt x="20150" y="6448"/>
                    <a:pt x="20832" y="11928"/>
                    <a:pt x="21514" y="17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7280990" y="2070569"/>
              <a:ext cx="104060" cy="19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89" fill="norm" stroke="1" extrusionOk="0">
                  <a:moveTo>
                    <a:pt x="12166" y="0"/>
                  </a:moveTo>
                  <a:cubicBezTo>
                    <a:pt x="9574" y="6409"/>
                    <a:pt x="6982" y="12818"/>
                    <a:pt x="4822" y="16615"/>
                  </a:cubicBezTo>
                  <a:cubicBezTo>
                    <a:pt x="2662" y="20413"/>
                    <a:pt x="934" y="21600"/>
                    <a:pt x="286" y="21481"/>
                  </a:cubicBezTo>
                  <a:cubicBezTo>
                    <a:pt x="-362" y="21363"/>
                    <a:pt x="70" y="19938"/>
                    <a:pt x="1798" y="17921"/>
                  </a:cubicBezTo>
                  <a:cubicBezTo>
                    <a:pt x="3526" y="15903"/>
                    <a:pt x="6550" y="13292"/>
                    <a:pt x="8710" y="11512"/>
                  </a:cubicBezTo>
                  <a:cubicBezTo>
                    <a:pt x="10870" y="9732"/>
                    <a:pt x="12166" y="8782"/>
                    <a:pt x="13894" y="8426"/>
                  </a:cubicBezTo>
                  <a:cubicBezTo>
                    <a:pt x="15622" y="8070"/>
                    <a:pt x="17782" y="8308"/>
                    <a:pt x="18862" y="9257"/>
                  </a:cubicBezTo>
                  <a:cubicBezTo>
                    <a:pt x="19942" y="10207"/>
                    <a:pt x="19942" y="11868"/>
                    <a:pt x="19078" y="13055"/>
                  </a:cubicBezTo>
                  <a:cubicBezTo>
                    <a:pt x="18214" y="14242"/>
                    <a:pt x="16486" y="14954"/>
                    <a:pt x="14542" y="15429"/>
                  </a:cubicBezTo>
                  <a:cubicBezTo>
                    <a:pt x="12598" y="15903"/>
                    <a:pt x="10438" y="16141"/>
                    <a:pt x="9574" y="16853"/>
                  </a:cubicBezTo>
                  <a:cubicBezTo>
                    <a:pt x="8710" y="17565"/>
                    <a:pt x="9142" y="18752"/>
                    <a:pt x="10438" y="19464"/>
                  </a:cubicBezTo>
                  <a:cubicBezTo>
                    <a:pt x="11734" y="20176"/>
                    <a:pt x="13894" y="20413"/>
                    <a:pt x="15838" y="20176"/>
                  </a:cubicBezTo>
                  <a:cubicBezTo>
                    <a:pt x="17782" y="19938"/>
                    <a:pt x="19510" y="19226"/>
                    <a:pt x="21238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7387955" y="2177387"/>
              <a:ext cx="140252" cy="8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130" fill="norm" stroke="1" extrusionOk="0">
                  <a:moveTo>
                    <a:pt x="3426" y="268"/>
                  </a:moveTo>
                  <a:cubicBezTo>
                    <a:pt x="2781" y="5292"/>
                    <a:pt x="2137" y="10315"/>
                    <a:pt x="1492" y="14333"/>
                  </a:cubicBezTo>
                  <a:cubicBezTo>
                    <a:pt x="847" y="18352"/>
                    <a:pt x="202" y="21366"/>
                    <a:pt x="41" y="21115"/>
                  </a:cubicBezTo>
                  <a:cubicBezTo>
                    <a:pt x="-120" y="20864"/>
                    <a:pt x="202" y="17347"/>
                    <a:pt x="847" y="14333"/>
                  </a:cubicBezTo>
                  <a:cubicBezTo>
                    <a:pt x="1492" y="11319"/>
                    <a:pt x="2459" y="8808"/>
                    <a:pt x="3749" y="6045"/>
                  </a:cubicBezTo>
                  <a:cubicBezTo>
                    <a:pt x="5038" y="3282"/>
                    <a:pt x="6650" y="268"/>
                    <a:pt x="7940" y="17"/>
                  </a:cubicBezTo>
                  <a:cubicBezTo>
                    <a:pt x="9229" y="-234"/>
                    <a:pt x="10196" y="2278"/>
                    <a:pt x="10680" y="4789"/>
                  </a:cubicBezTo>
                  <a:cubicBezTo>
                    <a:pt x="11164" y="7301"/>
                    <a:pt x="11164" y="9813"/>
                    <a:pt x="11002" y="12324"/>
                  </a:cubicBezTo>
                  <a:cubicBezTo>
                    <a:pt x="10841" y="14836"/>
                    <a:pt x="10519" y="17347"/>
                    <a:pt x="11164" y="17850"/>
                  </a:cubicBezTo>
                  <a:cubicBezTo>
                    <a:pt x="11808" y="18352"/>
                    <a:pt x="13420" y="16845"/>
                    <a:pt x="14871" y="14585"/>
                  </a:cubicBezTo>
                  <a:cubicBezTo>
                    <a:pt x="16322" y="12324"/>
                    <a:pt x="17611" y="9310"/>
                    <a:pt x="17450" y="7803"/>
                  </a:cubicBezTo>
                  <a:cubicBezTo>
                    <a:pt x="17289" y="6296"/>
                    <a:pt x="15677" y="6296"/>
                    <a:pt x="14710" y="7552"/>
                  </a:cubicBezTo>
                  <a:cubicBezTo>
                    <a:pt x="13743" y="8808"/>
                    <a:pt x="13420" y="11319"/>
                    <a:pt x="13420" y="13831"/>
                  </a:cubicBezTo>
                  <a:cubicBezTo>
                    <a:pt x="13420" y="16343"/>
                    <a:pt x="13743" y="18854"/>
                    <a:pt x="14871" y="20110"/>
                  </a:cubicBezTo>
                  <a:cubicBezTo>
                    <a:pt x="15999" y="21366"/>
                    <a:pt x="17934" y="21366"/>
                    <a:pt x="19223" y="19859"/>
                  </a:cubicBezTo>
                  <a:cubicBezTo>
                    <a:pt x="20513" y="18352"/>
                    <a:pt x="21158" y="15338"/>
                    <a:pt x="21319" y="12575"/>
                  </a:cubicBezTo>
                  <a:cubicBezTo>
                    <a:pt x="21480" y="9813"/>
                    <a:pt x="21158" y="7301"/>
                    <a:pt x="20835" y="4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7563908" y="2203919"/>
              <a:ext cx="113243" cy="68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119" fill="norm" stroke="1" extrusionOk="0">
                  <a:moveTo>
                    <a:pt x="4600" y="0"/>
                  </a:moveTo>
                  <a:cubicBezTo>
                    <a:pt x="3000" y="1964"/>
                    <a:pt x="1400" y="3927"/>
                    <a:pt x="600" y="6545"/>
                  </a:cubicBezTo>
                  <a:cubicBezTo>
                    <a:pt x="-200" y="9164"/>
                    <a:pt x="-200" y="12436"/>
                    <a:pt x="600" y="15055"/>
                  </a:cubicBezTo>
                  <a:cubicBezTo>
                    <a:pt x="1400" y="17673"/>
                    <a:pt x="3000" y="19636"/>
                    <a:pt x="4800" y="18982"/>
                  </a:cubicBezTo>
                  <a:cubicBezTo>
                    <a:pt x="6600" y="18327"/>
                    <a:pt x="8600" y="15055"/>
                    <a:pt x="9600" y="15055"/>
                  </a:cubicBezTo>
                  <a:cubicBezTo>
                    <a:pt x="10600" y="15055"/>
                    <a:pt x="10600" y="18327"/>
                    <a:pt x="11600" y="19964"/>
                  </a:cubicBezTo>
                  <a:cubicBezTo>
                    <a:pt x="12600" y="21600"/>
                    <a:pt x="14600" y="21600"/>
                    <a:pt x="16400" y="19309"/>
                  </a:cubicBezTo>
                  <a:cubicBezTo>
                    <a:pt x="18200" y="17018"/>
                    <a:pt x="19800" y="12436"/>
                    <a:pt x="21400" y="7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7715755" y="2201587"/>
              <a:ext cx="87073" cy="110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234" fill="norm" stroke="1" extrusionOk="0">
                  <a:moveTo>
                    <a:pt x="1420" y="4117"/>
                  </a:moveTo>
                  <a:cubicBezTo>
                    <a:pt x="1420" y="6155"/>
                    <a:pt x="1420" y="8192"/>
                    <a:pt x="1163" y="11045"/>
                  </a:cubicBezTo>
                  <a:cubicBezTo>
                    <a:pt x="906" y="13898"/>
                    <a:pt x="391" y="17566"/>
                    <a:pt x="134" y="18381"/>
                  </a:cubicBezTo>
                  <a:cubicBezTo>
                    <a:pt x="-123" y="19196"/>
                    <a:pt x="-123" y="17159"/>
                    <a:pt x="1163" y="14306"/>
                  </a:cubicBezTo>
                  <a:cubicBezTo>
                    <a:pt x="2448" y="11453"/>
                    <a:pt x="5020" y="7785"/>
                    <a:pt x="7334" y="5136"/>
                  </a:cubicBezTo>
                  <a:cubicBezTo>
                    <a:pt x="9648" y="2487"/>
                    <a:pt x="11706" y="857"/>
                    <a:pt x="14020" y="245"/>
                  </a:cubicBezTo>
                  <a:cubicBezTo>
                    <a:pt x="16334" y="-366"/>
                    <a:pt x="18906" y="42"/>
                    <a:pt x="20191" y="2894"/>
                  </a:cubicBezTo>
                  <a:cubicBezTo>
                    <a:pt x="21477" y="5747"/>
                    <a:pt x="21477" y="11045"/>
                    <a:pt x="20191" y="14509"/>
                  </a:cubicBezTo>
                  <a:cubicBezTo>
                    <a:pt x="18906" y="17974"/>
                    <a:pt x="16334" y="19604"/>
                    <a:pt x="13763" y="2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2902455" y="3018835"/>
              <a:ext cx="221104" cy="35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1802" y="1811"/>
                  </a:moveTo>
                  <a:cubicBezTo>
                    <a:pt x="2214" y="905"/>
                    <a:pt x="2625" y="0"/>
                    <a:pt x="2831" y="0"/>
                  </a:cubicBezTo>
                  <a:cubicBezTo>
                    <a:pt x="3037" y="0"/>
                    <a:pt x="3037" y="905"/>
                    <a:pt x="3037" y="3945"/>
                  </a:cubicBezTo>
                  <a:cubicBezTo>
                    <a:pt x="3037" y="6984"/>
                    <a:pt x="3037" y="12158"/>
                    <a:pt x="3037" y="15133"/>
                  </a:cubicBezTo>
                  <a:cubicBezTo>
                    <a:pt x="3037" y="18108"/>
                    <a:pt x="3037" y="18884"/>
                    <a:pt x="2934" y="19660"/>
                  </a:cubicBezTo>
                  <a:cubicBezTo>
                    <a:pt x="2831" y="20436"/>
                    <a:pt x="2625" y="21212"/>
                    <a:pt x="2214" y="21147"/>
                  </a:cubicBezTo>
                  <a:cubicBezTo>
                    <a:pt x="1802" y="21083"/>
                    <a:pt x="1185" y="20177"/>
                    <a:pt x="774" y="19401"/>
                  </a:cubicBezTo>
                  <a:cubicBezTo>
                    <a:pt x="362" y="18625"/>
                    <a:pt x="157" y="17978"/>
                    <a:pt x="54" y="17332"/>
                  </a:cubicBezTo>
                  <a:cubicBezTo>
                    <a:pt x="-49" y="16685"/>
                    <a:pt x="-49" y="16038"/>
                    <a:pt x="465" y="15586"/>
                  </a:cubicBezTo>
                  <a:cubicBezTo>
                    <a:pt x="980" y="15133"/>
                    <a:pt x="2008" y="14874"/>
                    <a:pt x="4271" y="14357"/>
                  </a:cubicBezTo>
                  <a:cubicBezTo>
                    <a:pt x="6534" y="13840"/>
                    <a:pt x="10031" y="13063"/>
                    <a:pt x="12808" y="11641"/>
                  </a:cubicBezTo>
                  <a:cubicBezTo>
                    <a:pt x="15585" y="10218"/>
                    <a:pt x="17642" y="8149"/>
                    <a:pt x="18774" y="6790"/>
                  </a:cubicBezTo>
                  <a:cubicBezTo>
                    <a:pt x="19905" y="5432"/>
                    <a:pt x="20111" y="4786"/>
                    <a:pt x="20420" y="4010"/>
                  </a:cubicBezTo>
                  <a:cubicBezTo>
                    <a:pt x="20728" y="3234"/>
                    <a:pt x="21140" y="2328"/>
                    <a:pt x="21345" y="2263"/>
                  </a:cubicBezTo>
                  <a:cubicBezTo>
                    <a:pt x="21551" y="2199"/>
                    <a:pt x="21551" y="2975"/>
                    <a:pt x="21242" y="4915"/>
                  </a:cubicBezTo>
                  <a:cubicBezTo>
                    <a:pt x="20934" y="6855"/>
                    <a:pt x="20317" y="9959"/>
                    <a:pt x="19597" y="12934"/>
                  </a:cubicBezTo>
                  <a:cubicBezTo>
                    <a:pt x="18877" y="15909"/>
                    <a:pt x="18054" y="18754"/>
                    <a:pt x="172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3162300" y="3334219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3314700" y="3105619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3308350" y="325166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3632200" y="3053078"/>
              <a:ext cx="209550" cy="262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1179"/>
                  </a:moveTo>
                  <a:cubicBezTo>
                    <a:pt x="655" y="488"/>
                    <a:pt x="1309" y="-203"/>
                    <a:pt x="2073" y="56"/>
                  </a:cubicBezTo>
                  <a:cubicBezTo>
                    <a:pt x="2836" y="315"/>
                    <a:pt x="3709" y="1525"/>
                    <a:pt x="5891" y="4203"/>
                  </a:cubicBezTo>
                  <a:cubicBezTo>
                    <a:pt x="8073" y="6882"/>
                    <a:pt x="11564" y="11029"/>
                    <a:pt x="14400" y="14139"/>
                  </a:cubicBezTo>
                  <a:cubicBezTo>
                    <a:pt x="17236" y="17250"/>
                    <a:pt x="19418" y="19323"/>
                    <a:pt x="21600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3644900" y="3048469"/>
              <a:ext cx="2095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3600"/>
                    <a:pt x="13745" y="7200"/>
                    <a:pt x="10145" y="10800"/>
                  </a:cubicBezTo>
                  <a:cubicBezTo>
                    <a:pt x="6545" y="14400"/>
                    <a:pt x="3273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4019550" y="3163680"/>
              <a:ext cx="241300" cy="24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20825"/>
                  </a:moveTo>
                  <a:cubicBezTo>
                    <a:pt x="3032" y="13625"/>
                    <a:pt x="6063" y="6425"/>
                    <a:pt x="9284" y="2825"/>
                  </a:cubicBezTo>
                  <a:cubicBezTo>
                    <a:pt x="12505" y="-775"/>
                    <a:pt x="15916" y="-775"/>
                    <a:pt x="18000" y="1925"/>
                  </a:cubicBezTo>
                  <a:cubicBezTo>
                    <a:pt x="20084" y="4625"/>
                    <a:pt x="20842" y="10025"/>
                    <a:pt x="21600" y="15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4027784" y="3232619"/>
              <a:ext cx="201316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500" y="21600"/>
                  </a:moveTo>
                  <a:cubicBezTo>
                    <a:pt x="1150" y="21600"/>
                    <a:pt x="-200" y="21600"/>
                    <a:pt x="25" y="20880"/>
                  </a:cubicBezTo>
                  <a:cubicBezTo>
                    <a:pt x="250" y="20160"/>
                    <a:pt x="2050" y="18720"/>
                    <a:pt x="5650" y="15120"/>
                  </a:cubicBezTo>
                  <a:cubicBezTo>
                    <a:pt x="9250" y="11520"/>
                    <a:pt x="14650" y="5760"/>
                    <a:pt x="17575" y="2880"/>
                  </a:cubicBezTo>
                  <a:cubicBezTo>
                    <a:pt x="20500" y="0"/>
                    <a:pt x="20950" y="0"/>
                    <a:pt x="21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4043289" y="3029419"/>
              <a:ext cx="17311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21284" y="0"/>
                  </a:moveTo>
                  <a:cubicBezTo>
                    <a:pt x="17120" y="3724"/>
                    <a:pt x="12956" y="7448"/>
                    <a:pt x="9313" y="10738"/>
                  </a:cubicBezTo>
                  <a:cubicBezTo>
                    <a:pt x="5670" y="14028"/>
                    <a:pt x="2547" y="16883"/>
                    <a:pt x="1115" y="18621"/>
                  </a:cubicBezTo>
                  <a:cubicBezTo>
                    <a:pt x="-316" y="20359"/>
                    <a:pt x="-56" y="20979"/>
                    <a:pt x="2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4052308" y="2739065"/>
              <a:ext cx="122230" cy="264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59" fill="norm" stroke="1" extrusionOk="0">
                  <a:moveTo>
                    <a:pt x="14104" y="13745"/>
                  </a:moveTo>
                  <a:cubicBezTo>
                    <a:pt x="13738" y="12888"/>
                    <a:pt x="13372" y="12030"/>
                    <a:pt x="12273" y="11516"/>
                  </a:cubicBezTo>
                  <a:cubicBezTo>
                    <a:pt x="11175" y="11002"/>
                    <a:pt x="9345" y="10830"/>
                    <a:pt x="7697" y="11002"/>
                  </a:cubicBezTo>
                  <a:cubicBezTo>
                    <a:pt x="6050" y="11173"/>
                    <a:pt x="4585" y="11688"/>
                    <a:pt x="3304" y="12459"/>
                  </a:cubicBezTo>
                  <a:cubicBezTo>
                    <a:pt x="2023" y="13230"/>
                    <a:pt x="924" y="14259"/>
                    <a:pt x="375" y="15202"/>
                  </a:cubicBezTo>
                  <a:cubicBezTo>
                    <a:pt x="-174" y="16145"/>
                    <a:pt x="-174" y="17002"/>
                    <a:pt x="741" y="17516"/>
                  </a:cubicBezTo>
                  <a:cubicBezTo>
                    <a:pt x="1657" y="18030"/>
                    <a:pt x="3487" y="18202"/>
                    <a:pt x="6416" y="17345"/>
                  </a:cubicBezTo>
                  <a:cubicBezTo>
                    <a:pt x="9345" y="16488"/>
                    <a:pt x="13372" y="14602"/>
                    <a:pt x="15934" y="11859"/>
                  </a:cubicBezTo>
                  <a:cubicBezTo>
                    <a:pt x="18497" y="9116"/>
                    <a:pt x="19595" y="5516"/>
                    <a:pt x="20328" y="3288"/>
                  </a:cubicBezTo>
                  <a:cubicBezTo>
                    <a:pt x="21060" y="1059"/>
                    <a:pt x="21426" y="202"/>
                    <a:pt x="20877" y="30"/>
                  </a:cubicBezTo>
                  <a:cubicBezTo>
                    <a:pt x="20328" y="-141"/>
                    <a:pt x="18863" y="373"/>
                    <a:pt x="17582" y="2859"/>
                  </a:cubicBezTo>
                  <a:cubicBezTo>
                    <a:pt x="16301" y="5345"/>
                    <a:pt x="15202" y="9802"/>
                    <a:pt x="15385" y="13230"/>
                  </a:cubicBezTo>
                  <a:cubicBezTo>
                    <a:pt x="15568" y="16659"/>
                    <a:pt x="17033" y="19059"/>
                    <a:pt x="18497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4438650" y="3054819"/>
              <a:ext cx="1016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300"/>
                    <a:pt x="10800" y="12600"/>
                    <a:pt x="14400" y="16200"/>
                  </a:cubicBezTo>
                  <a:cubicBezTo>
                    <a:pt x="18000" y="19800"/>
                    <a:pt x="1980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4488886" y="3080219"/>
              <a:ext cx="114864" cy="277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68" fill="norm" stroke="1" extrusionOk="0">
                  <a:moveTo>
                    <a:pt x="21312" y="0"/>
                  </a:moveTo>
                  <a:cubicBezTo>
                    <a:pt x="15421" y="5564"/>
                    <a:pt x="9530" y="11127"/>
                    <a:pt x="6192" y="14400"/>
                  </a:cubicBezTo>
                  <a:cubicBezTo>
                    <a:pt x="2854" y="17673"/>
                    <a:pt x="2068" y="18655"/>
                    <a:pt x="1283" y="19555"/>
                  </a:cubicBezTo>
                  <a:cubicBezTo>
                    <a:pt x="497" y="20455"/>
                    <a:pt x="-288" y="21273"/>
                    <a:pt x="105" y="21436"/>
                  </a:cubicBezTo>
                  <a:cubicBezTo>
                    <a:pt x="497" y="21600"/>
                    <a:pt x="2068" y="21109"/>
                    <a:pt x="3639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5404644" y="2686519"/>
              <a:ext cx="2799556" cy="2605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81" fill="norm" stroke="1" extrusionOk="0">
                  <a:moveTo>
                    <a:pt x="1218" y="0"/>
                  </a:moveTo>
                  <a:cubicBezTo>
                    <a:pt x="1235" y="491"/>
                    <a:pt x="1251" y="982"/>
                    <a:pt x="1267" y="1578"/>
                  </a:cubicBezTo>
                  <a:cubicBezTo>
                    <a:pt x="1284" y="2174"/>
                    <a:pt x="1300" y="2875"/>
                    <a:pt x="1308" y="3585"/>
                  </a:cubicBezTo>
                  <a:cubicBezTo>
                    <a:pt x="1316" y="4295"/>
                    <a:pt x="1316" y="5014"/>
                    <a:pt x="1316" y="5689"/>
                  </a:cubicBezTo>
                  <a:cubicBezTo>
                    <a:pt x="1316" y="6364"/>
                    <a:pt x="1316" y="6995"/>
                    <a:pt x="1300" y="7644"/>
                  </a:cubicBezTo>
                  <a:cubicBezTo>
                    <a:pt x="1284" y="8293"/>
                    <a:pt x="1251" y="8959"/>
                    <a:pt x="1202" y="9625"/>
                  </a:cubicBezTo>
                  <a:cubicBezTo>
                    <a:pt x="1153" y="10292"/>
                    <a:pt x="1088" y="10958"/>
                    <a:pt x="1023" y="11642"/>
                  </a:cubicBezTo>
                  <a:cubicBezTo>
                    <a:pt x="957" y="12325"/>
                    <a:pt x="892" y="13027"/>
                    <a:pt x="827" y="13710"/>
                  </a:cubicBezTo>
                  <a:cubicBezTo>
                    <a:pt x="761" y="14394"/>
                    <a:pt x="696" y="15060"/>
                    <a:pt x="623" y="15753"/>
                  </a:cubicBezTo>
                  <a:cubicBezTo>
                    <a:pt x="549" y="16445"/>
                    <a:pt x="467" y="17164"/>
                    <a:pt x="378" y="17857"/>
                  </a:cubicBezTo>
                  <a:cubicBezTo>
                    <a:pt x="288" y="18549"/>
                    <a:pt x="190" y="19216"/>
                    <a:pt x="125" y="19733"/>
                  </a:cubicBezTo>
                  <a:cubicBezTo>
                    <a:pt x="59" y="20250"/>
                    <a:pt x="27" y="20618"/>
                    <a:pt x="10" y="20855"/>
                  </a:cubicBezTo>
                  <a:cubicBezTo>
                    <a:pt x="-6" y="21092"/>
                    <a:pt x="-6" y="21197"/>
                    <a:pt x="35" y="21293"/>
                  </a:cubicBezTo>
                  <a:cubicBezTo>
                    <a:pt x="76" y="21390"/>
                    <a:pt x="157" y="21477"/>
                    <a:pt x="345" y="21530"/>
                  </a:cubicBezTo>
                  <a:cubicBezTo>
                    <a:pt x="533" y="21582"/>
                    <a:pt x="827" y="21600"/>
                    <a:pt x="1325" y="21556"/>
                  </a:cubicBezTo>
                  <a:cubicBezTo>
                    <a:pt x="1823" y="21512"/>
                    <a:pt x="2525" y="21407"/>
                    <a:pt x="3210" y="21293"/>
                  </a:cubicBezTo>
                  <a:cubicBezTo>
                    <a:pt x="3896" y="21179"/>
                    <a:pt x="4565" y="21056"/>
                    <a:pt x="5227" y="20943"/>
                  </a:cubicBezTo>
                  <a:cubicBezTo>
                    <a:pt x="5888" y="20829"/>
                    <a:pt x="6541" y="20723"/>
                    <a:pt x="7121" y="20636"/>
                  </a:cubicBezTo>
                  <a:cubicBezTo>
                    <a:pt x="7700" y="20548"/>
                    <a:pt x="8206" y="20478"/>
                    <a:pt x="8721" y="20417"/>
                  </a:cubicBezTo>
                  <a:cubicBezTo>
                    <a:pt x="9235" y="20355"/>
                    <a:pt x="9757" y="20303"/>
                    <a:pt x="10296" y="20241"/>
                  </a:cubicBezTo>
                  <a:cubicBezTo>
                    <a:pt x="10835" y="20180"/>
                    <a:pt x="11390" y="20110"/>
                    <a:pt x="11945" y="20040"/>
                  </a:cubicBezTo>
                  <a:cubicBezTo>
                    <a:pt x="12500" y="19969"/>
                    <a:pt x="13055" y="19899"/>
                    <a:pt x="13782" y="19820"/>
                  </a:cubicBezTo>
                  <a:cubicBezTo>
                    <a:pt x="14508" y="19742"/>
                    <a:pt x="15406" y="19654"/>
                    <a:pt x="16125" y="19575"/>
                  </a:cubicBezTo>
                  <a:cubicBezTo>
                    <a:pt x="16843" y="19496"/>
                    <a:pt x="17382" y="19426"/>
                    <a:pt x="18018" y="19356"/>
                  </a:cubicBezTo>
                  <a:cubicBezTo>
                    <a:pt x="18655" y="19286"/>
                    <a:pt x="19390" y="19216"/>
                    <a:pt x="20002" y="19145"/>
                  </a:cubicBezTo>
                  <a:cubicBezTo>
                    <a:pt x="20614" y="19075"/>
                    <a:pt x="21104" y="19005"/>
                    <a:pt x="21594" y="189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5524499" y="2502369"/>
              <a:ext cx="25209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" y="20160"/>
                    <a:pt x="1088" y="18720"/>
                    <a:pt x="1696" y="17691"/>
                  </a:cubicBezTo>
                  <a:cubicBezTo>
                    <a:pt x="2303" y="16663"/>
                    <a:pt x="2974" y="16046"/>
                    <a:pt x="3691" y="15326"/>
                  </a:cubicBezTo>
                  <a:cubicBezTo>
                    <a:pt x="4407" y="14606"/>
                    <a:pt x="5169" y="13783"/>
                    <a:pt x="5894" y="13063"/>
                  </a:cubicBezTo>
                  <a:cubicBezTo>
                    <a:pt x="6620" y="12343"/>
                    <a:pt x="7309" y="11726"/>
                    <a:pt x="8043" y="11109"/>
                  </a:cubicBezTo>
                  <a:cubicBezTo>
                    <a:pt x="8778" y="10491"/>
                    <a:pt x="9558" y="9874"/>
                    <a:pt x="10310" y="9360"/>
                  </a:cubicBezTo>
                  <a:cubicBezTo>
                    <a:pt x="11063" y="8846"/>
                    <a:pt x="11788" y="8434"/>
                    <a:pt x="12478" y="8023"/>
                  </a:cubicBezTo>
                  <a:cubicBezTo>
                    <a:pt x="13167" y="7611"/>
                    <a:pt x="13820" y="7200"/>
                    <a:pt x="14491" y="6891"/>
                  </a:cubicBezTo>
                  <a:cubicBezTo>
                    <a:pt x="15162" y="6583"/>
                    <a:pt x="15851" y="6377"/>
                    <a:pt x="16531" y="5966"/>
                  </a:cubicBezTo>
                  <a:cubicBezTo>
                    <a:pt x="17211" y="5554"/>
                    <a:pt x="17882" y="4937"/>
                    <a:pt x="18544" y="4217"/>
                  </a:cubicBezTo>
                  <a:cubicBezTo>
                    <a:pt x="19206" y="3497"/>
                    <a:pt x="19859" y="2674"/>
                    <a:pt x="20367" y="1954"/>
                  </a:cubicBezTo>
                  <a:cubicBezTo>
                    <a:pt x="20875" y="1234"/>
                    <a:pt x="21237" y="6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5724298" y="2904131"/>
              <a:ext cx="123976" cy="188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406" fill="norm" stroke="1" extrusionOk="0">
                  <a:moveTo>
                    <a:pt x="10299" y="10606"/>
                  </a:moveTo>
                  <a:cubicBezTo>
                    <a:pt x="12459" y="8446"/>
                    <a:pt x="14619" y="6286"/>
                    <a:pt x="15879" y="4486"/>
                  </a:cubicBezTo>
                  <a:cubicBezTo>
                    <a:pt x="17139" y="2686"/>
                    <a:pt x="17499" y="1246"/>
                    <a:pt x="16419" y="526"/>
                  </a:cubicBezTo>
                  <a:cubicBezTo>
                    <a:pt x="15339" y="-194"/>
                    <a:pt x="12819" y="-194"/>
                    <a:pt x="10119" y="646"/>
                  </a:cubicBezTo>
                  <a:cubicBezTo>
                    <a:pt x="7419" y="1486"/>
                    <a:pt x="4539" y="3166"/>
                    <a:pt x="2739" y="4726"/>
                  </a:cubicBezTo>
                  <a:cubicBezTo>
                    <a:pt x="939" y="6286"/>
                    <a:pt x="219" y="7726"/>
                    <a:pt x="39" y="9046"/>
                  </a:cubicBezTo>
                  <a:cubicBezTo>
                    <a:pt x="-141" y="10366"/>
                    <a:pt x="219" y="11566"/>
                    <a:pt x="3099" y="12406"/>
                  </a:cubicBezTo>
                  <a:cubicBezTo>
                    <a:pt x="5979" y="13246"/>
                    <a:pt x="11379" y="13726"/>
                    <a:pt x="14979" y="14086"/>
                  </a:cubicBezTo>
                  <a:cubicBezTo>
                    <a:pt x="18579" y="14446"/>
                    <a:pt x="20379" y="14686"/>
                    <a:pt x="20919" y="15406"/>
                  </a:cubicBezTo>
                  <a:cubicBezTo>
                    <a:pt x="21459" y="16126"/>
                    <a:pt x="20739" y="17326"/>
                    <a:pt x="18039" y="18406"/>
                  </a:cubicBezTo>
                  <a:cubicBezTo>
                    <a:pt x="15339" y="19486"/>
                    <a:pt x="10659" y="20446"/>
                    <a:pt x="5979" y="214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5870781" y="2948176"/>
              <a:ext cx="72819" cy="128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0888" fill="norm" stroke="1" extrusionOk="0">
                  <a:moveTo>
                    <a:pt x="21231" y="3902"/>
                  </a:moveTo>
                  <a:cubicBezTo>
                    <a:pt x="18762" y="2874"/>
                    <a:pt x="16294" y="1845"/>
                    <a:pt x="13517" y="988"/>
                  </a:cubicBezTo>
                  <a:cubicBezTo>
                    <a:pt x="10740" y="131"/>
                    <a:pt x="7654" y="-555"/>
                    <a:pt x="5494" y="645"/>
                  </a:cubicBezTo>
                  <a:cubicBezTo>
                    <a:pt x="3334" y="1845"/>
                    <a:pt x="2100" y="4931"/>
                    <a:pt x="1174" y="8188"/>
                  </a:cubicBezTo>
                  <a:cubicBezTo>
                    <a:pt x="248" y="11445"/>
                    <a:pt x="-369" y="14874"/>
                    <a:pt x="248" y="17274"/>
                  </a:cubicBezTo>
                  <a:cubicBezTo>
                    <a:pt x="865" y="19674"/>
                    <a:pt x="2717" y="21045"/>
                    <a:pt x="4260" y="20874"/>
                  </a:cubicBezTo>
                  <a:cubicBezTo>
                    <a:pt x="5802" y="20702"/>
                    <a:pt x="7037" y="18988"/>
                    <a:pt x="7962" y="17274"/>
                  </a:cubicBezTo>
                  <a:cubicBezTo>
                    <a:pt x="8888" y="15559"/>
                    <a:pt x="9505" y="13845"/>
                    <a:pt x="10431" y="11959"/>
                  </a:cubicBezTo>
                  <a:cubicBezTo>
                    <a:pt x="11357" y="10074"/>
                    <a:pt x="12591" y="8016"/>
                    <a:pt x="13825" y="8531"/>
                  </a:cubicBezTo>
                  <a:cubicBezTo>
                    <a:pt x="15060" y="9045"/>
                    <a:pt x="16294" y="12131"/>
                    <a:pt x="17528" y="14531"/>
                  </a:cubicBezTo>
                  <a:cubicBezTo>
                    <a:pt x="18762" y="16931"/>
                    <a:pt x="19997" y="18645"/>
                    <a:pt x="21231" y="203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5968999" y="2958214"/>
              <a:ext cx="330201" cy="107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21" fill="norm" stroke="1" extrusionOk="0">
                  <a:moveTo>
                    <a:pt x="0" y="9856"/>
                  </a:moveTo>
                  <a:cubicBezTo>
                    <a:pt x="277" y="7856"/>
                    <a:pt x="554" y="5856"/>
                    <a:pt x="762" y="6056"/>
                  </a:cubicBezTo>
                  <a:cubicBezTo>
                    <a:pt x="969" y="6256"/>
                    <a:pt x="1108" y="8656"/>
                    <a:pt x="1246" y="11856"/>
                  </a:cubicBezTo>
                  <a:cubicBezTo>
                    <a:pt x="1385" y="15056"/>
                    <a:pt x="1523" y="19056"/>
                    <a:pt x="1662" y="20056"/>
                  </a:cubicBezTo>
                  <a:cubicBezTo>
                    <a:pt x="1800" y="21056"/>
                    <a:pt x="1938" y="19056"/>
                    <a:pt x="2077" y="16856"/>
                  </a:cubicBezTo>
                  <a:cubicBezTo>
                    <a:pt x="2215" y="14656"/>
                    <a:pt x="2354" y="12256"/>
                    <a:pt x="2631" y="10256"/>
                  </a:cubicBezTo>
                  <a:cubicBezTo>
                    <a:pt x="2908" y="8256"/>
                    <a:pt x="3323" y="6656"/>
                    <a:pt x="3738" y="6656"/>
                  </a:cubicBezTo>
                  <a:cubicBezTo>
                    <a:pt x="4154" y="6656"/>
                    <a:pt x="4569" y="8256"/>
                    <a:pt x="4846" y="10056"/>
                  </a:cubicBezTo>
                  <a:cubicBezTo>
                    <a:pt x="5123" y="11856"/>
                    <a:pt x="5262" y="13856"/>
                    <a:pt x="5400" y="13856"/>
                  </a:cubicBezTo>
                  <a:cubicBezTo>
                    <a:pt x="5538" y="13856"/>
                    <a:pt x="5677" y="11856"/>
                    <a:pt x="6023" y="9856"/>
                  </a:cubicBezTo>
                  <a:cubicBezTo>
                    <a:pt x="6369" y="7856"/>
                    <a:pt x="6923" y="5856"/>
                    <a:pt x="7338" y="5856"/>
                  </a:cubicBezTo>
                  <a:cubicBezTo>
                    <a:pt x="7754" y="5856"/>
                    <a:pt x="8031" y="7856"/>
                    <a:pt x="8238" y="9856"/>
                  </a:cubicBezTo>
                  <a:cubicBezTo>
                    <a:pt x="8446" y="11856"/>
                    <a:pt x="8585" y="13856"/>
                    <a:pt x="8931" y="15456"/>
                  </a:cubicBezTo>
                  <a:cubicBezTo>
                    <a:pt x="9277" y="17056"/>
                    <a:pt x="9831" y="18256"/>
                    <a:pt x="10385" y="18056"/>
                  </a:cubicBezTo>
                  <a:cubicBezTo>
                    <a:pt x="10938" y="17856"/>
                    <a:pt x="11492" y="16256"/>
                    <a:pt x="11977" y="14456"/>
                  </a:cubicBezTo>
                  <a:cubicBezTo>
                    <a:pt x="12462" y="12656"/>
                    <a:pt x="12877" y="10656"/>
                    <a:pt x="13223" y="8056"/>
                  </a:cubicBezTo>
                  <a:cubicBezTo>
                    <a:pt x="13569" y="5456"/>
                    <a:pt x="13846" y="2256"/>
                    <a:pt x="13638" y="856"/>
                  </a:cubicBezTo>
                  <a:cubicBezTo>
                    <a:pt x="13431" y="-544"/>
                    <a:pt x="12738" y="-144"/>
                    <a:pt x="12185" y="1456"/>
                  </a:cubicBezTo>
                  <a:cubicBezTo>
                    <a:pt x="11631" y="3056"/>
                    <a:pt x="11215" y="5856"/>
                    <a:pt x="11008" y="8256"/>
                  </a:cubicBezTo>
                  <a:cubicBezTo>
                    <a:pt x="10800" y="10656"/>
                    <a:pt x="10800" y="12656"/>
                    <a:pt x="11146" y="14056"/>
                  </a:cubicBezTo>
                  <a:cubicBezTo>
                    <a:pt x="11492" y="15456"/>
                    <a:pt x="12185" y="16256"/>
                    <a:pt x="13985" y="16056"/>
                  </a:cubicBezTo>
                  <a:cubicBezTo>
                    <a:pt x="15785" y="15856"/>
                    <a:pt x="18692" y="14656"/>
                    <a:pt x="21600" y="134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6488079" y="2932496"/>
              <a:ext cx="77822" cy="31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305" fill="norm" stroke="1" extrusionOk="0">
                  <a:moveTo>
                    <a:pt x="10666" y="6550"/>
                  </a:moveTo>
                  <a:cubicBezTo>
                    <a:pt x="10098" y="10842"/>
                    <a:pt x="9530" y="15133"/>
                    <a:pt x="8961" y="17708"/>
                  </a:cubicBezTo>
                  <a:cubicBezTo>
                    <a:pt x="8393" y="20283"/>
                    <a:pt x="7824" y="21141"/>
                    <a:pt x="6403" y="21284"/>
                  </a:cubicBezTo>
                  <a:cubicBezTo>
                    <a:pt x="4982" y="21427"/>
                    <a:pt x="2709" y="20855"/>
                    <a:pt x="1287" y="19067"/>
                  </a:cubicBezTo>
                  <a:cubicBezTo>
                    <a:pt x="-134" y="17279"/>
                    <a:pt x="-702" y="14275"/>
                    <a:pt x="1287" y="10913"/>
                  </a:cubicBezTo>
                  <a:cubicBezTo>
                    <a:pt x="3277" y="7552"/>
                    <a:pt x="7824" y="3832"/>
                    <a:pt x="11519" y="1901"/>
                  </a:cubicBezTo>
                  <a:cubicBezTo>
                    <a:pt x="15214" y="-30"/>
                    <a:pt x="18056" y="-173"/>
                    <a:pt x="19477" y="113"/>
                  </a:cubicBezTo>
                  <a:cubicBezTo>
                    <a:pt x="20898" y="399"/>
                    <a:pt x="20898" y="1114"/>
                    <a:pt x="20898" y="1901"/>
                  </a:cubicBezTo>
                  <a:cubicBezTo>
                    <a:pt x="20898" y="2688"/>
                    <a:pt x="20898" y="3546"/>
                    <a:pt x="18624" y="4261"/>
                  </a:cubicBezTo>
                  <a:cubicBezTo>
                    <a:pt x="16351" y="4977"/>
                    <a:pt x="11803" y="5549"/>
                    <a:pt x="7256" y="61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6584950" y="2913390"/>
              <a:ext cx="120650" cy="115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2" fill="norm" stroke="1" extrusionOk="0">
                  <a:moveTo>
                    <a:pt x="0" y="315"/>
                  </a:moveTo>
                  <a:cubicBezTo>
                    <a:pt x="1895" y="-70"/>
                    <a:pt x="3789" y="-456"/>
                    <a:pt x="6063" y="1473"/>
                  </a:cubicBezTo>
                  <a:cubicBezTo>
                    <a:pt x="8337" y="3401"/>
                    <a:pt x="10989" y="7644"/>
                    <a:pt x="12316" y="10923"/>
                  </a:cubicBezTo>
                  <a:cubicBezTo>
                    <a:pt x="13642" y="14201"/>
                    <a:pt x="13642" y="16515"/>
                    <a:pt x="12884" y="18251"/>
                  </a:cubicBezTo>
                  <a:cubicBezTo>
                    <a:pt x="12126" y="19987"/>
                    <a:pt x="10611" y="21144"/>
                    <a:pt x="9284" y="20951"/>
                  </a:cubicBezTo>
                  <a:cubicBezTo>
                    <a:pt x="7958" y="20758"/>
                    <a:pt x="6821" y="19215"/>
                    <a:pt x="6253" y="17480"/>
                  </a:cubicBezTo>
                  <a:cubicBezTo>
                    <a:pt x="5684" y="15744"/>
                    <a:pt x="5684" y="13815"/>
                    <a:pt x="7579" y="10923"/>
                  </a:cubicBezTo>
                  <a:cubicBezTo>
                    <a:pt x="9474" y="8030"/>
                    <a:pt x="13263" y="4173"/>
                    <a:pt x="15916" y="2823"/>
                  </a:cubicBezTo>
                  <a:cubicBezTo>
                    <a:pt x="18568" y="1473"/>
                    <a:pt x="20084" y="2630"/>
                    <a:pt x="21600" y="37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6725120" y="2915119"/>
              <a:ext cx="54972" cy="11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327" fill="norm" stroke="1" extrusionOk="0">
                  <a:moveTo>
                    <a:pt x="7022" y="8400"/>
                  </a:moveTo>
                  <a:cubicBezTo>
                    <a:pt x="7822" y="6400"/>
                    <a:pt x="8622" y="4400"/>
                    <a:pt x="7422" y="4400"/>
                  </a:cubicBezTo>
                  <a:cubicBezTo>
                    <a:pt x="6222" y="4400"/>
                    <a:pt x="3022" y="6400"/>
                    <a:pt x="1422" y="8600"/>
                  </a:cubicBezTo>
                  <a:cubicBezTo>
                    <a:pt x="-178" y="10800"/>
                    <a:pt x="-178" y="13200"/>
                    <a:pt x="222" y="15400"/>
                  </a:cubicBezTo>
                  <a:cubicBezTo>
                    <a:pt x="622" y="17600"/>
                    <a:pt x="1422" y="19600"/>
                    <a:pt x="4222" y="20600"/>
                  </a:cubicBezTo>
                  <a:cubicBezTo>
                    <a:pt x="7022" y="21600"/>
                    <a:pt x="11822" y="21600"/>
                    <a:pt x="15422" y="20400"/>
                  </a:cubicBezTo>
                  <a:cubicBezTo>
                    <a:pt x="19022" y="19200"/>
                    <a:pt x="21422" y="16800"/>
                    <a:pt x="20622" y="13200"/>
                  </a:cubicBezTo>
                  <a:cubicBezTo>
                    <a:pt x="19822" y="9600"/>
                    <a:pt x="15822" y="4800"/>
                    <a:pt x="1182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6815666" y="2794469"/>
              <a:ext cx="78847" cy="266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25" fill="norm" stroke="1" extrusionOk="0">
                  <a:moveTo>
                    <a:pt x="2842" y="0"/>
                  </a:moveTo>
                  <a:cubicBezTo>
                    <a:pt x="2842" y="4422"/>
                    <a:pt x="2842" y="8844"/>
                    <a:pt x="2842" y="11480"/>
                  </a:cubicBezTo>
                  <a:cubicBezTo>
                    <a:pt x="2842" y="14117"/>
                    <a:pt x="2842" y="14967"/>
                    <a:pt x="2842" y="15817"/>
                  </a:cubicBezTo>
                  <a:cubicBezTo>
                    <a:pt x="2842" y="16668"/>
                    <a:pt x="2842" y="17518"/>
                    <a:pt x="3411" y="17518"/>
                  </a:cubicBezTo>
                  <a:cubicBezTo>
                    <a:pt x="3979" y="17518"/>
                    <a:pt x="5116" y="16668"/>
                    <a:pt x="6537" y="15902"/>
                  </a:cubicBezTo>
                  <a:cubicBezTo>
                    <a:pt x="7958" y="15137"/>
                    <a:pt x="9663" y="14457"/>
                    <a:pt x="12221" y="13946"/>
                  </a:cubicBezTo>
                  <a:cubicBezTo>
                    <a:pt x="14779" y="13436"/>
                    <a:pt x="18189" y="13096"/>
                    <a:pt x="19895" y="13351"/>
                  </a:cubicBezTo>
                  <a:cubicBezTo>
                    <a:pt x="21600" y="13606"/>
                    <a:pt x="21600" y="14457"/>
                    <a:pt x="19895" y="15817"/>
                  </a:cubicBezTo>
                  <a:cubicBezTo>
                    <a:pt x="18189" y="17178"/>
                    <a:pt x="14779" y="19049"/>
                    <a:pt x="11368" y="20154"/>
                  </a:cubicBezTo>
                  <a:cubicBezTo>
                    <a:pt x="7958" y="21260"/>
                    <a:pt x="4547" y="21600"/>
                    <a:pt x="2558" y="21345"/>
                  </a:cubicBezTo>
                  <a:cubicBezTo>
                    <a:pt x="568" y="21090"/>
                    <a:pt x="0" y="20239"/>
                    <a:pt x="0" y="19134"/>
                  </a:cubicBezTo>
                  <a:cubicBezTo>
                    <a:pt x="0" y="18028"/>
                    <a:pt x="568" y="16668"/>
                    <a:pt x="1137" y="153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6915150" y="2762719"/>
              <a:ext cx="27889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3436" y="0"/>
                  </a:moveTo>
                  <a:cubicBezTo>
                    <a:pt x="2291" y="3600"/>
                    <a:pt x="1145" y="7200"/>
                    <a:pt x="573" y="10174"/>
                  </a:cubicBezTo>
                  <a:cubicBezTo>
                    <a:pt x="0" y="13148"/>
                    <a:pt x="0" y="15496"/>
                    <a:pt x="0" y="17061"/>
                  </a:cubicBezTo>
                  <a:cubicBezTo>
                    <a:pt x="0" y="18626"/>
                    <a:pt x="0" y="19409"/>
                    <a:pt x="245" y="20113"/>
                  </a:cubicBezTo>
                  <a:cubicBezTo>
                    <a:pt x="491" y="20817"/>
                    <a:pt x="982" y="21443"/>
                    <a:pt x="1473" y="21287"/>
                  </a:cubicBezTo>
                  <a:cubicBezTo>
                    <a:pt x="1964" y="21130"/>
                    <a:pt x="2455" y="20191"/>
                    <a:pt x="2945" y="19252"/>
                  </a:cubicBezTo>
                  <a:cubicBezTo>
                    <a:pt x="3436" y="18313"/>
                    <a:pt x="3927" y="17374"/>
                    <a:pt x="4336" y="16357"/>
                  </a:cubicBezTo>
                  <a:cubicBezTo>
                    <a:pt x="4745" y="15339"/>
                    <a:pt x="5073" y="14243"/>
                    <a:pt x="4827" y="14009"/>
                  </a:cubicBezTo>
                  <a:cubicBezTo>
                    <a:pt x="4582" y="13774"/>
                    <a:pt x="3764" y="14400"/>
                    <a:pt x="3191" y="15104"/>
                  </a:cubicBezTo>
                  <a:cubicBezTo>
                    <a:pt x="2618" y="15809"/>
                    <a:pt x="2291" y="16591"/>
                    <a:pt x="2045" y="17374"/>
                  </a:cubicBezTo>
                  <a:cubicBezTo>
                    <a:pt x="1800" y="18157"/>
                    <a:pt x="1636" y="18939"/>
                    <a:pt x="1964" y="19487"/>
                  </a:cubicBezTo>
                  <a:cubicBezTo>
                    <a:pt x="2291" y="20035"/>
                    <a:pt x="3109" y="20348"/>
                    <a:pt x="3927" y="20191"/>
                  </a:cubicBezTo>
                  <a:cubicBezTo>
                    <a:pt x="4745" y="20035"/>
                    <a:pt x="5564" y="19409"/>
                    <a:pt x="6464" y="18470"/>
                  </a:cubicBezTo>
                  <a:cubicBezTo>
                    <a:pt x="7364" y="17530"/>
                    <a:pt x="8345" y="16278"/>
                    <a:pt x="9164" y="15339"/>
                  </a:cubicBezTo>
                  <a:cubicBezTo>
                    <a:pt x="9982" y="14400"/>
                    <a:pt x="10636" y="13774"/>
                    <a:pt x="10964" y="13930"/>
                  </a:cubicBezTo>
                  <a:cubicBezTo>
                    <a:pt x="11291" y="14087"/>
                    <a:pt x="11291" y="15026"/>
                    <a:pt x="11127" y="15965"/>
                  </a:cubicBezTo>
                  <a:cubicBezTo>
                    <a:pt x="10964" y="16904"/>
                    <a:pt x="10636" y="17843"/>
                    <a:pt x="10718" y="17922"/>
                  </a:cubicBezTo>
                  <a:cubicBezTo>
                    <a:pt x="10800" y="18000"/>
                    <a:pt x="11291" y="17217"/>
                    <a:pt x="11782" y="16513"/>
                  </a:cubicBezTo>
                  <a:cubicBezTo>
                    <a:pt x="12273" y="15809"/>
                    <a:pt x="12764" y="15183"/>
                    <a:pt x="13418" y="15104"/>
                  </a:cubicBezTo>
                  <a:cubicBezTo>
                    <a:pt x="14073" y="15026"/>
                    <a:pt x="14891" y="15496"/>
                    <a:pt x="15300" y="16513"/>
                  </a:cubicBezTo>
                  <a:cubicBezTo>
                    <a:pt x="15709" y="17530"/>
                    <a:pt x="15709" y="19096"/>
                    <a:pt x="15627" y="19487"/>
                  </a:cubicBezTo>
                  <a:cubicBezTo>
                    <a:pt x="15545" y="19878"/>
                    <a:pt x="15382" y="19096"/>
                    <a:pt x="15545" y="18235"/>
                  </a:cubicBezTo>
                  <a:cubicBezTo>
                    <a:pt x="15709" y="17374"/>
                    <a:pt x="16200" y="16435"/>
                    <a:pt x="16855" y="15652"/>
                  </a:cubicBezTo>
                  <a:cubicBezTo>
                    <a:pt x="17509" y="14870"/>
                    <a:pt x="18327" y="14243"/>
                    <a:pt x="19145" y="13852"/>
                  </a:cubicBezTo>
                  <a:cubicBezTo>
                    <a:pt x="19964" y="13461"/>
                    <a:pt x="20782" y="13304"/>
                    <a:pt x="21191" y="13852"/>
                  </a:cubicBezTo>
                  <a:cubicBezTo>
                    <a:pt x="21600" y="14400"/>
                    <a:pt x="21600" y="15652"/>
                    <a:pt x="21518" y="17061"/>
                  </a:cubicBezTo>
                  <a:cubicBezTo>
                    <a:pt x="21436" y="18470"/>
                    <a:pt x="21273" y="20035"/>
                    <a:pt x="2110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7410450" y="2924891"/>
              <a:ext cx="95250" cy="122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21600" y="4899"/>
                  </a:moveTo>
                  <a:cubicBezTo>
                    <a:pt x="19680" y="3435"/>
                    <a:pt x="17760" y="1971"/>
                    <a:pt x="15600" y="1055"/>
                  </a:cubicBezTo>
                  <a:cubicBezTo>
                    <a:pt x="13440" y="140"/>
                    <a:pt x="11040" y="-226"/>
                    <a:pt x="8880" y="140"/>
                  </a:cubicBezTo>
                  <a:cubicBezTo>
                    <a:pt x="6720" y="506"/>
                    <a:pt x="4800" y="1605"/>
                    <a:pt x="4560" y="2886"/>
                  </a:cubicBezTo>
                  <a:cubicBezTo>
                    <a:pt x="4320" y="4167"/>
                    <a:pt x="5760" y="5632"/>
                    <a:pt x="7440" y="7096"/>
                  </a:cubicBezTo>
                  <a:cubicBezTo>
                    <a:pt x="9120" y="8560"/>
                    <a:pt x="11040" y="10025"/>
                    <a:pt x="12480" y="11672"/>
                  </a:cubicBezTo>
                  <a:cubicBezTo>
                    <a:pt x="13920" y="13320"/>
                    <a:pt x="14880" y="15150"/>
                    <a:pt x="14400" y="16798"/>
                  </a:cubicBezTo>
                  <a:cubicBezTo>
                    <a:pt x="13920" y="18445"/>
                    <a:pt x="12000" y="19910"/>
                    <a:pt x="9600" y="20642"/>
                  </a:cubicBezTo>
                  <a:cubicBezTo>
                    <a:pt x="7200" y="21374"/>
                    <a:pt x="4320" y="21374"/>
                    <a:pt x="2640" y="20459"/>
                  </a:cubicBezTo>
                  <a:cubicBezTo>
                    <a:pt x="960" y="19543"/>
                    <a:pt x="480" y="17713"/>
                    <a:pt x="0" y="158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7515940" y="2922416"/>
              <a:ext cx="135810" cy="114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0214" fill="norm" stroke="1" extrusionOk="0">
                  <a:moveTo>
                    <a:pt x="2380" y="8771"/>
                  </a:moveTo>
                  <a:cubicBezTo>
                    <a:pt x="4042" y="8027"/>
                    <a:pt x="5704" y="7282"/>
                    <a:pt x="7365" y="5606"/>
                  </a:cubicBezTo>
                  <a:cubicBezTo>
                    <a:pt x="9027" y="3930"/>
                    <a:pt x="10688" y="1323"/>
                    <a:pt x="10688" y="392"/>
                  </a:cubicBezTo>
                  <a:cubicBezTo>
                    <a:pt x="10688" y="-539"/>
                    <a:pt x="9027" y="206"/>
                    <a:pt x="7033" y="2440"/>
                  </a:cubicBezTo>
                  <a:cubicBezTo>
                    <a:pt x="5039" y="4675"/>
                    <a:pt x="2713" y="8399"/>
                    <a:pt x="1384" y="11378"/>
                  </a:cubicBezTo>
                  <a:cubicBezTo>
                    <a:pt x="54" y="14358"/>
                    <a:pt x="-278" y="16592"/>
                    <a:pt x="220" y="18268"/>
                  </a:cubicBezTo>
                  <a:cubicBezTo>
                    <a:pt x="719" y="19944"/>
                    <a:pt x="2048" y="21061"/>
                    <a:pt x="5704" y="19385"/>
                  </a:cubicBezTo>
                  <a:cubicBezTo>
                    <a:pt x="9359" y="17709"/>
                    <a:pt x="15340" y="13240"/>
                    <a:pt x="21322" y="87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7662247" y="2730969"/>
              <a:ext cx="78404" cy="316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13" fill="norm" stroke="1" extrusionOk="0">
                  <a:moveTo>
                    <a:pt x="21055" y="0"/>
                  </a:moveTo>
                  <a:cubicBezTo>
                    <a:pt x="16508" y="2160"/>
                    <a:pt x="11960" y="4320"/>
                    <a:pt x="8266" y="7488"/>
                  </a:cubicBezTo>
                  <a:cubicBezTo>
                    <a:pt x="4571" y="10656"/>
                    <a:pt x="1729" y="14832"/>
                    <a:pt x="592" y="17352"/>
                  </a:cubicBezTo>
                  <a:cubicBezTo>
                    <a:pt x="-545" y="19872"/>
                    <a:pt x="23" y="20736"/>
                    <a:pt x="1729" y="21168"/>
                  </a:cubicBezTo>
                  <a:cubicBezTo>
                    <a:pt x="3434" y="21600"/>
                    <a:pt x="6276" y="21600"/>
                    <a:pt x="8550" y="21312"/>
                  </a:cubicBezTo>
                  <a:cubicBezTo>
                    <a:pt x="10823" y="21024"/>
                    <a:pt x="12529" y="20448"/>
                    <a:pt x="14234" y="198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7639049" y="2900216"/>
              <a:ext cx="290028" cy="328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67" fill="norm" stroke="1" extrusionOk="0">
                  <a:moveTo>
                    <a:pt x="0" y="3882"/>
                  </a:moveTo>
                  <a:cubicBezTo>
                    <a:pt x="2348" y="3467"/>
                    <a:pt x="4696" y="3052"/>
                    <a:pt x="6574" y="2775"/>
                  </a:cubicBezTo>
                  <a:cubicBezTo>
                    <a:pt x="8452" y="2498"/>
                    <a:pt x="9861" y="2359"/>
                    <a:pt x="10252" y="2567"/>
                  </a:cubicBezTo>
                  <a:cubicBezTo>
                    <a:pt x="10643" y="2775"/>
                    <a:pt x="10017" y="3329"/>
                    <a:pt x="9548" y="3952"/>
                  </a:cubicBezTo>
                  <a:cubicBezTo>
                    <a:pt x="9078" y="4575"/>
                    <a:pt x="8765" y="5267"/>
                    <a:pt x="9000" y="5613"/>
                  </a:cubicBezTo>
                  <a:cubicBezTo>
                    <a:pt x="9235" y="5959"/>
                    <a:pt x="10017" y="5959"/>
                    <a:pt x="10643" y="6236"/>
                  </a:cubicBezTo>
                  <a:cubicBezTo>
                    <a:pt x="11270" y="6513"/>
                    <a:pt x="11739" y="7067"/>
                    <a:pt x="12365" y="7344"/>
                  </a:cubicBezTo>
                  <a:cubicBezTo>
                    <a:pt x="12991" y="7621"/>
                    <a:pt x="13774" y="7621"/>
                    <a:pt x="14635" y="7067"/>
                  </a:cubicBezTo>
                  <a:cubicBezTo>
                    <a:pt x="15496" y="6513"/>
                    <a:pt x="16435" y="5405"/>
                    <a:pt x="16670" y="5198"/>
                  </a:cubicBezTo>
                  <a:cubicBezTo>
                    <a:pt x="16904" y="4990"/>
                    <a:pt x="16435" y="5682"/>
                    <a:pt x="15887" y="7552"/>
                  </a:cubicBezTo>
                  <a:cubicBezTo>
                    <a:pt x="15339" y="9421"/>
                    <a:pt x="14713" y="12467"/>
                    <a:pt x="14400" y="14752"/>
                  </a:cubicBezTo>
                  <a:cubicBezTo>
                    <a:pt x="14087" y="17036"/>
                    <a:pt x="14087" y="18559"/>
                    <a:pt x="14087" y="19667"/>
                  </a:cubicBezTo>
                  <a:cubicBezTo>
                    <a:pt x="14087" y="20775"/>
                    <a:pt x="14087" y="21467"/>
                    <a:pt x="14087" y="21467"/>
                  </a:cubicBezTo>
                  <a:cubicBezTo>
                    <a:pt x="14087" y="21467"/>
                    <a:pt x="14087" y="20775"/>
                    <a:pt x="14322" y="18352"/>
                  </a:cubicBezTo>
                  <a:cubicBezTo>
                    <a:pt x="14557" y="15929"/>
                    <a:pt x="15026" y="11775"/>
                    <a:pt x="15652" y="8798"/>
                  </a:cubicBezTo>
                  <a:cubicBezTo>
                    <a:pt x="16278" y="5821"/>
                    <a:pt x="17061" y="4021"/>
                    <a:pt x="17687" y="2775"/>
                  </a:cubicBezTo>
                  <a:cubicBezTo>
                    <a:pt x="18313" y="1529"/>
                    <a:pt x="18783" y="836"/>
                    <a:pt x="19409" y="421"/>
                  </a:cubicBezTo>
                  <a:cubicBezTo>
                    <a:pt x="20035" y="5"/>
                    <a:pt x="20817" y="-133"/>
                    <a:pt x="21209" y="144"/>
                  </a:cubicBezTo>
                  <a:cubicBezTo>
                    <a:pt x="21600" y="421"/>
                    <a:pt x="21600" y="1113"/>
                    <a:pt x="20504" y="2636"/>
                  </a:cubicBezTo>
                  <a:cubicBezTo>
                    <a:pt x="19409" y="4159"/>
                    <a:pt x="17217" y="6513"/>
                    <a:pt x="15730" y="7829"/>
                  </a:cubicBezTo>
                  <a:cubicBezTo>
                    <a:pt x="14243" y="9144"/>
                    <a:pt x="13461" y="9421"/>
                    <a:pt x="12678" y="96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5648552" y="3503466"/>
              <a:ext cx="205237" cy="147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173" fill="norm" stroke="1" extrusionOk="0">
                  <a:moveTo>
                    <a:pt x="4935" y="4880"/>
                  </a:moveTo>
                  <a:cubicBezTo>
                    <a:pt x="4274" y="3359"/>
                    <a:pt x="3613" y="1838"/>
                    <a:pt x="3062" y="1990"/>
                  </a:cubicBezTo>
                  <a:cubicBezTo>
                    <a:pt x="2511" y="2142"/>
                    <a:pt x="2070" y="3967"/>
                    <a:pt x="1519" y="6553"/>
                  </a:cubicBezTo>
                  <a:cubicBezTo>
                    <a:pt x="968" y="9139"/>
                    <a:pt x="307" y="12485"/>
                    <a:pt x="86" y="14919"/>
                  </a:cubicBezTo>
                  <a:cubicBezTo>
                    <a:pt x="-134" y="17353"/>
                    <a:pt x="86" y="18874"/>
                    <a:pt x="527" y="19026"/>
                  </a:cubicBezTo>
                  <a:cubicBezTo>
                    <a:pt x="968" y="19178"/>
                    <a:pt x="1629" y="17962"/>
                    <a:pt x="2290" y="16136"/>
                  </a:cubicBezTo>
                  <a:cubicBezTo>
                    <a:pt x="2952" y="14311"/>
                    <a:pt x="3613" y="11877"/>
                    <a:pt x="4054" y="9900"/>
                  </a:cubicBezTo>
                  <a:cubicBezTo>
                    <a:pt x="4495" y="7922"/>
                    <a:pt x="4715" y="6401"/>
                    <a:pt x="4715" y="6553"/>
                  </a:cubicBezTo>
                  <a:cubicBezTo>
                    <a:pt x="4715" y="6705"/>
                    <a:pt x="4495" y="8531"/>
                    <a:pt x="4825" y="10356"/>
                  </a:cubicBezTo>
                  <a:cubicBezTo>
                    <a:pt x="5156" y="12181"/>
                    <a:pt x="6037" y="14007"/>
                    <a:pt x="7029" y="15071"/>
                  </a:cubicBezTo>
                  <a:cubicBezTo>
                    <a:pt x="8021" y="16136"/>
                    <a:pt x="9123" y="16440"/>
                    <a:pt x="10446" y="14463"/>
                  </a:cubicBezTo>
                  <a:cubicBezTo>
                    <a:pt x="11768" y="12485"/>
                    <a:pt x="13311" y="8226"/>
                    <a:pt x="14193" y="5336"/>
                  </a:cubicBezTo>
                  <a:cubicBezTo>
                    <a:pt x="15074" y="2446"/>
                    <a:pt x="15295" y="925"/>
                    <a:pt x="14854" y="316"/>
                  </a:cubicBezTo>
                  <a:cubicBezTo>
                    <a:pt x="14413" y="-292"/>
                    <a:pt x="13311" y="12"/>
                    <a:pt x="12870" y="925"/>
                  </a:cubicBezTo>
                  <a:cubicBezTo>
                    <a:pt x="12429" y="1838"/>
                    <a:pt x="12650" y="3359"/>
                    <a:pt x="13862" y="5184"/>
                  </a:cubicBezTo>
                  <a:cubicBezTo>
                    <a:pt x="15074" y="7009"/>
                    <a:pt x="17278" y="9139"/>
                    <a:pt x="18711" y="10812"/>
                  </a:cubicBezTo>
                  <a:cubicBezTo>
                    <a:pt x="20144" y="12485"/>
                    <a:pt x="20805" y="13702"/>
                    <a:pt x="21135" y="15071"/>
                  </a:cubicBezTo>
                  <a:cubicBezTo>
                    <a:pt x="21466" y="16440"/>
                    <a:pt x="21466" y="17962"/>
                    <a:pt x="21025" y="19178"/>
                  </a:cubicBezTo>
                  <a:cubicBezTo>
                    <a:pt x="20584" y="20395"/>
                    <a:pt x="19703" y="21308"/>
                    <a:pt x="18821" y="21156"/>
                  </a:cubicBezTo>
                  <a:cubicBezTo>
                    <a:pt x="17939" y="21004"/>
                    <a:pt x="17058" y="19787"/>
                    <a:pt x="16727" y="17809"/>
                  </a:cubicBezTo>
                  <a:cubicBezTo>
                    <a:pt x="16397" y="15832"/>
                    <a:pt x="16617" y="13094"/>
                    <a:pt x="16837" y="10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6176433" y="3376928"/>
              <a:ext cx="370417" cy="270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4197" y="1133"/>
                  </a:moveTo>
                  <a:cubicBezTo>
                    <a:pt x="3826" y="469"/>
                    <a:pt x="3456" y="-196"/>
                    <a:pt x="3086" y="53"/>
                  </a:cubicBezTo>
                  <a:cubicBezTo>
                    <a:pt x="2715" y="302"/>
                    <a:pt x="2345" y="1466"/>
                    <a:pt x="2222" y="4373"/>
                  </a:cubicBezTo>
                  <a:cubicBezTo>
                    <a:pt x="2098" y="7281"/>
                    <a:pt x="2222" y="11933"/>
                    <a:pt x="2407" y="14758"/>
                  </a:cubicBezTo>
                  <a:cubicBezTo>
                    <a:pt x="2592" y="17582"/>
                    <a:pt x="2839" y="18579"/>
                    <a:pt x="3271" y="19493"/>
                  </a:cubicBezTo>
                  <a:cubicBezTo>
                    <a:pt x="3703" y="20407"/>
                    <a:pt x="4320" y="21238"/>
                    <a:pt x="4629" y="21238"/>
                  </a:cubicBezTo>
                  <a:cubicBezTo>
                    <a:pt x="4937" y="21238"/>
                    <a:pt x="4937" y="20407"/>
                    <a:pt x="4320" y="19078"/>
                  </a:cubicBezTo>
                  <a:cubicBezTo>
                    <a:pt x="3703" y="17749"/>
                    <a:pt x="2469" y="15921"/>
                    <a:pt x="1543" y="14841"/>
                  </a:cubicBezTo>
                  <a:cubicBezTo>
                    <a:pt x="617" y="13761"/>
                    <a:pt x="0" y="13429"/>
                    <a:pt x="0" y="12930"/>
                  </a:cubicBezTo>
                  <a:cubicBezTo>
                    <a:pt x="0" y="12432"/>
                    <a:pt x="617" y="11767"/>
                    <a:pt x="1975" y="9939"/>
                  </a:cubicBezTo>
                  <a:cubicBezTo>
                    <a:pt x="3333" y="8112"/>
                    <a:pt x="5431" y="5121"/>
                    <a:pt x="6789" y="3293"/>
                  </a:cubicBezTo>
                  <a:cubicBezTo>
                    <a:pt x="8146" y="1466"/>
                    <a:pt x="8763" y="801"/>
                    <a:pt x="9072" y="967"/>
                  </a:cubicBezTo>
                  <a:cubicBezTo>
                    <a:pt x="9381" y="1133"/>
                    <a:pt x="9381" y="2130"/>
                    <a:pt x="9319" y="4456"/>
                  </a:cubicBezTo>
                  <a:cubicBezTo>
                    <a:pt x="9257" y="6782"/>
                    <a:pt x="9134" y="10438"/>
                    <a:pt x="9010" y="12930"/>
                  </a:cubicBezTo>
                  <a:cubicBezTo>
                    <a:pt x="8887" y="15422"/>
                    <a:pt x="8763" y="16752"/>
                    <a:pt x="8578" y="17832"/>
                  </a:cubicBezTo>
                  <a:cubicBezTo>
                    <a:pt x="8393" y="18912"/>
                    <a:pt x="8146" y="19742"/>
                    <a:pt x="8023" y="19742"/>
                  </a:cubicBezTo>
                  <a:cubicBezTo>
                    <a:pt x="7899" y="19742"/>
                    <a:pt x="7899" y="18912"/>
                    <a:pt x="8208" y="17582"/>
                  </a:cubicBezTo>
                  <a:cubicBezTo>
                    <a:pt x="8517" y="16253"/>
                    <a:pt x="9134" y="14426"/>
                    <a:pt x="9627" y="13179"/>
                  </a:cubicBezTo>
                  <a:cubicBezTo>
                    <a:pt x="10121" y="11933"/>
                    <a:pt x="10491" y="11269"/>
                    <a:pt x="10923" y="11352"/>
                  </a:cubicBezTo>
                  <a:cubicBezTo>
                    <a:pt x="11355" y="11435"/>
                    <a:pt x="11849" y="12266"/>
                    <a:pt x="12096" y="13179"/>
                  </a:cubicBezTo>
                  <a:cubicBezTo>
                    <a:pt x="12343" y="14093"/>
                    <a:pt x="12343" y="15090"/>
                    <a:pt x="12405" y="16253"/>
                  </a:cubicBezTo>
                  <a:cubicBezTo>
                    <a:pt x="12466" y="17416"/>
                    <a:pt x="12590" y="18746"/>
                    <a:pt x="12960" y="19410"/>
                  </a:cubicBezTo>
                  <a:cubicBezTo>
                    <a:pt x="13330" y="20075"/>
                    <a:pt x="13947" y="20075"/>
                    <a:pt x="14626" y="19410"/>
                  </a:cubicBezTo>
                  <a:cubicBezTo>
                    <a:pt x="15305" y="18746"/>
                    <a:pt x="16046" y="17416"/>
                    <a:pt x="16601" y="16419"/>
                  </a:cubicBezTo>
                  <a:cubicBezTo>
                    <a:pt x="17157" y="15422"/>
                    <a:pt x="17527" y="14758"/>
                    <a:pt x="17712" y="14010"/>
                  </a:cubicBezTo>
                  <a:cubicBezTo>
                    <a:pt x="17897" y="13262"/>
                    <a:pt x="17897" y="12432"/>
                    <a:pt x="17465" y="12182"/>
                  </a:cubicBezTo>
                  <a:cubicBezTo>
                    <a:pt x="17033" y="11933"/>
                    <a:pt x="16169" y="12266"/>
                    <a:pt x="15552" y="12930"/>
                  </a:cubicBezTo>
                  <a:cubicBezTo>
                    <a:pt x="14935" y="13595"/>
                    <a:pt x="14565" y="14592"/>
                    <a:pt x="14318" y="15506"/>
                  </a:cubicBezTo>
                  <a:cubicBezTo>
                    <a:pt x="14071" y="16419"/>
                    <a:pt x="13947" y="17250"/>
                    <a:pt x="14256" y="18247"/>
                  </a:cubicBezTo>
                  <a:cubicBezTo>
                    <a:pt x="14565" y="19244"/>
                    <a:pt x="15305" y="20407"/>
                    <a:pt x="16601" y="20906"/>
                  </a:cubicBezTo>
                  <a:cubicBezTo>
                    <a:pt x="17897" y="21404"/>
                    <a:pt x="19749" y="21238"/>
                    <a:pt x="21600" y="210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6826250" y="3399735"/>
              <a:ext cx="114451" cy="260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0" h="21266" fill="norm" stroke="1" extrusionOk="0">
                  <a:moveTo>
                    <a:pt x="0" y="5019"/>
                  </a:moveTo>
                  <a:cubicBezTo>
                    <a:pt x="0" y="4155"/>
                    <a:pt x="0" y="3291"/>
                    <a:pt x="1705" y="2427"/>
                  </a:cubicBezTo>
                  <a:cubicBezTo>
                    <a:pt x="3411" y="1563"/>
                    <a:pt x="6821" y="699"/>
                    <a:pt x="9663" y="267"/>
                  </a:cubicBezTo>
                  <a:cubicBezTo>
                    <a:pt x="12505" y="-165"/>
                    <a:pt x="14779" y="-165"/>
                    <a:pt x="17053" y="958"/>
                  </a:cubicBezTo>
                  <a:cubicBezTo>
                    <a:pt x="19326" y="2081"/>
                    <a:pt x="21600" y="4328"/>
                    <a:pt x="19895" y="7525"/>
                  </a:cubicBezTo>
                  <a:cubicBezTo>
                    <a:pt x="18189" y="10721"/>
                    <a:pt x="12505" y="14869"/>
                    <a:pt x="9284" y="17374"/>
                  </a:cubicBezTo>
                  <a:cubicBezTo>
                    <a:pt x="6063" y="19880"/>
                    <a:pt x="5305" y="20744"/>
                    <a:pt x="5874" y="21089"/>
                  </a:cubicBezTo>
                  <a:cubicBezTo>
                    <a:pt x="6442" y="21435"/>
                    <a:pt x="8337" y="21262"/>
                    <a:pt x="10989" y="20657"/>
                  </a:cubicBezTo>
                  <a:cubicBezTo>
                    <a:pt x="13642" y="20053"/>
                    <a:pt x="17053" y="19016"/>
                    <a:pt x="20463" y="179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7054850" y="3550119"/>
              <a:ext cx="82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7188200" y="3427266"/>
              <a:ext cx="72761" cy="227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132" fill="norm" stroke="1" extrusionOk="0">
                  <a:moveTo>
                    <a:pt x="0" y="11397"/>
                  </a:moveTo>
                  <a:cubicBezTo>
                    <a:pt x="0" y="16110"/>
                    <a:pt x="0" y="20823"/>
                    <a:pt x="0" y="21117"/>
                  </a:cubicBezTo>
                  <a:cubicBezTo>
                    <a:pt x="0" y="21412"/>
                    <a:pt x="0" y="17288"/>
                    <a:pt x="1234" y="13459"/>
                  </a:cubicBezTo>
                  <a:cubicBezTo>
                    <a:pt x="2469" y="9630"/>
                    <a:pt x="4937" y="6096"/>
                    <a:pt x="6789" y="3837"/>
                  </a:cubicBezTo>
                  <a:cubicBezTo>
                    <a:pt x="8640" y="1579"/>
                    <a:pt x="9874" y="597"/>
                    <a:pt x="12034" y="205"/>
                  </a:cubicBezTo>
                  <a:cubicBezTo>
                    <a:pt x="14194" y="-188"/>
                    <a:pt x="17280" y="8"/>
                    <a:pt x="19131" y="597"/>
                  </a:cubicBezTo>
                  <a:cubicBezTo>
                    <a:pt x="20983" y="1187"/>
                    <a:pt x="21600" y="2168"/>
                    <a:pt x="20983" y="3837"/>
                  </a:cubicBezTo>
                  <a:cubicBezTo>
                    <a:pt x="20366" y="5507"/>
                    <a:pt x="18514" y="7863"/>
                    <a:pt x="16046" y="9336"/>
                  </a:cubicBezTo>
                  <a:cubicBezTo>
                    <a:pt x="13577" y="10808"/>
                    <a:pt x="10491" y="11397"/>
                    <a:pt x="7406" y="119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7329272" y="3467569"/>
              <a:ext cx="67567" cy="8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153" fill="norm" stroke="1" extrusionOk="0">
                  <a:moveTo>
                    <a:pt x="7430" y="0"/>
                  </a:moveTo>
                  <a:cubicBezTo>
                    <a:pt x="4811" y="2107"/>
                    <a:pt x="2193" y="4215"/>
                    <a:pt x="884" y="6585"/>
                  </a:cubicBezTo>
                  <a:cubicBezTo>
                    <a:pt x="-425" y="8956"/>
                    <a:pt x="-425" y="11590"/>
                    <a:pt x="1866" y="14488"/>
                  </a:cubicBezTo>
                  <a:cubicBezTo>
                    <a:pt x="4157" y="17385"/>
                    <a:pt x="8739" y="20546"/>
                    <a:pt x="12339" y="21073"/>
                  </a:cubicBezTo>
                  <a:cubicBezTo>
                    <a:pt x="15939" y="21600"/>
                    <a:pt x="18557" y="19493"/>
                    <a:pt x="19866" y="15805"/>
                  </a:cubicBezTo>
                  <a:cubicBezTo>
                    <a:pt x="21175" y="12117"/>
                    <a:pt x="21175" y="6849"/>
                    <a:pt x="20193" y="4741"/>
                  </a:cubicBezTo>
                  <a:cubicBezTo>
                    <a:pt x="19211" y="2634"/>
                    <a:pt x="17248" y="3688"/>
                    <a:pt x="15284" y="47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7450666" y="3410419"/>
              <a:ext cx="84587" cy="186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2" h="21148" fill="norm" stroke="1" extrusionOk="0">
                  <a:moveTo>
                    <a:pt x="1029" y="10080"/>
                  </a:moveTo>
                  <a:cubicBezTo>
                    <a:pt x="514" y="15840"/>
                    <a:pt x="0" y="21600"/>
                    <a:pt x="0" y="21120"/>
                  </a:cubicBezTo>
                  <a:cubicBezTo>
                    <a:pt x="0" y="20640"/>
                    <a:pt x="514" y="13920"/>
                    <a:pt x="1800" y="9600"/>
                  </a:cubicBezTo>
                  <a:cubicBezTo>
                    <a:pt x="3086" y="5280"/>
                    <a:pt x="5143" y="3360"/>
                    <a:pt x="7200" y="2040"/>
                  </a:cubicBezTo>
                  <a:cubicBezTo>
                    <a:pt x="9257" y="720"/>
                    <a:pt x="11314" y="0"/>
                    <a:pt x="13371" y="0"/>
                  </a:cubicBezTo>
                  <a:cubicBezTo>
                    <a:pt x="15429" y="0"/>
                    <a:pt x="17486" y="720"/>
                    <a:pt x="19029" y="2520"/>
                  </a:cubicBezTo>
                  <a:cubicBezTo>
                    <a:pt x="20571" y="4320"/>
                    <a:pt x="21600" y="7200"/>
                    <a:pt x="18771" y="9240"/>
                  </a:cubicBezTo>
                  <a:cubicBezTo>
                    <a:pt x="15943" y="11280"/>
                    <a:pt x="9257" y="12480"/>
                    <a:pt x="2571" y="136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7588755" y="3454869"/>
              <a:ext cx="145545" cy="101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69" fill="norm" stroke="1" extrusionOk="0">
                  <a:moveTo>
                    <a:pt x="864" y="0"/>
                  </a:moveTo>
                  <a:cubicBezTo>
                    <a:pt x="551" y="4408"/>
                    <a:pt x="238" y="8816"/>
                    <a:pt x="82" y="12122"/>
                  </a:cubicBezTo>
                  <a:cubicBezTo>
                    <a:pt x="-75" y="15429"/>
                    <a:pt x="-75" y="17633"/>
                    <a:pt x="708" y="19176"/>
                  </a:cubicBezTo>
                  <a:cubicBezTo>
                    <a:pt x="1490" y="20718"/>
                    <a:pt x="3055" y="21600"/>
                    <a:pt x="4308" y="20718"/>
                  </a:cubicBezTo>
                  <a:cubicBezTo>
                    <a:pt x="5560" y="19837"/>
                    <a:pt x="6499" y="17192"/>
                    <a:pt x="7125" y="14767"/>
                  </a:cubicBezTo>
                  <a:cubicBezTo>
                    <a:pt x="7751" y="12343"/>
                    <a:pt x="8064" y="10139"/>
                    <a:pt x="8847" y="10359"/>
                  </a:cubicBezTo>
                  <a:cubicBezTo>
                    <a:pt x="9629" y="10580"/>
                    <a:pt x="10882" y="13224"/>
                    <a:pt x="12290" y="14767"/>
                  </a:cubicBezTo>
                  <a:cubicBezTo>
                    <a:pt x="13699" y="16310"/>
                    <a:pt x="15264" y="16751"/>
                    <a:pt x="16829" y="15869"/>
                  </a:cubicBezTo>
                  <a:cubicBezTo>
                    <a:pt x="18395" y="14988"/>
                    <a:pt x="19960" y="12784"/>
                    <a:pt x="21525" y="105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7750356" y="3308819"/>
              <a:ext cx="1569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191"/>
                    <a:pt x="3818" y="10381"/>
                    <a:pt x="1118" y="13981"/>
                  </a:cubicBezTo>
                  <a:cubicBezTo>
                    <a:pt x="-1582" y="17581"/>
                    <a:pt x="1118" y="19591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7786108" y="3476035"/>
              <a:ext cx="132342" cy="7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04" fill="norm" stroke="1" extrusionOk="0">
                  <a:moveTo>
                    <a:pt x="11151" y="4937"/>
                  </a:moveTo>
                  <a:cubicBezTo>
                    <a:pt x="10123" y="2469"/>
                    <a:pt x="9094" y="0"/>
                    <a:pt x="7723" y="0"/>
                  </a:cubicBezTo>
                  <a:cubicBezTo>
                    <a:pt x="6351" y="0"/>
                    <a:pt x="4637" y="2469"/>
                    <a:pt x="3266" y="5246"/>
                  </a:cubicBezTo>
                  <a:cubicBezTo>
                    <a:pt x="1894" y="8023"/>
                    <a:pt x="866" y="11109"/>
                    <a:pt x="351" y="14194"/>
                  </a:cubicBezTo>
                  <a:cubicBezTo>
                    <a:pt x="-163" y="17280"/>
                    <a:pt x="-163" y="20366"/>
                    <a:pt x="694" y="20983"/>
                  </a:cubicBezTo>
                  <a:cubicBezTo>
                    <a:pt x="1551" y="21600"/>
                    <a:pt x="3266" y="19749"/>
                    <a:pt x="4808" y="17897"/>
                  </a:cubicBezTo>
                  <a:cubicBezTo>
                    <a:pt x="6351" y="16046"/>
                    <a:pt x="7723" y="14194"/>
                    <a:pt x="9094" y="14194"/>
                  </a:cubicBezTo>
                  <a:cubicBezTo>
                    <a:pt x="10466" y="14194"/>
                    <a:pt x="11837" y="16046"/>
                    <a:pt x="13380" y="16663"/>
                  </a:cubicBezTo>
                  <a:cubicBezTo>
                    <a:pt x="14923" y="17280"/>
                    <a:pt x="16637" y="16663"/>
                    <a:pt x="18008" y="15120"/>
                  </a:cubicBezTo>
                  <a:cubicBezTo>
                    <a:pt x="19380" y="13577"/>
                    <a:pt x="20408" y="11109"/>
                    <a:pt x="21437" y="86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7938721" y="3265610"/>
              <a:ext cx="115934" cy="26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28" fill="norm" stroke="1" extrusionOk="0">
                  <a:moveTo>
                    <a:pt x="12506" y="2985"/>
                  </a:moveTo>
                  <a:cubicBezTo>
                    <a:pt x="13277" y="1785"/>
                    <a:pt x="14048" y="585"/>
                    <a:pt x="13470" y="157"/>
                  </a:cubicBezTo>
                  <a:cubicBezTo>
                    <a:pt x="12891" y="-272"/>
                    <a:pt x="10963" y="71"/>
                    <a:pt x="8456" y="2557"/>
                  </a:cubicBezTo>
                  <a:cubicBezTo>
                    <a:pt x="5948" y="5042"/>
                    <a:pt x="2863" y="9671"/>
                    <a:pt x="1320" y="12928"/>
                  </a:cubicBezTo>
                  <a:cubicBezTo>
                    <a:pt x="-223" y="16185"/>
                    <a:pt x="-223" y="18071"/>
                    <a:pt x="356" y="19357"/>
                  </a:cubicBezTo>
                  <a:cubicBezTo>
                    <a:pt x="934" y="20642"/>
                    <a:pt x="2091" y="21328"/>
                    <a:pt x="3248" y="21328"/>
                  </a:cubicBezTo>
                  <a:cubicBezTo>
                    <a:pt x="4406" y="21328"/>
                    <a:pt x="5563" y="20642"/>
                    <a:pt x="6141" y="19871"/>
                  </a:cubicBezTo>
                  <a:cubicBezTo>
                    <a:pt x="6720" y="19099"/>
                    <a:pt x="6720" y="18242"/>
                    <a:pt x="5948" y="17471"/>
                  </a:cubicBezTo>
                  <a:cubicBezTo>
                    <a:pt x="5177" y="16699"/>
                    <a:pt x="3634" y="16014"/>
                    <a:pt x="2284" y="15328"/>
                  </a:cubicBezTo>
                  <a:cubicBezTo>
                    <a:pt x="934" y="14642"/>
                    <a:pt x="-223" y="13957"/>
                    <a:pt x="163" y="13614"/>
                  </a:cubicBezTo>
                  <a:cubicBezTo>
                    <a:pt x="548" y="13271"/>
                    <a:pt x="2477" y="13271"/>
                    <a:pt x="4406" y="13185"/>
                  </a:cubicBezTo>
                  <a:cubicBezTo>
                    <a:pt x="6334" y="13099"/>
                    <a:pt x="8263" y="12928"/>
                    <a:pt x="10963" y="13699"/>
                  </a:cubicBezTo>
                  <a:cubicBezTo>
                    <a:pt x="13663" y="14471"/>
                    <a:pt x="17134" y="16185"/>
                    <a:pt x="19063" y="17471"/>
                  </a:cubicBezTo>
                  <a:cubicBezTo>
                    <a:pt x="20991" y="18757"/>
                    <a:pt x="21377" y="19614"/>
                    <a:pt x="20991" y="19699"/>
                  </a:cubicBezTo>
                  <a:cubicBezTo>
                    <a:pt x="20606" y="19785"/>
                    <a:pt x="19448" y="19099"/>
                    <a:pt x="18484" y="17557"/>
                  </a:cubicBezTo>
                  <a:cubicBezTo>
                    <a:pt x="17520" y="16014"/>
                    <a:pt x="16748" y="13614"/>
                    <a:pt x="17134" y="12157"/>
                  </a:cubicBezTo>
                  <a:cubicBezTo>
                    <a:pt x="17520" y="10699"/>
                    <a:pt x="19063" y="10185"/>
                    <a:pt x="20606" y="96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8077705" y="3404069"/>
              <a:ext cx="60879" cy="78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068" fill="norm" stroke="1" extrusionOk="0">
                  <a:moveTo>
                    <a:pt x="10994" y="0"/>
                  </a:moveTo>
                  <a:cubicBezTo>
                    <a:pt x="8015" y="1705"/>
                    <a:pt x="5036" y="3411"/>
                    <a:pt x="3174" y="5684"/>
                  </a:cubicBezTo>
                  <a:cubicBezTo>
                    <a:pt x="1312" y="7958"/>
                    <a:pt x="567" y="10800"/>
                    <a:pt x="194" y="13642"/>
                  </a:cubicBezTo>
                  <a:cubicBezTo>
                    <a:pt x="-178" y="16484"/>
                    <a:pt x="-178" y="19326"/>
                    <a:pt x="1684" y="20463"/>
                  </a:cubicBezTo>
                  <a:cubicBezTo>
                    <a:pt x="3546" y="21600"/>
                    <a:pt x="7270" y="21032"/>
                    <a:pt x="10622" y="19611"/>
                  </a:cubicBezTo>
                  <a:cubicBezTo>
                    <a:pt x="13974" y="18189"/>
                    <a:pt x="16953" y="15916"/>
                    <a:pt x="18815" y="13358"/>
                  </a:cubicBezTo>
                  <a:cubicBezTo>
                    <a:pt x="20677" y="10800"/>
                    <a:pt x="21422" y="7958"/>
                    <a:pt x="21422" y="6821"/>
                  </a:cubicBezTo>
                  <a:cubicBezTo>
                    <a:pt x="21422" y="5684"/>
                    <a:pt x="20677" y="6253"/>
                    <a:pt x="19932" y="68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8172450" y="3423119"/>
              <a:ext cx="8160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0" y="0"/>
                  </a:moveTo>
                  <a:cubicBezTo>
                    <a:pt x="554" y="2118"/>
                    <a:pt x="1108" y="4235"/>
                    <a:pt x="1385" y="6565"/>
                  </a:cubicBezTo>
                  <a:cubicBezTo>
                    <a:pt x="1662" y="8894"/>
                    <a:pt x="1662" y="11435"/>
                    <a:pt x="2215" y="11647"/>
                  </a:cubicBezTo>
                  <a:cubicBezTo>
                    <a:pt x="2769" y="11859"/>
                    <a:pt x="3877" y="9741"/>
                    <a:pt x="5262" y="7835"/>
                  </a:cubicBezTo>
                  <a:cubicBezTo>
                    <a:pt x="6646" y="5929"/>
                    <a:pt x="8308" y="4235"/>
                    <a:pt x="10246" y="2753"/>
                  </a:cubicBezTo>
                  <a:cubicBezTo>
                    <a:pt x="12185" y="1271"/>
                    <a:pt x="14400" y="0"/>
                    <a:pt x="16615" y="0"/>
                  </a:cubicBezTo>
                  <a:cubicBezTo>
                    <a:pt x="18831" y="0"/>
                    <a:pt x="21046" y="1271"/>
                    <a:pt x="21323" y="5082"/>
                  </a:cubicBezTo>
                  <a:cubicBezTo>
                    <a:pt x="21600" y="8894"/>
                    <a:pt x="19938" y="15247"/>
                    <a:pt x="182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5912275" y="3950654"/>
              <a:ext cx="24976" cy="29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36" fill="norm" stroke="1" extrusionOk="0">
                  <a:moveTo>
                    <a:pt x="5038" y="1363"/>
                  </a:moveTo>
                  <a:cubicBezTo>
                    <a:pt x="3238" y="586"/>
                    <a:pt x="1438" y="-191"/>
                    <a:pt x="538" y="42"/>
                  </a:cubicBezTo>
                  <a:cubicBezTo>
                    <a:pt x="-362" y="275"/>
                    <a:pt x="-362" y="1518"/>
                    <a:pt x="2338" y="4393"/>
                  </a:cubicBezTo>
                  <a:cubicBezTo>
                    <a:pt x="5038" y="7268"/>
                    <a:pt x="10438" y="11774"/>
                    <a:pt x="13138" y="14572"/>
                  </a:cubicBezTo>
                  <a:cubicBezTo>
                    <a:pt x="15838" y="17369"/>
                    <a:pt x="15838" y="18456"/>
                    <a:pt x="14938" y="19467"/>
                  </a:cubicBezTo>
                  <a:cubicBezTo>
                    <a:pt x="14038" y="20477"/>
                    <a:pt x="12238" y="21409"/>
                    <a:pt x="12238" y="21331"/>
                  </a:cubicBezTo>
                  <a:cubicBezTo>
                    <a:pt x="12238" y="21254"/>
                    <a:pt x="14038" y="20166"/>
                    <a:pt x="15838" y="19078"/>
                  </a:cubicBezTo>
                  <a:cubicBezTo>
                    <a:pt x="17638" y="17990"/>
                    <a:pt x="19438" y="16903"/>
                    <a:pt x="21238" y="158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5924038" y="4007319"/>
              <a:ext cx="121162" cy="181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24" fill="norm" stroke="1" extrusionOk="0">
                  <a:moveTo>
                    <a:pt x="14614" y="0"/>
                  </a:moveTo>
                  <a:cubicBezTo>
                    <a:pt x="10145" y="4966"/>
                    <a:pt x="5676" y="9931"/>
                    <a:pt x="3069" y="13283"/>
                  </a:cubicBezTo>
                  <a:cubicBezTo>
                    <a:pt x="462" y="16634"/>
                    <a:pt x="-283" y="18372"/>
                    <a:pt x="89" y="19614"/>
                  </a:cubicBezTo>
                  <a:cubicBezTo>
                    <a:pt x="462" y="20855"/>
                    <a:pt x="1951" y="21600"/>
                    <a:pt x="5676" y="21228"/>
                  </a:cubicBezTo>
                  <a:cubicBezTo>
                    <a:pt x="9400" y="20855"/>
                    <a:pt x="15358" y="19366"/>
                    <a:pt x="21317" y="178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6108699" y="4070819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6257642" y="3944814"/>
              <a:ext cx="105059" cy="21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092" fill="norm" stroke="1" extrusionOk="0">
                  <a:moveTo>
                    <a:pt x="21021" y="526"/>
                  </a:moveTo>
                  <a:cubicBezTo>
                    <a:pt x="18903" y="110"/>
                    <a:pt x="16786" y="-305"/>
                    <a:pt x="13186" y="318"/>
                  </a:cubicBezTo>
                  <a:cubicBezTo>
                    <a:pt x="9586" y="941"/>
                    <a:pt x="4503" y="2603"/>
                    <a:pt x="1962" y="3953"/>
                  </a:cubicBezTo>
                  <a:cubicBezTo>
                    <a:pt x="-579" y="5303"/>
                    <a:pt x="-579" y="6341"/>
                    <a:pt x="1539" y="7483"/>
                  </a:cubicBezTo>
                  <a:cubicBezTo>
                    <a:pt x="3656" y="8626"/>
                    <a:pt x="7892" y="9872"/>
                    <a:pt x="11492" y="11222"/>
                  </a:cubicBezTo>
                  <a:cubicBezTo>
                    <a:pt x="15092" y="12572"/>
                    <a:pt x="18056" y="14026"/>
                    <a:pt x="19327" y="15272"/>
                  </a:cubicBezTo>
                  <a:cubicBezTo>
                    <a:pt x="20597" y="16518"/>
                    <a:pt x="20174" y="17557"/>
                    <a:pt x="17845" y="18595"/>
                  </a:cubicBezTo>
                  <a:cubicBezTo>
                    <a:pt x="15515" y="19633"/>
                    <a:pt x="11280" y="20672"/>
                    <a:pt x="8103" y="20983"/>
                  </a:cubicBezTo>
                  <a:cubicBezTo>
                    <a:pt x="4927" y="21295"/>
                    <a:pt x="2809" y="20880"/>
                    <a:pt x="692" y="204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6630194" y="3893019"/>
              <a:ext cx="81757" cy="27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09" fill="norm" stroke="1" extrusionOk="0">
                  <a:moveTo>
                    <a:pt x="11423" y="0"/>
                  </a:moveTo>
                  <a:cubicBezTo>
                    <a:pt x="9207" y="495"/>
                    <a:pt x="6992" y="989"/>
                    <a:pt x="5607" y="2556"/>
                  </a:cubicBezTo>
                  <a:cubicBezTo>
                    <a:pt x="4223" y="4122"/>
                    <a:pt x="3669" y="6760"/>
                    <a:pt x="2838" y="9398"/>
                  </a:cubicBezTo>
                  <a:cubicBezTo>
                    <a:pt x="2007" y="12037"/>
                    <a:pt x="900" y="14675"/>
                    <a:pt x="346" y="16653"/>
                  </a:cubicBezTo>
                  <a:cubicBezTo>
                    <a:pt x="-208" y="18632"/>
                    <a:pt x="-208" y="19951"/>
                    <a:pt x="1177" y="20693"/>
                  </a:cubicBezTo>
                  <a:cubicBezTo>
                    <a:pt x="2561" y="21435"/>
                    <a:pt x="5330" y="21600"/>
                    <a:pt x="8930" y="21188"/>
                  </a:cubicBezTo>
                  <a:cubicBezTo>
                    <a:pt x="12530" y="20776"/>
                    <a:pt x="16961" y="19786"/>
                    <a:pt x="21392" y="187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6591300" y="4020552"/>
              <a:ext cx="326368" cy="12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09" fill="norm" stroke="1" extrusionOk="0">
                  <a:moveTo>
                    <a:pt x="0" y="6389"/>
                  </a:moveTo>
                  <a:cubicBezTo>
                    <a:pt x="3763" y="6029"/>
                    <a:pt x="7525" y="5669"/>
                    <a:pt x="9755" y="5309"/>
                  </a:cubicBezTo>
                  <a:cubicBezTo>
                    <a:pt x="11985" y="4949"/>
                    <a:pt x="12681" y="4589"/>
                    <a:pt x="13308" y="3869"/>
                  </a:cubicBezTo>
                  <a:cubicBezTo>
                    <a:pt x="13935" y="3149"/>
                    <a:pt x="14493" y="2069"/>
                    <a:pt x="14423" y="1349"/>
                  </a:cubicBezTo>
                  <a:cubicBezTo>
                    <a:pt x="14354" y="629"/>
                    <a:pt x="13657" y="269"/>
                    <a:pt x="12681" y="809"/>
                  </a:cubicBezTo>
                  <a:cubicBezTo>
                    <a:pt x="11706" y="1349"/>
                    <a:pt x="10452" y="2789"/>
                    <a:pt x="9615" y="5489"/>
                  </a:cubicBezTo>
                  <a:cubicBezTo>
                    <a:pt x="8779" y="8189"/>
                    <a:pt x="8361" y="12149"/>
                    <a:pt x="8292" y="15029"/>
                  </a:cubicBezTo>
                  <a:cubicBezTo>
                    <a:pt x="8222" y="17909"/>
                    <a:pt x="8501" y="19709"/>
                    <a:pt x="9058" y="20609"/>
                  </a:cubicBezTo>
                  <a:cubicBezTo>
                    <a:pt x="9615" y="21509"/>
                    <a:pt x="10452" y="21509"/>
                    <a:pt x="12054" y="19889"/>
                  </a:cubicBezTo>
                  <a:cubicBezTo>
                    <a:pt x="13657" y="18269"/>
                    <a:pt x="16026" y="15029"/>
                    <a:pt x="17489" y="12509"/>
                  </a:cubicBezTo>
                  <a:cubicBezTo>
                    <a:pt x="18952" y="9989"/>
                    <a:pt x="19510" y="8189"/>
                    <a:pt x="19928" y="6209"/>
                  </a:cubicBezTo>
                  <a:cubicBezTo>
                    <a:pt x="20346" y="4229"/>
                    <a:pt x="20625" y="2069"/>
                    <a:pt x="20415" y="989"/>
                  </a:cubicBezTo>
                  <a:cubicBezTo>
                    <a:pt x="20206" y="-91"/>
                    <a:pt x="19510" y="-91"/>
                    <a:pt x="18813" y="89"/>
                  </a:cubicBezTo>
                  <a:cubicBezTo>
                    <a:pt x="18116" y="269"/>
                    <a:pt x="17419" y="629"/>
                    <a:pt x="17141" y="1709"/>
                  </a:cubicBezTo>
                  <a:cubicBezTo>
                    <a:pt x="16862" y="2789"/>
                    <a:pt x="17001" y="4589"/>
                    <a:pt x="17419" y="6029"/>
                  </a:cubicBezTo>
                  <a:cubicBezTo>
                    <a:pt x="17837" y="7469"/>
                    <a:pt x="18534" y="8549"/>
                    <a:pt x="19231" y="9809"/>
                  </a:cubicBezTo>
                  <a:cubicBezTo>
                    <a:pt x="19928" y="11069"/>
                    <a:pt x="20625" y="12509"/>
                    <a:pt x="21043" y="14129"/>
                  </a:cubicBezTo>
                  <a:cubicBezTo>
                    <a:pt x="21461" y="15749"/>
                    <a:pt x="21600" y="17549"/>
                    <a:pt x="21391" y="18989"/>
                  </a:cubicBezTo>
                  <a:cubicBezTo>
                    <a:pt x="21182" y="20429"/>
                    <a:pt x="20625" y="21509"/>
                    <a:pt x="20067" y="21509"/>
                  </a:cubicBezTo>
                  <a:cubicBezTo>
                    <a:pt x="19510" y="21509"/>
                    <a:pt x="18952" y="20429"/>
                    <a:pt x="18395" y="193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6998494" y="3816819"/>
              <a:ext cx="62707" cy="338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66" fill="norm" stroke="1" extrusionOk="0">
                  <a:moveTo>
                    <a:pt x="4050" y="0"/>
                  </a:moveTo>
                  <a:cubicBezTo>
                    <a:pt x="4050" y="2683"/>
                    <a:pt x="4050" y="5366"/>
                    <a:pt x="3330" y="8452"/>
                  </a:cubicBezTo>
                  <a:cubicBezTo>
                    <a:pt x="2610" y="11538"/>
                    <a:pt x="1170" y="15026"/>
                    <a:pt x="450" y="17240"/>
                  </a:cubicBezTo>
                  <a:cubicBezTo>
                    <a:pt x="-270" y="19453"/>
                    <a:pt x="-270" y="20393"/>
                    <a:pt x="1530" y="20929"/>
                  </a:cubicBezTo>
                  <a:cubicBezTo>
                    <a:pt x="3330" y="21466"/>
                    <a:pt x="6930" y="21600"/>
                    <a:pt x="10530" y="21332"/>
                  </a:cubicBezTo>
                  <a:cubicBezTo>
                    <a:pt x="14130" y="21063"/>
                    <a:pt x="17730" y="20393"/>
                    <a:pt x="21330" y="197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6953250" y="3988269"/>
              <a:ext cx="1206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213" name="Drawing"/>
          <p:cNvGrpSpPr/>
          <p:nvPr/>
        </p:nvGrpSpPr>
        <p:grpSpPr>
          <a:xfrm>
            <a:off x="1143000" y="2687773"/>
            <a:ext cx="5353050" cy="4627427"/>
            <a:chOff x="0" y="0"/>
            <a:chExt cx="5353050" cy="4627426"/>
          </a:xfrm>
        </p:grpSpPr>
        <p:sp>
          <p:nvSpPr>
            <p:cNvPr id="1148" name="Line"/>
            <p:cNvSpPr/>
            <p:nvPr/>
          </p:nvSpPr>
          <p:spPr>
            <a:xfrm>
              <a:off x="86783" y="131626"/>
              <a:ext cx="846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796"/>
                    <a:pt x="0" y="7593"/>
                    <a:pt x="0" y="11193"/>
                  </a:cubicBezTo>
                  <a:cubicBezTo>
                    <a:pt x="0" y="14793"/>
                    <a:pt x="10800" y="181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55105" y="70530"/>
              <a:ext cx="257279" cy="437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60" fill="norm" stroke="1" extrusionOk="0">
                  <a:moveTo>
                    <a:pt x="1722" y="5774"/>
                  </a:moveTo>
                  <a:cubicBezTo>
                    <a:pt x="1549" y="4327"/>
                    <a:pt x="1376" y="2880"/>
                    <a:pt x="1981" y="1847"/>
                  </a:cubicBezTo>
                  <a:cubicBezTo>
                    <a:pt x="2586" y="813"/>
                    <a:pt x="3968" y="193"/>
                    <a:pt x="6387" y="38"/>
                  </a:cubicBezTo>
                  <a:cubicBezTo>
                    <a:pt x="8807" y="-117"/>
                    <a:pt x="12263" y="193"/>
                    <a:pt x="15027" y="1227"/>
                  </a:cubicBezTo>
                  <a:cubicBezTo>
                    <a:pt x="17792" y="2260"/>
                    <a:pt x="19866" y="4017"/>
                    <a:pt x="20643" y="6187"/>
                  </a:cubicBezTo>
                  <a:cubicBezTo>
                    <a:pt x="21421" y="8358"/>
                    <a:pt x="20903" y="10941"/>
                    <a:pt x="19434" y="13215"/>
                  </a:cubicBezTo>
                  <a:cubicBezTo>
                    <a:pt x="17965" y="15489"/>
                    <a:pt x="15546" y="17452"/>
                    <a:pt x="12522" y="18796"/>
                  </a:cubicBezTo>
                  <a:cubicBezTo>
                    <a:pt x="9498" y="20139"/>
                    <a:pt x="5869" y="20863"/>
                    <a:pt x="3623" y="21173"/>
                  </a:cubicBezTo>
                  <a:cubicBezTo>
                    <a:pt x="1376" y="21483"/>
                    <a:pt x="512" y="21380"/>
                    <a:pt x="167" y="21070"/>
                  </a:cubicBezTo>
                  <a:cubicBezTo>
                    <a:pt x="-179" y="20760"/>
                    <a:pt x="-6" y="20243"/>
                    <a:pt x="858" y="19778"/>
                  </a:cubicBezTo>
                  <a:cubicBezTo>
                    <a:pt x="1722" y="19313"/>
                    <a:pt x="3277" y="18899"/>
                    <a:pt x="4832" y="18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361950" y="455476"/>
              <a:ext cx="1" cy="146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558800" y="271326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576723" y="334826"/>
              <a:ext cx="159878" cy="3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118" fill="norm" stroke="1" extrusionOk="0">
                  <a:moveTo>
                    <a:pt x="1832" y="13642"/>
                  </a:moveTo>
                  <a:cubicBezTo>
                    <a:pt x="710" y="17053"/>
                    <a:pt x="-412" y="20463"/>
                    <a:pt x="149" y="21032"/>
                  </a:cubicBezTo>
                  <a:cubicBezTo>
                    <a:pt x="710" y="21600"/>
                    <a:pt x="2954" y="19326"/>
                    <a:pt x="6741" y="15347"/>
                  </a:cubicBezTo>
                  <a:cubicBezTo>
                    <a:pt x="10528" y="11368"/>
                    <a:pt x="15858" y="5684"/>
                    <a:pt x="211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963482" y="84182"/>
              <a:ext cx="141418" cy="449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44" fill="norm" stroke="1" extrusionOk="0">
                  <a:moveTo>
                    <a:pt x="21222" y="1951"/>
                  </a:moveTo>
                  <a:cubicBezTo>
                    <a:pt x="20587" y="1448"/>
                    <a:pt x="19951" y="946"/>
                    <a:pt x="18522" y="544"/>
                  </a:cubicBezTo>
                  <a:cubicBezTo>
                    <a:pt x="17093" y="142"/>
                    <a:pt x="14869" y="-159"/>
                    <a:pt x="12804" y="92"/>
                  </a:cubicBezTo>
                  <a:cubicBezTo>
                    <a:pt x="10740" y="343"/>
                    <a:pt x="8834" y="1147"/>
                    <a:pt x="8357" y="2353"/>
                  </a:cubicBezTo>
                  <a:cubicBezTo>
                    <a:pt x="7881" y="3558"/>
                    <a:pt x="8834" y="5166"/>
                    <a:pt x="10104" y="6472"/>
                  </a:cubicBezTo>
                  <a:cubicBezTo>
                    <a:pt x="11375" y="7778"/>
                    <a:pt x="12963" y="8782"/>
                    <a:pt x="13757" y="9536"/>
                  </a:cubicBezTo>
                  <a:cubicBezTo>
                    <a:pt x="14551" y="10289"/>
                    <a:pt x="14551" y="10792"/>
                    <a:pt x="13757" y="11294"/>
                  </a:cubicBezTo>
                  <a:cubicBezTo>
                    <a:pt x="12963" y="11796"/>
                    <a:pt x="11375" y="12299"/>
                    <a:pt x="9787" y="12600"/>
                  </a:cubicBezTo>
                  <a:cubicBezTo>
                    <a:pt x="8198" y="12901"/>
                    <a:pt x="6610" y="13002"/>
                    <a:pt x="5022" y="13002"/>
                  </a:cubicBezTo>
                  <a:cubicBezTo>
                    <a:pt x="3434" y="13002"/>
                    <a:pt x="1846" y="12901"/>
                    <a:pt x="893" y="12600"/>
                  </a:cubicBezTo>
                  <a:cubicBezTo>
                    <a:pt x="-60" y="12299"/>
                    <a:pt x="-378" y="11796"/>
                    <a:pt x="575" y="11595"/>
                  </a:cubicBezTo>
                  <a:cubicBezTo>
                    <a:pt x="1528" y="11394"/>
                    <a:pt x="3751" y="11495"/>
                    <a:pt x="5022" y="11796"/>
                  </a:cubicBezTo>
                  <a:cubicBezTo>
                    <a:pt x="6293" y="12098"/>
                    <a:pt x="6610" y="12600"/>
                    <a:pt x="6134" y="13755"/>
                  </a:cubicBezTo>
                  <a:cubicBezTo>
                    <a:pt x="5657" y="14911"/>
                    <a:pt x="4387" y="16719"/>
                    <a:pt x="3434" y="17874"/>
                  </a:cubicBezTo>
                  <a:cubicBezTo>
                    <a:pt x="2481" y="19030"/>
                    <a:pt x="1846" y="19532"/>
                    <a:pt x="1528" y="20034"/>
                  </a:cubicBezTo>
                  <a:cubicBezTo>
                    <a:pt x="1210" y="20537"/>
                    <a:pt x="1210" y="21039"/>
                    <a:pt x="2004" y="21240"/>
                  </a:cubicBezTo>
                  <a:cubicBezTo>
                    <a:pt x="2798" y="21441"/>
                    <a:pt x="4387" y="21341"/>
                    <a:pt x="6293" y="21039"/>
                  </a:cubicBezTo>
                  <a:cubicBezTo>
                    <a:pt x="8198" y="20738"/>
                    <a:pt x="10422" y="20235"/>
                    <a:pt x="12646" y="19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1181100" y="214176"/>
              <a:ext cx="1333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86" y="2842"/>
                    <a:pt x="1371" y="5684"/>
                    <a:pt x="3771" y="9000"/>
                  </a:cubicBezTo>
                  <a:cubicBezTo>
                    <a:pt x="6171" y="12316"/>
                    <a:pt x="10286" y="16105"/>
                    <a:pt x="13543" y="18284"/>
                  </a:cubicBezTo>
                  <a:cubicBezTo>
                    <a:pt x="16800" y="20463"/>
                    <a:pt x="19200" y="210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150055" y="195126"/>
              <a:ext cx="21519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600" fill="norm" stroke="1" extrusionOk="0">
                  <a:moveTo>
                    <a:pt x="21320" y="0"/>
                  </a:moveTo>
                  <a:cubicBezTo>
                    <a:pt x="19433" y="720"/>
                    <a:pt x="17545" y="1440"/>
                    <a:pt x="14609" y="3672"/>
                  </a:cubicBezTo>
                  <a:cubicBezTo>
                    <a:pt x="11673" y="5904"/>
                    <a:pt x="7689" y="9648"/>
                    <a:pt x="4963" y="12528"/>
                  </a:cubicBezTo>
                  <a:cubicBezTo>
                    <a:pt x="2237" y="15408"/>
                    <a:pt x="769" y="17424"/>
                    <a:pt x="244" y="18792"/>
                  </a:cubicBezTo>
                  <a:cubicBezTo>
                    <a:pt x="-280" y="20160"/>
                    <a:pt x="139" y="20880"/>
                    <a:pt x="5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1365250" y="391976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562100" y="461826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1866900" y="468176"/>
              <a:ext cx="635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2190750" y="190517"/>
              <a:ext cx="177800" cy="284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1788"/>
                  </a:moveTo>
                  <a:cubicBezTo>
                    <a:pt x="0" y="988"/>
                    <a:pt x="0" y="188"/>
                    <a:pt x="771" y="28"/>
                  </a:cubicBezTo>
                  <a:cubicBezTo>
                    <a:pt x="1543" y="-132"/>
                    <a:pt x="3086" y="348"/>
                    <a:pt x="5529" y="2428"/>
                  </a:cubicBezTo>
                  <a:cubicBezTo>
                    <a:pt x="7971" y="4508"/>
                    <a:pt x="11314" y="8188"/>
                    <a:pt x="14143" y="11628"/>
                  </a:cubicBezTo>
                  <a:cubicBezTo>
                    <a:pt x="16971" y="15068"/>
                    <a:pt x="19286" y="18268"/>
                    <a:pt x="2160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2208668" y="131626"/>
              <a:ext cx="210682" cy="376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58" fill="norm" stroke="1" extrusionOk="0">
                  <a:moveTo>
                    <a:pt x="21499" y="0"/>
                  </a:moveTo>
                  <a:cubicBezTo>
                    <a:pt x="19771" y="845"/>
                    <a:pt x="18043" y="1689"/>
                    <a:pt x="15775" y="4223"/>
                  </a:cubicBezTo>
                  <a:cubicBezTo>
                    <a:pt x="13507" y="6758"/>
                    <a:pt x="10699" y="10981"/>
                    <a:pt x="8431" y="13817"/>
                  </a:cubicBezTo>
                  <a:cubicBezTo>
                    <a:pt x="6163" y="16653"/>
                    <a:pt x="4435" y="18101"/>
                    <a:pt x="2923" y="19247"/>
                  </a:cubicBezTo>
                  <a:cubicBezTo>
                    <a:pt x="1411" y="20393"/>
                    <a:pt x="115" y="21238"/>
                    <a:pt x="7" y="21419"/>
                  </a:cubicBezTo>
                  <a:cubicBezTo>
                    <a:pt x="-101" y="21600"/>
                    <a:pt x="979" y="21117"/>
                    <a:pt x="2059" y="20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2459566" y="385727"/>
              <a:ext cx="109269" cy="14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77" fill="norm" stroke="1" extrusionOk="0">
                  <a:moveTo>
                    <a:pt x="3323" y="8317"/>
                  </a:moveTo>
                  <a:cubicBezTo>
                    <a:pt x="2492" y="9860"/>
                    <a:pt x="1662" y="11403"/>
                    <a:pt x="1038" y="13563"/>
                  </a:cubicBezTo>
                  <a:cubicBezTo>
                    <a:pt x="415" y="15723"/>
                    <a:pt x="0" y="18500"/>
                    <a:pt x="0" y="18963"/>
                  </a:cubicBezTo>
                  <a:cubicBezTo>
                    <a:pt x="0" y="19426"/>
                    <a:pt x="415" y="17574"/>
                    <a:pt x="2077" y="14643"/>
                  </a:cubicBezTo>
                  <a:cubicBezTo>
                    <a:pt x="3738" y="11711"/>
                    <a:pt x="6646" y="7700"/>
                    <a:pt x="8931" y="4923"/>
                  </a:cubicBezTo>
                  <a:cubicBezTo>
                    <a:pt x="11215" y="2146"/>
                    <a:pt x="12877" y="603"/>
                    <a:pt x="14746" y="140"/>
                  </a:cubicBezTo>
                  <a:cubicBezTo>
                    <a:pt x="16615" y="-323"/>
                    <a:pt x="18692" y="294"/>
                    <a:pt x="19938" y="3071"/>
                  </a:cubicBezTo>
                  <a:cubicBezTo>
                    <a:pt x="21185" y="5848"/>
                    <a:pt x="21600" y="10786"/>
                    <a:pt x="21392" y="14180"/>
                  </a:cubicBezTo>
                  <a:cubicBezTo>
                    <a:pt x="21185" y="17574"/>
                    <a:pt x="20354" y="19426"/>
                    <a:pt x="19523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2717800" y="87213"/>
              <a:ext cx="71313" cy="485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50" fill="norm" stroke="1" extrusionOk="0">
                  <a:moveTo>
                    <a:pt x="0" y="1121"/>
                  </a:moveTo>
                  <a:cubicBezTo>
                    <a:pt x="0" y="653"/>
                    <a:pt x="0" y="186"/>
                    <a:pt x="1543" y="45"/>
                  </a:cubicBezTo>
                  <a:cubicBezTo>
                    <a:pt x="3086" y="-95"/>
                    <a:pt x="6171" y="92"/>
                    <a:pt x="9566" y="606"/>
                  </a:cubicBezTo>
                  <a:cubicBezTo>
                    <a:pt x="12960" y="1121"/>
                    <a:pt x="16663" y="1962"/>
                    <a:pt x="17897" y="2850"/>
                  </a:cubicBezTo>
                  <a:cubicBezTo>
                    <a:pt x="19131" y="3739"/>
                    <a:pt x="17897" y="4674"/>
                    <a:pt x="14503" y="5796"/>
                  </a:cubicBezTo>
                  <a:cubicBezTo>
                    <a:pt x="11109" y="6918"/>
                    <a:pt x="5554" y="8227"/>
                    <a:pt x="3703" y="9349"/>
                  </a:cubicBezTo>
                  <a:cubicBezTo>
                    <a:pt x="1851" y="10471"/>
                    <a:pt x="3703" y="11406"/>
                    <a:pt x="7406" y="12669"/>
                  </a:cubicBezTo>
                  <a:cubicBezTo>
                    <a:pt x="11109" y="13931"/>
                    <a:pt x="16663" y="15521"/>
                    <a:pt x="19131" y="16923"/>
                  </a:cubicBezTo>
                  <a:cubicBezTo>
                    <a:pt x="21600" y="18326"/>
                    <a:pt x="20983" y="19541"/>
                    <a:pt x="19440" y="20289"/>
                  </a:cubicBezTo>
                  <a:cubicBezTo>
                    <a:pt x="17897" y="21037"/>
                    <a:pt x="15429" y="21318"/>
                    <a:pt x="12651" y="21411"/>
                  </a:cubicBezTo>
                  <a:cubicBezTo>
                    <a:pt x="9874" y="21505"/>
                    <a:pt x="6789" y="21411"/>
                    <a:pt x="3703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3103168" y="341176"/>
              <a:ext cx="230582" cy="10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0990" fill="norm" stroke="1" extrusionOk="0">
                  <a:moveTo>
                    <a:pt x="2540" y="14672"/>
                  </a:moveTo>
                  <a:cubicBezTo>
                    <a:pt x="1558" y="13449"/>
                    <a:pt x="576" y="12226"/>
                    <a:pt x="184" y="10189"/>
                  </a:cubicBezTo>
                  <a:cubicBezTo>
                    <a:pt x="-209" y="8151"/>
                    <a:pt x="-13" y="5298"/>
                    <a:pt x="1166" y="3260"/>
                  </a:cubicBezTo>
                  <a:cubicBezTo>
                    <a:pt x="2344" y="1223"/>
                    <a:pt x="4504" y="0"/>
                    <a:pt x="6566" y="1834"/>
                  </a:cubicBezTo>
                  <a:cubicBezTo>
                    <a:pt x="8627" y="3668"/>
                    <a:pt x="10591" y="8558"/>
                    <a:pt x="12064" y="12634"/>
                  </a:cubicBezTo>
                  <a:cubicBezTo>
                    <a:pt x="13536" y="16709"/>
                    <a:pt x="14518" y="19970"/>
                    <a:pt x="15402" y="20785"/>
                  </a:cubicBezTo>
                  <a:cubicBezTo>
                    <a:pt x="16286" y="21600"/>
                    <a:pt x="17071" y="19970"/>
                    <a:pt x="18053" y="16098"/>
                  </a:cubicBezTo>
                  <a:cubicBezTo>
                    <a:pt x="19035" y="12226"/>
                    <a:pt x="20213" y="6113"/>
                    <a:pt x="213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3155950" y="157026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3143250" y="87176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3225800" y="137976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3232150" y="87176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3291416" y="0"/>
              <a:ext cx="137584" cy="234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14622" y="12460"/>
                  </a:moveTo>
                  <a:cubicBezTo>
                    <a:pt x="12960" y="11886"/>
                    <a:pt x="11298" y="11313"/>
                    <a:pt x="8972" y="11695"/>
                  </a:cubicBezTo>
                  <a:cubicBezTo>
                    <a:pt x="6646" y="12078"/>
                    <a:pt x="3655" y="13416"/>
                    <a:pt x="1994" y="14658"/>
                  </a:cubicBezTo>
                  <a:cubicBezTo>
                    <a:pt x="332" y="15901"/>
                    <a:pt x="0" y="17048"/>
                    <a:pt x="0" y="18194"/>
                  </a:cubicBezTo>
                  <a:cubicBezTo>
                    <a:pt x="0" y="19341"/>
                    <a:pt x="332" y="20488"/>
                    <a:pt x="1662" y="20966"/>
                  </a:cubicBezTo>
                  <a:cubicBezTo>
                    <a:pt x="2991" y="21444"/>
                    <a:pt x="5317" y="21253"/>
                    <a:pt x="8308" y="18577"/>
                  </a:cubicBezTo>
                  <a:cubicBezTo>
                    <a:pt x="11298" y="15901"/>
                    <a:pt x="14954" y="10740"/>
                    <a:pt x="16782" y="7586"/>
                  </a:cubicBezTo>
                  <a:cubicBezTo>
                    <a:pt x="18609" y="4432"/>
                    <a:pt x="18609" y="3285"/>
                    <a:pt x="18443" y="2233"/>
                  </a:cubicBezTo>
                  <a:cubicBezTo>
                    <a:pt x="18277" y="1182"/>
                    <a:pt x="17945" y="226"/>
                    <a:pt x="17114" y="35"/>
                  </a:cubicBezTo>
                  <a:cubicBezTo>
                    <a:pt x="16283" y="-156"/>
                    <a:pt x="14954" y="417"/>
                    <a:pt x="14123" y="1947"/>
                  </a:cubicBezTo>
                  <a:cubicBezTo>
                    <a:pt x="13292" y="3476"/>
                    <a:pt x="12960" y="5961"/>
                    <a:pt x="14289" y="9210"/>
                  </a:cubicBezTo>
                  <a:cubicBezTo>
                    <a:pt x="15618" y="12460"/>
                    <a:pt x="18609" y="16474"/>
                    <a:pt x="21600" y="20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3695700" y="172542"/>
              <a:ext cx="184150" cy="34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0" y="998"/>
                  </a:moveTo>
                  <a:cubicBezTo>
                    <a:pt x="0" y="348"/>
                    <a:pt x="0" y="-303"/>
                    <a:pt x="1117" y="152"/>
                  </a:cubicBezTo>
                  <a:cubicBezTo>
                    <a:pt x="2234" y="608"/>
                    <a:pt x="4469" y="2169"/>
                    <a:pt x="7076" y="4707"/>
                  </a:cubicBezTo>
                  <a:cubicBezTo>
                    <a:pt x="9683" y="7244"/>
                    <a:pt x="12662" y="10757"/>
                    <a:pt x="14524" y="13360"/>
                  </a:cubicBezTo>
                  <a:cubicBezTo>
                    <a:pt x="16386" y="15962"/>
                    <a:pt x="17131" y="17654"/>
                    <a:pt x="17628" y="18890"/>
                  </a:cubicBezTo>
                  <a:cubicBezTo>
                    <a:pt x="18124" y="20126"/>
                    <a:pt x="18372" y="20907"/>
                    <a:pt x="18993" y="21102"/>
                  </a:cubicBezTo>
                  <a:cubicBezTo>
                    <a:pt x="19614" y="21297"/>
                    <a:pt x="20607" y="20907"/>
                    <a:pt x="21600" y="20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3670300" y="147414"/>
              <a:ext cx="241300" cy="40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21600" y="1192"/>
                  </a:moveTo>
                  <a:cubicBezTo>
                    <a:pt x="20842" y="627"/>
                    <a:pt x="20084" y="61"/>
                    <a:pt x="19326" y="5"/>
                  </a:cubicBezTo>
                  <a:cubicBezTo>
                    <a:pt x="18568" y="-52"/>
                    <a:pt x="17811" y="400"/>
                    <a:pt x="16484" y="1871"/>
                  </a:cubicBezTo>
                  <a:cubicBezTo>
                    <a:pt x="15158" y="3341"/>
                    <a:pt x="13263" y="5829"/>
                    <a:pt x="10895" y="8656"/>
                  </a:cubicBezTo>
                  <a:cubicBezTo>
                    <a:pt x="8526" y="11483"/>
                    <a:pt x="5684" y="14650"/>
                    <a:pt x="3789" y="16855"/>
                  </a:cubicBezTo>
                  <a:cubicBezTo>
                    <a:pt x="1895" y="19060"/>
                    <a:pt x="947" y="20304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3581400" y="652326"/>
              <a:ext cx="298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77" y="16800"/>
                    <a:pt x="7353" y="12000"/>
                    <a:pt x="10953" y="8400"/>
                  </a:cubicBezTo>
                  <a:cubicBezTo>
                    <a:pt x="14553" y="4800"/>
                    <a:pt x="1807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3640443" y="703126"/>
              <a:ext cx="214008" cy="3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0982" fill="norm" stroke="1" extrusionOk="0">
                  <a:moveTo>
                    <a:pt x="3623" y="10800"/>
                  </a:moveTo>
                  <a:cubicBezTo>
                    <a:pt x="1929" y="14400"/>
                    <a:pt x="235" y="18000"/>
                    <a:pt x="23" y="19800"/>
                  </a:cubicBezTo>
                  <a:cubicBezTo>
                    <a:pt x="-189" y="21600"/>
                    <a:pt x="1082" y="21600"/>
                    <a:pt x="4893" y="18000"/>
                  </a:cubicBezTo>
                  <a:cubicBezTo>
                    <a:pt x="8705" y="14400"/>
                    <a:pt x="15058" y="7200"/>
                    <a:pt x="214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3486655" y="969826"/>
              <a:ext cx="94745" cy="11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906" fill="norm" stroke="1" extrusionOk="0">
                  <a:moveTo>
                    <a:pt x="1325" y="0"/>
                  </a:moveTo>
                  <a:cubicBezTo>
                    <a:pt x="845" y="4168"/>
                    <a:pt x="365" y="8337"/>
                    <a:pt x="125" y="12126"/>
                  </a:cubicBezTo>
                  <a:cubicBezTo>
                    <a:pt x="-115" y="15916"/>
                    <a:pt x="-115" y="19326"/>
                    <a:pt x="1085" y="20463"/>
                  </a:cubicBezTo>
                  <a:cubicBezTo>
                    <a:pt x="2285" y="21600"/>
                    <a:pt x="4685" y="20463"/>
                    <a:pt x="6845" y="18000"/>
                  </a:cubicBezTo>
                  <a:cubicBezTo>
                    <a:pt x="9005" y="15537"/>
                    <a:pt x="10925" y="11747"/>
                    <a:pt x="12125" y="8905"/>
                  </a:cubicBezTo>
                  <a:cubicBezTo>
                    <a:pt x="13325" y="6063"/>
                    <a:pt x="13805" y="4168"/>
                    <a:pt x="14045" y="4547"/>
                  </a:cubicBezTo>
                  <a:cubicBezTo>
                    <a:pt x="14285" y="4926"/>
                    <a:pt x="14285" y="7579"/>
                    <a:pt x="14285" y="9853"/>
                  </a:cubicBezTo>
                  <a:cubicBezTo>
                    <a:pt x="14285" y="12126"/>
                    <a:pt x="14285" y="14021"/>
                    <a:pt x="15485" y="15158"/>
                  </a:cubicBezTo>
                  <a:cubicBezTo>
                    <a:pt x="16685" y="16295"/>
                    <a:pt x="19085" y="16674"/>
                    <a:pt x="21485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3602566" y="956057"/>
              <a:ext cx="82551" cy="140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5" fill="norm" stroke="1" extrusionOk="0">
                  <a:moveTo>
                    <a:pt x="2769" y="4854"/>
                  </a:moveTo>
                  <a:cubicBezTo>
                    <a:pt x="2215" y="8297"/>
                    <a:pt x="1662" y="11741"/>
                    <a:pt x="1108" y="14715"/>
                  </a:cubicBezTo>
                  <a:cubicBezTo>
                    <a:pt x="554" y="17689"/>
                    <a:pt x="0" y="20193"/>
                    <a:pt x="0" y="20662"/>
                  </a:cubicBezTo>
                  <a:cubicBezTo>
                    <a:pt x="0" y="21132"/>
                    <a:pt x="554" y="19567"/>
                    <a:pt x="1662" y="16749"/>
                  </a:cubicBezTo>
                  <a:cubicBezTo>
                    <a:pt x="2769" y="13932"/>
                    <a:pt x="4431" y="9862"/>
                    <a:pt x="6646" y="6575"/>
                  </a:cubicBezTo>
                  <a:cubicBezTo>
                    <a:pt x="8862" y="3289"/>
                    <a:pt x="11631" y="784"/>
                    <a:pt x="13846" y="158"/>
                  </a:cubicBezTo>
                  <a:cubicBezTo>
                    <a:pt x="16062" y="-468"/>
                    <a:pt x="17723" y="784"/>
                    <a:pt x="19108" y="3602"/>
                  </a:cubicBezTo>
                  <a:cubicBezTo>
                    <a:pt x="20492" y="6419"/>
                    <a:pt x="21600" y="10802"/>
                    <a:pt x="21600" y="13775"/>
                  </a:cubicBezTo>
                  <a:cubicBezTo>
                    <a:pt x="21600" y="16749"/>
                    <a:pt x="20492" y="18315"/>
                    <a:pt x="19385" y="19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3749393" y="817426"/>
              <a:ext cx="54257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528" fill="norm" stroke="1" extrusionOk="0">
                  <a:moveTo>
                    <a:pt x="11326" y="0"/>
                  </a:moveTo>
                  <a:cubicBezTo>
                    <a:pt x="9664" y="5128"/>
                    <a:pt x="8003" y="10256"/>
                    <a:pt x="6757" y="13597"/>
                  </a:cubicBezTo>
                  <a:cubicBezTo>
                    <a:pt x="5510" y="16938"/>
                    <a:pt x="4680" y="18492"/>
                    <a:pt x="3849" y="19658"/>
                  </a:cubicBezTo>
                  <a:cubicBezTo>
                    <a:pt x="3018" y="20823"/>
                    <a:pt x="2187" y="21600"/>
                    <a:pt x="1357" y="21522"/>
                  </a:cubicBezTo>
                  <a:cubicBezTo>
                    <a:pt x="526" y="21445"/>
                    <a:pt x="-305" y="20512"/>
                    <a:pt x="110" y="19114"/>
                  </a:cubicBezTo>
                  <a:cubicBezTo>
                    <a:pt x="526" y="17715"/>
                    <a:pt x="2187" y="15850"/>
                    <a:pt x="3849" y="14452"/>
                  </a:cubicBezTo>
                  <a:cubicBezTo>
                    <a:pt x="5510" y="13053"/>
                    <a:pt x="7172" y="12121"/>
                    <a:pt x="10080" y="11499"/>
                  </a:cubicBezTo>
                  <a:cubicBezTo>
                    <a:pt x="12987" y="10878"/>
                    <a:pt x="17141" y="10567"/>
                    <a:pt x="18803" y="10800"/>
                  </a:cubicBezTo>
                  <a:cubicBezTo>
                    <a:pt x="20464" y="11033"/>
                    <a:pt x="19633" y="11810"/>
                    <a:pt x="16726" y="12976"/>
                  </a:cubicBezTo>
                  <a:cubicBezTo>
                    <a:pt x="13818" y="14141"/>
                    <a:pt x="8833" y="15695"/>
                    <a:pt x="7172" y="16938"/>
                  </a:cubicBezTo>
                  <a:cubicBezTo>
                    <a:pt x="5510" y="18181"/>
                    <a:pt x="7172" y="19114"/>
                    <a:pt x="10080" y="19813"/>
                  </a:cubicBezTo>
                  <a:cubicBezTo>
                    <a:pt x="12987" y="20512"/>
                    <a:pt x="17141" y="20978"/>
                    <a:pt x="21295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3853227" y="950776"/>
              <a:ext cx="7742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088" y="0"/>
                  </a:moveTo>
                  <a:cubicBezTo>
                    <a:pt x="921" y="6912"/>
                    <a:pt x="-247" y="13824"/>
                    <a:pt x="45" y="14832"/>
                  </a:cubicBezTo>
                  <a:cubicBezTo>
                    <a:pt x="337" y="15840"/>
                    <a:pt x="2088" y="10944"/>
                    <a:pt x="4423" y="8064"/>
                  </a:cubicBezTo>
                  <a:cubicBezTo>
                    <a:pt x="6758" y="5184"/>
                    <a:pt x="9677" y="4320"/>
                    <a:pt x="12012" y="4608"/>
                  </a:cubicBezTo>
                  <a:cubicBezTo>
                    <a:pt x="14348" y="4896"/>
                    <a:pt x="16099" y="6336"/>
                    <a:pt x="17558" y="9360"/>
                  </a:cubicBezTo>
                  <a:cubicBezTo>
                    <a:pt x="19018" y="12384"/>
                    <a:pt x="20185" y="16992"/>
                    <a:pt x="21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3989082" y="969826"/>
              <a:ext cx="67774" cy="112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12" fill="norm" stroke="1" extrusionOk="0">
                  <a:moveTo>
                    <a:pt x="7458" y="0"/>
                  </a:moveTo>
                  <a:cubicBezTo>
                    <a:pt x="4839" y="3600"/>
                    <a:pt x="2221" y="7200"/>
                    <a:pt x="912" y="10800"/>
                  </a:cubicBezTo>
                  <a:cubicBezTo>
                    <a:pt x="-397" y="14400"/>
                    <a:pt x="-397" y="18000"/>
                    <a:pt x="1567" y="19800"/>
                  </a:cubicBezTo>
                  <a:cubicBezTo>
                    <a:pt x="3530" y="21600"/>
                    <a:pt x="7458" y="21600"/>
                    <a:pt x="10403" y="20800"/>
                  </a:cubicBezTo>
                  <a:cubicBezTo>
                    <a:pt x="13348" y="20000"/>
                    <a:pt x="15312" y="18400"/>
                    <a:pt x="16948" y="16600"/>
                  </a:cubicBezTo>
                  <a:cubicBezTo>
                    <a:pt x="18585" y="14800"/>
                    <a:pt x="19894" y="12800"/>
                    <a:pt x="20548" y="10600"/>
                  </a:cubicBezTo>
                  <a:cubicBezTo>
                    <a:pt x="21203" y="8400"/>
                    <a:pt x="21203" y="6000"/>
                    <a:pt x="19567" y="4400"/>
                  </a:cubicBezTo>
                  <a:cubicBezTo>
                    <a:pt x="17930" y="2800"/>
                    <a:pt x="14658" y="2000"/>
                    <a:pt x="11712" y="3400"/>
                  </a:cubicBezTo>
                  <a:cubicBezTo>
                    <a:pt x="8767" y="4800"/>
                    <a:pt x="6148" y="8400"/>
                    <a:pt x="3530" y="1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4083049" y="995226"/>
              <a:ext cx="133351" cy="81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3323"/>
                  </a:moveTo>
                  <a:cubicBezTo>
                    <a:pt x="0" y="6092"/>
                    <a:pt x="0" y="8862"/>
                    <a:pt x="171" y="11631"/>
                  </a:cubicBezTo>
                  <a:cubicBezTo>
                    <a:pt x="343" y="14400"/>
                    <a:pt x="686" y="17169"/>
                    <a:pt x="1714" y="18554"/>
                  </a:cubicBezTo>
                  <a:cubicBezTo>
                    <a:pt x="2743" y="19938"/>
                    <a:pt x="4457" y="19938"/>
                    <a:pt x="5486" y="18000"/>
                  </a:cubicBezTo>
                  <a:cubicBezTo>
                    <a:pt x="6514" y="16062"/>
                    <a:pt x="6857" y="12185"/>
                    <a:pt x="7200" y="11631"/>
                  </a:cubicBezTo>
                  <a:cubicBezTo>
                    <a:pt x="7543" y="11077"/>
                    <a:pt x="7886" y="13846"/>
                    <a:pt x="8743" y="16062"/>
                  </a:cubicBezTo>
                  <a:cubicBezTo>
                    <a:pt x="9600" y="18277"/>
                    <a:pt x="10971" y="19938"/>
                    <a:pt x="12686" y="20769"/>
                  </a:cubicBezTo>
                  <a:cubicBezTo>
                    <a:pt x="14400" y="21600"/>
                    <a:pt x="16457" y="21600"/>
                    <a:pt x="18000" y="18000"/>
                  </a:cubicBezTo>
                  <a:cubicBezTo>
                    <a:pt x="19543" y="14400"/>
                    <a:pt x="2057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4257902" y="947428"/>
              <a:ext cx="142649" cy="149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74" fill="norm" stroke="1" extrusionOk="0">
                  <a:moveTo>
                    <a:pt x="3301" y="4074"/>
                  </a:moveTo>
                  <a:cubicBezTo>
                    <a:pt x="2348" y="8574"/>
                    <a:pt x="1395" y="13074"/>
                    <a:pt x="760" y="16224"/>
                  </a:cubicBezTo>
                  <a:cubicBezTo>
                    <a:pt x="125" y="19374"/>
                    <a:pt x="-193" y="21174"/>
                    <a:pt x="125" y="21174"/>
                  </a:cubicBezTo>
                  <a:cubicBezTo>
                    <a:pt x="442" y="21174"/>
                    <a:pt x="1395" y="19374"/>
                    <a:pt x="2983" y="15774"/>
                  </a:cubicBezTo>
                  <a:cubicBezTo>
                    <a:pt x="4572" y="12174"/>
                    <a:pt x="6795" y="6774"/>
                    <a:pt x="8701" y="3624"/>
                  </a:cubicBezTo>
                  <a:cubicBezTo>
                    <a:pt x="10607" y="474"/>
                    <a:pt x="12195" y="-426"/>
                    <a:pt x="13625" y="174"/>
                  </a:cubicBezTo>
                  <a:cubicBezTo>
                    <a:pt x="15054" y="774"/>
                    <a:pt x="16325" y="2874"/>
                    <a:pt x="17595" y="5574"/>
                  </a:cubicBezTo>
                  <a:cubicBezTo>
                    <a:pt x="18866" y="8274"/>
                    <a:pt x="20136" y="11574"/>
                    <a:pt x="21407" y="14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690235" y="1706426"/>
              <a:ext cx="214236" cy="377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45" fill="norm" stroke="1" extrusionOk="0">
                  <a:moveTo>
                    <a:pt x="3062" y="0"/>
                  </a:moveTo>
                  <a:cubicBezTo>
                    <a:pt x="3910" y="3258"/>
                    <a:pt x="4757" y="6516"/>
                    <a:pt x="5286" y="9895"/>
                  </a:cubicBezTo>
                  <a:cubicBezTo>
                    <a:pt x="5815" y="13274"/>
                    <a:pt x="6027" y="16773"/>
                    <a:pt x="5710" y="18825"/>
                  </a:cubicBezTo>
                  <a:cubicBezTo>
                    <a:pt x="5392" y="20876"/>
                    <a:pt x="4545" y="21479"/>
                    <a:pt x="3698" y="21540"/>
                  </a:cubicBezTo>
                  <a:cubicBezTo>
                    <a:pt x="2851" y="21600"/>
                    <a:pt x="2004" y="21117"/>
                    <a:pt x="1368" y="20574"/>
                  </a:cubicBezTo>
                  <a:cubicBezTo>
                    <a:pt x="733" y="20031"/>
                    <a:pt x="310" y="19428"/>
                    <a:pt x="98" y="18825"/>
                  </a:cubicBezTo>
                  <a:cubicBezTo>
                    <a:pt x="-114" y="18221"/>
                    <a:pt x="-114" y="17618"/>
                    <a:pt x="1474" y="16773"/>
                  </a:cubicBezTo>
                  <a:cubicBezTo>
                    <a:pt x="3062" y="15928"/>
                    <a:pt x="6239" y="14842"/>
                    <a:pt x="9415" y="13032"/>
                  </a:cubicBezTo>
                  <a:cubicBezTo>
                    <a:pt x="12592" y="11222"/>
                    <a:pt x="15768" y="8688"/>
                    <a:pt x="17568" y="6637"/>
                  </a:cubicBezTo>
                  <a:cubicBezTo>
                    <a:pt x="19368" y="4585"/>
                    <a:pt x="19792" y="3017"/>
                    <a:pt x="20215" y="1870"/>
                  </a:cubicBezTo>
                  <a:cubicBezTo>
                    <a:pt x="20639" y="724"/>
                    <a:pt x="21062" y="0"/>
                    <a:pt x="21274" y="60"/>
                  </a:cubicBezTo>
                  <a:cubicBezTo>
                    <a:pt x="21486" y="121"/>
                    <a:pt x="21486" y="965"/>
                    <a:pt x="21274" y="3258"/>
                  </a:cubicBezTo>
                  <a:cubicBezTo>
                    <a:pt x="21062" y="5551"/>
                    <a:pt x="20639" y="9292"/>
                    <a:pt x="20427" y="12369"/>
                  </a:cubicBezTo>
                  <a:cubicBezTo>
                    <a:pt x="20215" y="15446"/>
                    <a:pt x="20215" y="17859"/>
                    <a:pt x="20215" y="20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958693" y="1966776"/>
              <a:ext cx="54257" cy="14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08" fill="norm" stroke="1" extrusionOk="0">
                  <a:moveTo>
                    <a:pt x="1357" y="7301"/>
                  </a:moveTo>
                  <a:cubicBezTo>
                    <a:pt x="526" y="10344"/>
                    <a:pt x="-305" y="13386"/>
                    <a:pt x="110" y="15668"/>
                  </a:cubicBezTo>
                  <a:cubicBezTo>
                    <a:pt x="526" y="17949"/>
                    <a:pt x="2187" y="19470"/>
                    <a:pt x="5095" y="20383"/>
                  </a:cubicBezTo>
                  <a:cubicBezTo>
                    <a:pt x="8003" y="21296"/>
                    <a:pt x="12157" y="21600"/>
                    <a:pt x="15480" y="20992"/>
                  </a:cubicBezTo>
                  <a:cubicBezTo>
                    <a:pt x="18803" y="20383"/>
                    <a:pt x="21295" y="18862"/>
                    <a:pt x="21295" y="16428"/>
                  </a:cubicBezTo>
                  <a:cubicBezTo>
                    <a:pt x="21295" y="13994"/>
                    <a:pt x="18803" y="10648"/>
                    <a:pt x="15480" y="8518"/>
                  </a:cubicBezTo>
                  <a:cubicBezTo>
                    <a:pt x="12157" y="6389"/>
                    <a:pt x="8003" y="5476"/>
                    <a:pt x="6341" y="4259"/>
                  </a:cubicBezTo>
                  <a:cubicBezTo>
                    <a:pt x="4680" y="3042"/>
                    <a:pt x="5510" y="1521"/>
                    <a:pt x="63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2133600" y="1833426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2127250" y="2004876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2679700" y="1750876"/>
              <a:ext cx="1778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57" y="3200"/>
                    <a:pt x="7714" y="6400"/>
                    <a:pt x="10929" y="9733"/>
                  </a:cubicBezTo>
                  <a:cubicBezTo>
                    <a:pt x="14143" y="13067"/>
                    <a:pt x="16714" y="16533"/>
                    <a:pt x="18386" y="18533"/>
                  </a:cubicBezTo>
                  <a:cubicBezTo>
                    <a:pt x="20057" y="20533"/>
                    <a:pt x="20829" y="21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2679700" y="1731826"/>
              <a:ext cx="2286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00" y="1742"/>
                    <a:pt x="17200" y="3484"/>
                    <a:pt x="15000" y="5865"/>
                  </a:cubicBezTo>
                  <a:cubicBezTo>
                    <a:pt x="12800" y="8245"/>
                    <a:pt x="10600" y="11265"/>
                    <a:pt x="8100" y="13994"/>
                  </a:cubicBezTo>
                  <a:cubicBezTo>
                    <a:pt x="5600" y="16723"/>
                    <a:pt x="2800" y="191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3067050" y="1922326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3079750" y="1998526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21600"/>
                    <a:pt x="11314" y="21600"/>
                    <a:pt x="14914" y="18000"/>
                  </a:cubicBezTo>
                  <a:cubicBezTo>
                    <a:pt x="18514" y="14400"/>
                    <a:pt x="2005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3150608" y="1571094"/>
              <a:ext cx="130896" cy="264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228" fill="norm" stroke="1" extrusionOk="0">
                  <a:moveTo>
                    <a:pt x="12180" y="14956"/>
                  </a:moveTo>
                  <a:cubicBezTo>
                    <a:pt x="10466" y="14616"/>
                    <a:pt x="8751" y="14276"/>
                    <a:pt x="7208" y="14446"/>
                  </a:cubicBezTo>
                  <a:cubicBezTo>
                    <a:pt x="5666" y="14616"/>
                    <a:pt x="4294" y="15296"/>
                    <a:pt x="3094" y="16147"/>
                  </a:cubicBezTo>
                  <a:cubicBezTo>
                    <a:pt x="1894" y="16997"/>
                    <a:pt x="866" y="18017"/>
                    <a:pt x="351" y="18953"/>
                  </a:cubicBezTo>
                  <a:cubicBezTo>
                    <a:pt x="-163" y="19888"/>
                    <a:pt x="-163" y="20739"/>
                    <a:pt x="694" y="21079"/>
                  </a:cubicBezTo>
                  <a:cubicBezTo>
                    <a:pt x="1551" y="21419"/>
                    <a:pt x="3266" y="21249"/>
                    <a:pt x="5837" y="19803"/>
                  </a:cubicBezTo>
                  <a:cubicBezTo>
                    <a:pt x="8408" y="18358"/>
                    <a:pt x="11837" y="15636"/>
                    <a:pt x="14580" y="12490"/>
                  </a:cubicBezTo>
                  <a:cubicBezTo>
                    <a:pt x="17323" y="9343"/>
                    <a:pt x="19380" y="5772"/>
                    <a:pt x="20408" y="3561"/>
                  </a:cubicBezTo>
                  <a:cubicBezTo>
                    <a:pt x="21437" y="1350"/>
                    <a:pt x="21437" y="499"/>
                    <a:pt x="20580" y="159"/>
                  </a:cubicBezTo>
                  <a:cubicBezTo>
                    <a:pt x="19723" y="-181"/>
                    <a:pt x="18008" y="-11"/>
                    <a:pt x="16466" y="1010"/>
                  </a:cubicBezTo>
                  <a:cubicBezTo>
                    <a:pt x="14923" y="2030"/>
                    <a:pt x="13551" y="3901"/>
                    <a:pt x="12694" y="6537"/>
                  </a:cubicBezTo>
                  <a:cubicBezTo>
                    <a:pt x="11837" y="9173"/>
                    <a:pt x="11494" y="12575"/>
                    <a:pt x="11837" y="14701"/>
                  </a:cubicBezTo>
                  <a:cubicBezTo>
                    <a:pt x="12180" y="16827"/>
                    <a:pt x="13208" y="17677"/>
                    <a:pt x="14237" y="18443"/>
                  </a:cubicBezTo>
                  <a:cubicBezTo>
                    <a:pt x="15266" y="19208"/>
                    <a:pt x="16294" y="19888"/>
                    <a:pt x="16808" y="20313"/>
                  </a:cubicBezTo>
                  <a:cubicBezTo>
                    <a:pt x="17323" y="20739"/>
                    <a:pt x="17323" y="20909"/>
                    <a:pt x="17323" y="21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3511550" y="1769926"/>
              <a:ext cx="1079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6063"/>
                    <a:pt x="10165" y="12126"/>
                    <a:pt x="13765" y="15726"/>
                  </a:cubicBezTo>
                  <a:cubicBezTo>
                    <a:pt x="17365" y="19326"/>
                    <a:pt x="19482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3575627" y="1776276"/>
              <a:ext cx="126424" cy="34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38" fill="norm" stroke="1" extrusionOk="0">
                  <a:moveTo>
                    <a:pt x="21502" y="0"/>
                  </a:moveTo>
                  <a:cubicBezTo>
                    <a:pt x="17182" y="2518"/>
                    <a:pt x="12862" y="5036"/>
                    <a:pt x="9262" y="7951"/>
                  </a:cubicBezTo>
                  <a:cubicBezTo>
                    <a:pt x="5662" y="10866"/>
                    <a:pt x="2782" y="14179"/>
                    <a:pt x="1342" y="16299"/>
                  </a:cubicBezTo>
                  <a:cubicBezTo>
                    <a:pt x="-98" y="18420"/>
                    <a:pt x="-98" y="19347"/>
                    <a:pt x="82" y="20142"/>
                  </a:cubicBezTo>
                  <a:cubicBezTo>
                    <a:pt x="262" y="20937"/>
                    <a:pt x="622" y="21600"/>
                    <a:pt x="1522" y="21534"/>
                  </a:cubicBezTo>
                  <a:cubicBezTo>
                    <a:pt x="2422" y="21467"/>
                    <a:pt x="3862" y="20672"/>
                    <a:pt x="5302" y="19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4902200" y="1915976"/>
              <a:ext cx="1079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5948"/>
                    <a:pt x="7624" y="11896"/>
                    <a:pt x="10376" y="15809"/>
                  </a:cubicBezTo>
                  <a:cubicBezTo>
                    <a:pt x="13129" y="19722"/>
                    <a:pt x="14824" y="21600"/>
                    <a:pt x="15882" y="21600"/>
                  </a:cubicBezTo>
                  <a:cubicBezTo>
                    <a:pt x="16941" y="21600"/>
                    <a:pt x="17365" y="19722"/>
                    <a:pt x="18212" y="15965"/>
                  </a:cubicBezTo>
                  <a:cubicBezTo>
                    <a:pt x="19059" y="12209"/>
                    <a:pt x="20329" y="6574"/>
                    <a:pt x="21600" y="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5102512" y="1845553"/>
              <a:ext cx="91721" cy="22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8" h="21164" fill="norm" stroke="1" extrusionOk="0">
                  <a:moveTo>
                    <a:pt x="16136" y="7322"/>
                  </a:moveTo>
                  <a:cubicBezTo>
                    <a:pt x="16606" y="6313"/>
                    <a:pt x="17075" y="5303"/>
                    <a:pt x="16841" y="4294"/>
                  </a:cubicBezTo>
                  <a:cubicBezTo>
                    <a:pt x="16606" y="3285"/>
                    <a:pt x="15667" y="2275"/>
                    <a:pt x="14258" y="1367"/>
                  </a:cubicBezTo>
                  <a:cubicBezTo>
                    <a:pt x="12849" y="458"/>
                    <a:pt x="10971" y="-349"/>
                    <a:pt x="8154" y="156"/>
                  </a:cubicBezTo>
                  <a:cubicBezTo>
                    <a:pt x="5336" y="660"/>
                    <a:pt x="1580" y="2477"/>
                    <a:pt x="406" y="4294"/>
                  </a:cubicBezTo>
                  <a:cubicBezTo>
                    <a:pt x="-768" y="6111"/>
                    <a:pt x="641" y="7928"/>
                    <a:pt x="4162" y="9845"/>
                  </a:cubicBezTo>
                  <a:cubicBezTo>
                    <a:pt x="7684" y="11763"/>
                    <a:pt x="13319" y="13782"/>
                    <a:pt x="16606" y="15296"/>
                  </a:cubicBezTo>
                  <a:cubicBezTo>
                    <a:pt x="19893" y="16810"/>
                    <a:pt x="20832" y="17819"/>
                    <a:pt x="20128" y="18728"/>
                  </a:cubicBezTo>
                  <a:cubicBezTo>
                    <a:pt x="19423" y="19636"/>
                    <a:pt x="17075" y="20444"/>
                    <a:pt x="14493" y="20847"/>
                  </a:cubicBezTo>
                  <a:cubicBezTo>
                    <a:pt x="11910" y="21251"/>
                    <a:pt x="9093" y="21251"/>
                    <a:pt x="7449" y="20948"/>
                  </a:cubicBezTo>
                  <a:cubicBezTo>
                    <a:pt x="5806" y="20645"/>
                    <a:pt x="5336" y="20040"/>
                    <a:pt x="4867" y="19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5314950" y="1973126"/>
              <a:ext cx="381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0" y="3896046"/>
              <a:ext cx="266700" cy="731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0" y="21571"/>
                  </a:moveTo>
                  <a:cubicBezTo>
                    <a:pt x="0" y="20447"/>
                    <a:pt x="0" y="19324"/>
                    <a:pt x="686" y="17700"/>
                  </a:cubicBezTo>
                  <a:cubicBezTo>
                    <a:pt x="1371" y="16077"/>
                    <a:pt x="2743" y="13955"/>
                    <a:pt x="3857" y="11739"/>
                  </a:cubicBezTo>
                  <a:cubicBezTo>
                    <a:pt x="4971" y="9522"/>
                    <a:pt x="5829" y="7213"/>
                    <a:pt x="6600" y="5340"/>
                  </a:cubicBezTo>
                  <a:cubicBezTo>
                    <a:pt x="7371" y="3467"/>
                    <a:pt x="8057" y="2031"/>
                    <a:pt x="8571" y="1157"/>
                  </a:cubicBezTo>
                  <a:cubicBezTo>
                    <a:pt x="9086" y="283"/>
                    <a:pt x="9429" y="-29"/>
                    <a:pt x="9857" y="2"/>
                  </a:cubicBezTo>
                  <a:cubicBezTo>
                    <a:pt x="10286" y="33"/>
                    <a:pt x="10800" y="408"/>
                    <a:pt x="11657" y="1625"/>
                  </a:cubicBezTo>
                  <a:cubicBezTo>
                    <a:pt x="12514" y="2843"/>
                    <a:pt x="13714" y="4903"/>
                    <a:pt x="14914" y="7181"/>
                  </a:cubicBezTo>
                  <a:cubicBezTo>
                    <a:pt x="16114" y="9460"/>
                    <a:pt x="17314" y="11957"/>
                    <a:pt x="18429" y="13861"/>
                  </a:cubicBezTo>
                  <a:cubicBezTo>
                    <a:pt x="19543" y="15765"/>
                    <a:pt x="20571" y="17076"/>
                    <a:pt x="21600" y="18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85635" y="4309926"/>
              <a:ext cx="14296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2396" y="21600"/>
                  </a:moveTo>
                  <a:cubicBezTo>
                    <a:pt x="1126" y="20057"/>
                    <a:pt x="-145" y="18514"/>
                    <a:pt x="14" y="16971"/>
                  </a:cubicBezTo>
                  <a:cubicBezTo>
                    <a:pt x="173" y="15429"/>
                    <a:pt x="1761" y="13886"/>
                    <a:pt x="5573" y="11057"/>
                  </a:cubicBezTo>
                  <a:cubicBezTo>
                    <a:pt x="9384" y="8229"/>
                    <a:pt x="15420" y="4114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32662" y="4145768"/>
              <a:ext cx="143584" cy="246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298" fill="norm" stroke="1" extrusionOk="0">
                  <a:moveTo>
                    <a:pt x="12424" y="1017"/>
                  </a:moveTo>
                  <a:cubicBezTo>
                    <a:pt x="11207" y="468"/>
                    <a:pt x="9990" y="-81"/>
                    <a:pt x="7708" y="11"/>
                  </a:cubicBezTo>
                  <a:cubicBezTo>
                    <a:pt x="5427" y="102"/>
                    <a:pt x="2080" y="834"/>
                    <a:pt x="711" y="2116"/>
                  </a:cubicBezTo>
                  <a:cubicBezTo>
                    <a:pt x="-658" y="3397"/>
                    <a:pt x="-50" y="5227"/>
                    <a:pt x="2536" y="7699"/>
                  </a:cubicBezTo>
                  <a:cubicBezTo>
                    <a:pt x="5122" y="10170"/>
                    <a:pt x="9686" y="13282"/>
                    <a:pt x="12880" y="15112"/>
                  </a:cubicBezTo>
                  <a:cubicBezTo>
                    <a:pt x="16074" y="16943"/>
                    <a:pt x="17900" y="17492"/>
                    <a:pt x="19117" y="18224"/>
                  </a:cubicBezTo>
                  <a:cubicBezTo>
                    <a:pt x="20334" y="18956"/>
                    <a:pt x="20942" y="19872"/>
                    <a:pt x="20486" y="20512"/>
                  </a:cubicBezTo>
                  <a:cubicBezTo>
                    <a:pt x="20029" y="21153"/>
                    <a:pt x="18508" y="21519"/>
                    <a:pt x="16074" y="21153"/>
                  </a:cubicBezTo>
                  <a:cubicBezTo>
                    <a:pt x="13641" y="20787"/>
                    <a:pt x="10294" y="19688"/>
                    <a:pt x="6948" y="18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516703" y="4105929"/>
              <a:ext cx="121208" cy="27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262" fill="norm" stroke="1" extrusionOk="0">
                  <a:moveTo>
                    <a:pt x="15800" y="2010"/>
                  </a:moveTo>
                  <a:cubicBezTo>
                    <a:pt x="14720" y="1360"/>
                    <a:pt x="13640" y="710"/>
                    <a:pt x="11480" y="304"/>
                  </a:cubicBezTo>
                  <a:cubicBezTo>
                    <a:pt x="9320" y="-102"/>
                    <a:pt x="6080" y="-264"/>
                    <a:pt x="3560" y="873"/>
                  </a:cubicBezTo>
                  <a:cubicBezTo>
                    <a:pt x="1040" y="2010"/>
                    <a:pt x="-760" y="4446"/>
                    <a:pt x="320" y="6557"/>
                  </a:cubicBezTo>
                  <a:cubicBezTo>
                    <a:pt x="1400" y="8668"/>
                    <a:pt x="5360" y="10455"/>
                    <a:pt x="8780" y="11835"/>
                  </a:cubicBezTo>
                  <a:cubicBezTo>
                    <a:pt x="12200" y="13216"/>
                    <a:pt x="15080" y="14190"/>
                    <a:pt x="17060" y="15083"/>
                  </a:cubicBezTo>
                  <a:cubicBezTo>
                    <a:pt x="19040" y="15977"/>
                    <a:pt x="20120" y="16789"/>
                    <a:pt x="20480" y="17601"/>
                  </a:cubicBezTo>
                  <a:cubicBezTo>
                    <a:pt x="20840" y="18413"/>
                    <a:pt x="20480" y="19225"/>
                    <a:pt x="19400" y="19956"/>
                  </a:cubicBezTo>
                  <a:cubicBezTo>
                    <a:pt x="18320" y="20686"/>
                    <a:pt x="16520" y="21336"/>
                    <a:pt x="14900" y="21255"/>
                  </a:cubicBezTo>
                  <a:cubicBezTo>
                    <a:pt x="13280" y="21174"/>
                    <a:pt x="11840" y="20362"/>
                    <a:pt x="10400" y="19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699679" y="4157526"/>
              <a:ext cx="151221" cy="20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70" fill="norm" stroke="1" extrusionOk="0">
                  <a:moveTo>
                    <a:pt x="4333" y="0"/>
                  </a:moveTo>
                  <a:cubicBezTo>
                    <a:pt x="2833" y="668"/>
                    <a:pt x="1333" y="1336"/>
                    <a:pt x="583" y="4454"/>
                  </a:cubicBezTo>
                  <a:cubicBezTo>
                    <a:pt x="-167" y="7571"/>
                    <a:pt x="-167" y="13138"/>
                    <a:pt x="433" y="16478"/>
                  </a:cubicBezTo>
                  <a:cubicBezTo>
                    <a:pt x="1033" y="19819"/>
                    <a:pt x="2233" y="20932"/>
                    <a:pt x="3583" y="21266"/>
                  </a:cubicBezTo>
                  <a:cubicBezTo>
                    <a:pt x="4933" y="21600"/>
                    <a:pt x="6433" y="21155"/>
                    <a:pt x="8083" y="19596"/>
                  </a:cubicBezTo>
                  <a:cubicBezTo>
                    <a:pt x="9733" y="18037"/>
                    <a:pt x="11533" y="15365"/>
                    <a:pt x="12733" y="12693"/>
                  </a:cubicBezTo>
                  <a:cubicBezTo>
                    <a:pt x="13933" y="10021"/>
                    <a:pt x="14533" y="7348"/>
                    <a:pt x="14833" y="6569"/>
                  </a:cubicBezTo>
                  <a:cubicBezTo>
                    <a:pt x="15133" y="5790"/>
                    <a:pt x="15133" y="6903"/>
                    <a:pt x="15133" y="8573"/>
                  </a:cubicBezTo>
                  <a:cubicBezTo>
                    <a:pt x="15133" y="10243"/>
                    <a:pt x="15133" y="12470"/>
                    <a:pt x="16183" y="14363"/>
                  </a:cubicBezTo>
                  <a:cubicBezTo>
                    <a:pt x="17233" y="16256"/>
                    <a:pt x="19333" y="17814"/>
                    <a:pt x="21433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914400" y="4146550"/>
              <a:ext cx="215900" cy="178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080"/>
                  </a:moveTo>
                  <a:cubicBezTo>
                    <a:pt x="1059" y="7671"/>
                    <a:pt x="2118" y="13261"/>
                    <a:pt x="2647" y="16692"/>
                  </a:cubicBezTo>
                  <a:cubicBezTo>
                    <a:pt x="3176" y="20122"/>
                    <a:pt x="3176" y="21393"/>
                    <a:pt x="3071" y="21393"/>
                  </a:cubicBezTo>
                  <a:cubicBezTo>
                    <a:pt x="2965" y="21393"/>
                    <a:pt x="2753" y="20122"/>
                    <a:pt x="3282" y="16819"/>
                  </a:cubicBezTo>
                  <a:cubicBezTo>
                    <a:pt x="3812" y="13515"/>
                    <a:pt x="5082" y="8179"/>
                    <a:pt x="6247" y="4875"/>
                  </a:cubicBezTo>
                  <a:cubicBezTo>
                    <a:pt x="7412" y="1572"/>
                    <a:pt x="8471" y="301"/>
                    <a:pt x="9424" y="47"/>
                  </a:cubicBezTo>
                  <a:cubicBezTo>
                    <a:pt x="10376" y="-207"/>
                    <a:pt x="11224" y="555"/>
                    <a:pt x="11647" y="2588"/>
                  </a:cubicBezTo>
                  <a:cubicBezTo>
                    <a:pt x="12071" y="4621"/>
                    <a:pt x="12071" y="7925"/>
                    <a:pt x="12071" y="10212"/>
                  </a:cubicBezTo>
                  <a:cubicBezTo>
                    <a:pt x="12071" y="12499"/>
                    <a:pt x="12071" y="13769"/>
                    <a:pt x="12176" y="13769"/>
                  </a:cubicBezTo>
                  <a:cubicBezTo>
                    <a:pt x="12282" y="13769"/>
                    <a:pt x="12494" y="12499"/>
                    <a:pt x="12706" y="11228"/>
                  </a:cubicBezTo>
                  <a:cubicBezTo>
                    <a:pt x="12918" y="9958"/>
                    <a:pt x="13129" y="8687"/>
                    <a:pt x="13659" y="7289"/>
                  </a:cubicBezTo>
                  <a:cubicBezTo>
                    <a:pt x="14188" y="5892"/>
                    <a:pt x="15035" y="4367"/>
                    <a:pt x="15776" y="4113"/>
                  </a:cubicBezTo>
                  <a:cubicBezTo>
                    <a:pt x="16518" y="3859"/>
                    <a:pt x="17153" y="4875"/>
                    <a:pt x="18106" y="7544"/>
                  </a:cubicBezTo>
                  <a:cubicBezTo>
                    <a:pt x="19059" y="10212"/>
                    <a:pt x="20329" y="14532"/>
                    <a:pt x="21600" y="18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1174749" y="4066236"/>
              <a:ext cx="98516" cy="535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26" fill="norm" stroke="1" extrusionOk="0">
                  <a:moveTo>
                    <a:pt x="4136" y="4433"/>
                  </a:moveTo>
                  <a:cubicBezTo>
                    <a:pt x="2757" y="6814"/>
                    <a:pt x="1379" y="9195"/>
                    <a:pt x="919" y="11874"/>
                  </a:cubicBezTo>
                  <a:cubicBezTo>
                    <a:pt x="460" y="14553"/>
                    <a:pt x="919" y="17529"/>
                    <a:pt x="919" y="19272"/>
                  </a:cubicBezTo>
                  <a:cubicBezTo>
                    <a:pt x="919" y="21016"/>
                    <a:pt x="460" y="21526"/>
                    <a:pt x="230" y="21526"/>
                  </a:cubicBezTo>
                  <a:cubicBezTo>
                    <a:pt x="0" y="21526"/>
                    <a:pt x="0" y="21016"/>
                    <a:pt x="0" y="19145"/>
                  </a:cubicBezTo>
                  <a:cubicBezTo>
                    <a:pt x="0" y="17274"/>
                    <a:pt x="0" y="14043"/>
                    <a:pt x="689" y="11024"/>
                  </a:cubicBezTo>
                  <a:cubicBezTo>
                    <a:pt x="1379" y="8005"/>
                    <a:pt x="2757" y="5198"/>
                    <a:pt x="3906" y="3540"/>
                  </a:cubicBezTo>
                  <a:cubicBezTo>
                    <a:pt x="5055" y="1882"/>
                    <a:pt x="5974" y="1372"/>
                    <a:pt x="7123" y="946"/>
                  </a:cubicBezTo>
                  <a:cubicBezTo>
                    <a:pt x="8272" y="521"/>
                    <a:pt x="9651" y="181"/>
                    <a:pt x="11489" y="54"/>
                  </a:cubicBezTo>
                  <a:cubicBezTo>
                    <a:pt x="13328" y="-74"/>
                    <a:pt x="15626" y="11"/>
                    <a:pt x="17694" y="479"/>
                  </a:cubicBezTo>
                  <a:cubicBezTo>
                    <a:pt x="19762" y="946"/>
                    <a:pt x="21600" y="1797"/>
                    <a:pt x="21370" y="3072"/>
                  </a:cubicBezTo>
                  <a:cubicBezTo>
                    <a:pt x="21140" y="4348"/>
                    <a:pt x="18843" y="6049"/>
                    <a:pt x="15626" y="7027"/>
                  </a:cubicBezTo>
                  <a:cubicBezTo>
                    <a:pt x="12409" y="8005"/>
                    <a:pt x="8272" y="8260"/>
                    <a:pt x="4136" y="8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1334496" y="3776526"/>
              <a:ext cx="157755" cy="465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84" fill="norm" stroke="1" extrusionOk="0">
                  <a:moveTo>
                    <a:pt x="14552" y="0"/>
                  </a:moveTo>
                  <a:cubicBezTo>
                    <a:pt x="11672" y="2639"/>
                    <a:pt x="8792" y="5278"/>
                    <a:pt x="7064" y="8308"/>
                  </a:cubicBezTo>
                  <a:cubicBezTo>
                    <a:pt x="5336" y="11338"/>
                    <a:pt x="4760" y="14758"/>
                    <a:pt x="4472" y="16762"/>
                  </a:cubicBezTo>
                  <a:cubicBezTo>
                    <a:pt x="4184" y="18766"/>
                    <a:pt x="4184" y="19352"/>
                    <a:pt x="4760" y="19987"/>
                  </a:cubicBezTo>
                  <a:cubicBezTo>
                    <a:pt x="5336" y="20623"/>
                    <a:pt x="6488" y="21307"/>
                    <a:pt x="7496" y="21453"/>
                  </a:cubicBezTo>
                  <a:cubicBezTo>
                    <a:pt x="8504" y="21600"/>
                    <a:pt x="9368" y="21209"/>
                    <a:pt x="9800" y="20378"/>
                  </a:cubicBezTo>
                  <a:cubicBezTo>
                    <a:pt x="10232" y="19548"/>
                    <a:pt x="10232" y="18277"/>
                    <a:pt x="9224" y="17153"/>
                  </a:cubicBezTo>
                  <a:cubicBezTo>
                    <a:pt x="8216" y="16029"/>
                    <a:pt x="6200" y="15052"/>
                    <a:pt x="4184" y="14367"/>
                  </a:cubicBezTo>
                  <a:cubicBezTo>
                    <a:pt x="2168" y="13683"/>
                    <a:pt x="152" y="13292"/>
                    <a:pt x="8" y="13097"/>
                  </a:cubicBezTo>
                  <a:cubicBezTo>
                    <a:pt x="-136" y="12901"/>
                    <a:pt x="1592" y="12901"/>
                    <a:pt x="3896" y="12999"/>
                  </a:cubicBezTo>
                  <a:cubicBezTo>
                    <a:pt x="6200" y="13097"/>
                    <a:pt x="9080" y="13292"/>
                    <a:pt x="11672" y="13879"/>
                  </a:cubicBezTo>
                  <a:cubicBezTo>
                    <a:pt x="14264" y="14465"/>
                    <a:pt x="16568" y="15443"/>
                    <a:pt x="17720" y="16176"/>
                  </a:cubicBezTo>
                  <a:cubicBezTo>
                    <a:pt x="18872" y="16909"/>
                    <a:pt x="18872" y="17397"/>
                    <a:pt x="18728" y="17886"/>
                  </a:cubicBezTo>
                  <a:cubicBezTo>
                    <a:pt x="18584" y="18375"/>
                    <a:pt x="18296" y="18863"/>
                    <a:pt x="17720" y="18766"/>
                  </a:cubicBezTo>
                  <a:cubicBezTo>
                    <a:pt x="17144" y="18668"/>
                    <a:pt x="16280" y="17984"/>
                    <a:pt x="15992" y="16860"/>
                  </a:cubicBezTo>
                  <a:cubicBezTo>
                    <a:pt x="15704" y="15736"/>
                    <a:pt x="15992" y="14172"/>
                    <a:pt x="17000" y="13048"/>
                  </a:cubicBezTo>
                  <a:cubicBezTo>
                    <a:pt x="18008" y="11924"/>
                    <a:pt x="19736" y="11240"/>
                    <a:pt x="21464" y="10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1525554" y="4001864"/>
              <a:ext cx="265147" cy="200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267" fill="norm" stroke="1" extrusionOk="0">
                  <a:moveTo>
                    <a:pt x="6045" y="5747"/>
                  </a:moveTo>
                  <a:cubicBezTo>
                    <a:pt x="5188" y="5747"/>
                    <a:pt x="4331" y="5747"/>
                    <a:pt x="3303" y="7097"/>
                  </a:cubicBezTo>
                  <a:cubicBezTo>
                    <a:pt x="2274" y="8447"/>
                    <a:pt x="1074" y="11147"/>
                    <a:pt x="474" y="13622"/>
                  </a:cubicBezTo>
                  <a:cubicBezTo>
                    <a:pt x="-126" y="16097"/>
                    <a:pt x="-126" y="18347"/>
                    <a:pt x="303" y="19697"/>
                  </a:cubicBezTo>
                  <a:cubicBezTo>
                    <a:pt x="731" y="21047"/>
                    <a:pt x="1588" y="21497"/>
                    <a:pt x="2788" y="21160"/>
                  </a:cubicBezTo>
                  <a:cubicBezTo>
                    <a:pt x="3988" y="20822"/>
                    <a:pt x="5531" y="19697"/>
                    <a:pt x="6474" y="18010"/>
                  </a:cubicBezTo>
                  <a:cubicBezTo>
                    <a:pt x="7417" y="16322"/>
                    <a:pt x="7760" y="14072"/>
                    <a:pt x="7931" y="12385"/>
                  </a:cubicBezTo>
                  <a:cubicBezTo>
                    <a:pt x="8103" y="10697"/>
                    <a:pt x="8103" y="9572"/>
                    <a:pt x="8445" y="8672"/>
                  </a:cubicBezTo>
                  <a:cubicBezTo>
                    <a:pt x="8788" y="7772"/>
                    <a:pt x="9474" y="7097"/>
                    <a:pt x="10245" y="6872"/>
                  </a:cubicBezTo>
                  <a:cubicBezTo>
                    <a:pt x="11017" y="6647"/>
                    <a:pt x="11874" y="6872"/>
                    <a:pt x="12303" y="8222"/>
                  </a:cubicBezTo>
                  <a:cubicBezTo>
                    <a:pt x="12731" y="9572"/>
                    <a:pt x="12731" y="12047"/>
                    <a:pt x="12731" y="13847"/>
                  </a:cubicBezTo>
                  <a:cubicBezTo>
                    <a:pt x="12731" y="15647"/>
                    <a:pt x="12731" y="16772"/>
                    <a:pt x="12731" y="16772"/>
                  </a:cubicBezTo>
                  <a:cubicBezTo>
                    <a:pt x="12731" y="16772"/>
                    <a:pt x="12731" y="15647"/>
                    <a:pt x="13417" y="12947"/>
                  </a:cubicBezTo>
                  <a:cubicBezTo>
                    <a:pt x="14103" y="10247"/>
                    <a:pt x="15474" y="5972"/>
                    <a:pt x="16588" y="3384"/>
                  </a:cubicBezTo>
                  <a:cubicBezTo>
                    <a:pt x="17703" y="797"/>
                    <a:pt x="18560" y="-103"/>
                    <a:pt x="19160" y="9"/>
                  </a:cubicBezTo>
                  <a:cubicBezTo>
                    <a:pt x="19760" y="122"/>
                    <a:pt x="20103" y="1247"/>
                    <a:pt x="20445" y="4172"/>
                  </a:cubicBezTo>
                  <a:cubicBezTo>
                    <a:pt x="20788" y="7097"/>
                    <a:pt x="21131" y="11822"/>
                    <a:pt x="21474" y="16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835149" y="3962122"/>
              <a:ext cx="100212" cy="290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1" h="21493" fill="norm" stroke="1" extrusionOk="0">
                  <a:moveTo>
                    <a:pt x="17788" y="5058"/>
                  </a:moveTo>
                  <a:cubicBezTo>
                    <a:pt x="18212" y="4276"/>
                    <a:pt x="18635" y="3493"/>
                    <a:pt x="19059" y="2632"/>
                  </a:cubicBezTo>
                  <a:cubicBezTo>
                    <a:pt x="19482" y="1771"/>
                    <a:pt x="19906" y="832"/>
                    <a:pt x="18847" y="363"/>
                  </a:cubicBezTo>
                  <a:cubicBezTo>
                    <a:pt x="17788" y="-107"/>
                    <a:pt x="15247" y="-107"/>
                    <a:pt x="13765" y="284"/>
                  </a:cubicBezTo>
                  <a:cubicBezTo>
                    <a:pt x="12282" y="676"/>
                    <a:pt x="11859" y="1458"/>
                    <a:pt x="12494" y="2554"/>
                  </a:cubicBezTo>
                  <a:cubicBezTo>
                    <a:pt x="13129" y="3650"/>
                    <a:pt x="14824" y="5058"/>
                    <a:pt x="16941" y="7328"/>
                  </a:cubicBezTo>
                  <a:cubicBezTo>
                    <a:pt x="19059" y="9597"/>
                    <a:pt x="21600" y="12728"/>
                    <a:pt x="18847" y="15232"/>
                  </a:cubicBezTo>
                  <a:cubicBezTo>
                    <a:pt x="16094" y="17736"/>
                    <a:pt x="8047" y="19615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245233" y="4287431"/>
              <a:ext cx="1785607" cy="300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22" fill="norm" stroke="1" extrusionOk="0">
                  <a:moveTo>
                    <a:pt x="335" y="19731"/>
                  </a:moveTo>
                  <a:cubicBezTo>
                    <a:pt x="182" y="20034"/>
                    <a:pt x="29" y="20336"/>
                    <a:pt x="4" y="20713"/>
                  </a:cubicBezTo>
                  <a:cubicBezTo>
                    <a:pt x="-22" y="21091"/>
                    <a:pt x="80" y="21544"/>
                    <a:pt x="552" y="21393"/>
                  </a:cubicBezTo>
                  <a:cubicBezTo>
                    <a:pt x="1025" y="21242"/>
                    <a:pt x="1867" y="20487"/>
                    <a:pt x="2774" y="19505"/>
                  </a:cubicBezTo>
                  <a:cubicBezTo>
                    <a:pt x="3680" y="18523"/>
                    <a:pt x="4650" y="17315"/>
                    <a:pt x="5557" y="16333"/>
                  </a:cubicBezTo>
                  <a:cubicBezTo>
                    <a:pt x="6463" y="15351"/>
                    <a:pt x="7306" y="14596"/>
                    <a:pt x="8199" y="13841"/>
                  </a:cubicBezTo>
                  <a:cubicBezTo>
                    <a:pt x="9093" y="13085"/>
                    <a:pt x="10038" y="12330"/>
                    <a:pt x="10957" y="11424"/>
                  </a:cubicBezTo>
                  <a:cubicBezTo>
                    <a:pt x="11876" y="10517"/>
                    <a:pt x="12769" y="9460"/>
                    <a:pt x="13676" y="8327"/>
                  </a:cubicBezTo>
                  <a:cubicBezTo>
                    <a:pt x="14582" y="7194"/>
                    <a:pt x="15501" y="5986"/>
                    <a:pt x="16484" y="4853"/>
                  </a:cubicBezTo>
                  <a:cubicBezTo>
                    <a:pt x="17467" y="3720"/>
                    <a:pt x="18514" y="2663"/>
                    <a:pt x="19280" y="1908"/>
                  </a:cubicBezTo>
                  <a:cubicBezTo>
                    <a:pt x="20046" y="1152"/>
                    <a:pt x="20531" y="699"/>
                    <a:pt x="20889" y="397"/>
                  </a:cubicBezTo>
                  <a:cubicBezTo>
                    <a:pt x="21246" y="95"/>
                    <a:pt x="21476" y="-56"/>
                    <a:pt x="21527" y="20"/>
                  </a:cubicBezTo>
                  <a:cubicBezTo>
                    <a:pt x="21578" y="95"/>
                    <a:pt x="21450" y="397"/>
                    <a:pt x="21323" y="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2222500" y="4062276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2247900" y="419562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2755900" y="3913803"/>
              <a:ext cx="279400" cy="381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6155"/>
                  </a:moveTo>
                  <a:cubicBezTo>
                    <a:pt x="655" y="5210"/>
                    <a:pt x="1309" y="4266"/>
                    <a:pt x="1800" y="4266"/>
                  </a:cubicBezTo>
                  <a:cubicBezTo>
                    <a:pt x="2291" y="4266"/>
                    <a:pt x="2618" y="5210"/>
                    <a:pt x="2864" y="7217"/>
                  </a:cubicBezTo>
                  <a:cubicBezTo>
                    <a:pt x="3109" y="9224"/>
                    <a:pt x="3273" y="12292"/>
                    <a:pt x="3273" y="14535"/>
                  </a:cubicBezTo>
                  <a:cubicBezTo>
                    <a:pt x="3273" y="16778"/>
                    <a:pt x="3109" y="18194"/>
                    <a:pt x="2782" y="19374"/>
                  </a:cubicBezTo>
                  <a:cubicBezTo>
                    <a:pt x="2455" y="20555"/>
                    <a:pt x="1964" y="21499"/>
                    <a:pt x="1555" y="21263"/>
                  </a:cubicBezTo>
                  <a:cubicBezTo>
                    <a:pt x="1145" y="21027"/>
                    <a:pt x="818" y="19610"/>
                    <a:pt x="736" y="16955"/>
                  </a:cubicBezTo>
                  <a:cubicBezTo>
                    <a:pt x="655" y="14299"/>
                    <a:pt x="818" y="10404"/>
                    <a:pt x="1064" y="7630"/>
                  </a:cubicBezTo>
                  <a:cubicBezTo>
                    <a:pt x="1309" y="4856"/>
                    <a:pt x="1636" y="3204"/>
                    <a:pt x="2045" y="2024"/>
                  </a:cubicBezTo>
                  <a:cubicBezTo>
                    <a:pt x="2455" y="843"/>
                    <a:pt x="2945" y="135"/>
                    <a:pt x="3518" y="17"/>
                  </a:cubicBezTo>
                  <a:cubicBezTo>
                    <a:pt x="4091" y="-101"/>
                    <a:pt x="4745" y="371"/>
                    <a:pt x="5973" y="2142"/>
                  </a:cubicBezTo>
                  <a:cubicBezTo>
                    <a:pt x="7200" y="3912"/>
                    <a:pt x="9000" y="6981"/>
                    <a:pt x="10636" y="9755"/>
                  </a:cubicBezTo>
                  <a:cubicBezTo>
                    <a:pt x="12273" y="12529"/>
                    <a:pt x="13745" y="15007"/>
                    <a:pt x="14891" y="16483"/>
                  </a:cubicBezTo>
                  <a:cubicBezTo>
                    <a:pt x="16036" y="17958"/>
                    <a:pt x="16855" y="18430"/>
                    <a:pt x="17509" y="18312"/>
                  </a:cubicBezTo>
                  <a:cubicBezTo>
                    <a:pt x="18164" y="18194"/>
                    <a:pt x="18655" y="17486"/>
                    <a:pt x="19145" y="15243"/>
                  </a:cubicBezTo>
                  <a:cubicBezTo>
                    <a:pt x="19636" y="13001"/>
                    <a:pt x="20127" y="9224"/>
                    <a:pt x="20536" y="6509"/>
                  </a:cubicBezTo>
                  <a:cubicBezTo>
                    <a:pt x="20945" y="3794"/>
                    <a:pt x="21273" y="2142"/>
                    <a:pt x="21600" y="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3075473" y="4087676"/>
              <a:ext cx="104935" cy="171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400" fill="norm" stroke="1" extrusionOk="0">
                  <a:moveTo>
                    <a:pt x="17373" y="0"/>
                  </a:moveTo>
                  <a:cubicBezTo>
                    <a:pt x="11444" y="3688"/>
                    <a:pt x="5514" y="7376"/>
                    <a:pt x="2550" y="10800"/>
                  </a:cubicBezTo>
                  <a:cubicBezTo>
                    <a:pt x="-415" y="14224"/>
                    <a:pt x="-415" y="17385"/>
                    <a:pt x="644" y="19229"/>
                  </a:cubicBezTo>
                  <a:cubicBezTo>
                    <a:pt x="1703" y="21073"/>
                    <a:pt x="3820" y="21600"/>
                    <a:pt x="6785" y="21337"/>
                  </a:cubicBezTo>
                  <a:cubicBezTo>
                    <a:pt x="9750" y="21073"/>
                    <a:pt x="13561" y="20020"/>
                    <a:pt x="16314" y="17649"/>
                  </a:cubicBezTo>
                  <a:cubicBezTo>
                    <a:pt x="19067" y="15278"/>
                    <a:pt x="20761" y="11590"/>
                    <a:pt x="20973" y="8561"/>
                  </a:cubicBezTo>
                  <a:cubicBezTo>
                    <a:pt x="21185" y="5532"/>
                    <a:pt x="19914" y="3161"/>
                    <a:pt x="18644" y="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3219450" y="4045342"/>
              <a:ext cx="166994" cy="182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600" fill="norm" stroke="1" extrusionOk="0">
                  <a:moveTo>
                    <a:pt x="0" y="5777"/>
                  </a:moveTo>
                  <a:cubicBezTo>
                    <a:pt x="1350" y="6530"/>
                    <a:pt x="2700" y="7284"/>
                    <a:pt x="3780" y="9293"/>
                  </a:cubicBezTo>
                  <a:cubicBezTo>
                    <a:pt x="4860" y="11302"/>
                    <a:pt x="5670" y="14567"/>
                    <a:pt x="5940" y="16828"/>
                  </a:cubicBezTo>
                  <a:cubicBezTo>
                    <a:pt x="6210" y="19088"/>
                    <a:pt x="5940" y="20344"/>
                    <a:pt x="5670" y="20219"/>
                  </a:cubicBezTo>
                  <a:cubicBezTo>
                    <a:pt x="5400" y="20093"/>
                    <a:pt x="5130" y="18586"/>
                    <a:pt x="5805" y="15321"/>
                  </a:cubicBezTo>
                  <a:cubicBezTo>
                    <a:pt x="6480" y="12056"/>
                    <a:pt x="8100" y="7033"/>
                    <a:pt x="9720" y="4019"/>
                  </a:cubicBezTo>
                  <a:cubicBezTo>
                    <a:pt x="11340" y="1005"/>
                    <a:pt x="12960" y="0"/>
                    <a:pt x="14985" y="0"/>
                  </a:cubicBezTo>
                  <a:cubicBezTo>
                    <a:pt x="17010" y="0"/>
                    <a:pt x="19440" y="1005"/>
                    <a:pt x="20520" y="4772"/>
                  </a:cubicBezTo>
                  <a:cubicBezTo>
                    <a:pt x="21600" y="8540"/>
                    <a:pt x="21330" y="15070"/>
                    <a:pt x="210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3460750" y="4010041"/>
              <a:ext cx="190500" cy="182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14157"/>
                  </a:moveTo>
                  <a:cubicBezTo>
                    <a:pt x="4320" y="10966"/>
                    <a:pt x="8640" y="7775"/>
                    <a:pt x="10920" y="5443"/>
                  </a:cubicBezTo>
                  <a:cubicBezTo>
                    <a:pt x="13200" y="3111"/>
                    <a:pt x="13440" y="1639"/>
                    <a:pt x="12960" y="780"/>
                  </a:cubicBezTo>
                  <a:cubicBezTo>
                    <a:pt x="12480" y="-80"/>
                    <a:pt x="11280" y="-325"/>
                    <a:pt x="9600" y="534"/>
                  </a:cubicBezTo>
                  <a:cubicBezTo>
                    <a:pt x="7920" y="1393"/>
                    <a:pt x="5760" y="3357"/>
                    <a:pt x="4440" y="6302"/>
                  </a:cubicBezTo>
                  <a:cubicBezTo>
                    <a:pt x="3120" y="9248"/>
                    <a:pt x="2640" y="13175"/>
                    <a:pt x="4320" y="16120"/>
                  </a:cubicBezTo>
                  <a:cubicBezTo>
                    <a:pt x="6000" y="19066"/>
                    <a:pt x="9840" y="21030"/>
                    <a:pt x="13080" y="21152"/>
                  </a:cubicBezTo>
                  <a:cubicBezTo>
                    <a:pt x="16320" y="21275"/>
                    <a:pt x="18960" y="19557"/>
                    <a:pt x="21600" y="17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3771900" y="3776526"/>
              <a:ext cx="3401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9059" y="0"/>
                  </a:moveTo>
                  <a:cubicBezTo>
                    <a:pt x="20329" y="3600"/>
                    <a:pt x="21600" y="7200"/>
                    <a:pt x="18424" y="10800"/>
                  </a:cubicBezTo>
                  <a:cubicBezTo>
                    <a:pt x="15247" y="14400"/>
                    <a:pt x="762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3778250" y="4265476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8" name="Drawing"/>
          <p:cNvGrpSpPr/>
          <p:nvPr/>
        </p:nvGrpSpPr>
        <p:grpSpPr>
          <a:xfrm>
            <a:off x="19050" y="1206240"/>
            <a:ext cx="12928600" cy="7467860"/>
            <a:chOff x="0" y="0"/>
            <a:chExt cx="12928600" cy="7467859"/>
          </a:xfrm>
        </p:grpSpPr>
        <p:sp>
          <p:nvSpPr>
            <p:cNvPr id="1215" name="Line"/>
            <p:cNvSpPr/>
            <p:nvPr/>
          </p:nvSpPr>
          <p:spPr>
            <a:xfrm>
              <a:off x="2239697" y="6609"/>
              <a:ext cx="21140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2753" y="0"/>
                  </a:moveTo>
                  <a:cubicBezTo>
                    <a:pt x="2111" y="1575"/>
                    <a:pt x="1470" y="3150"/>
                    <a:pt x="1577" y="6131"/>
                  </a:cubicBezTo>
                  <a:cubicBezTo>
                    <a:pt x="1684" y="9113"/>
                    <a:pt x="2539" y="13500"/>
                    <a:pt x="2967" y="16031"/>
                  </a:cubicBezTo>
                  <a:cubicBezTo>
                    <a:pt x="3395" y="18563"/>
                    <a:pt x="3395" y="19238"/>
                    <a:pt x="3502" y="19856"/>
                  </a:cubicBezTo>
                  <a:cubicBezTo>
                    <a:pt x="3609" y="20475"/>
                    <a:pt x="3822" y="21038"/>
                    <a:pt x="3502" y="21094"/>
                  </a:cubicBezTo>
                  <a:cubicBezTo>
                    <a:pt x="3181" y="21150"/>
                    <a:pt x="2325" y="20700"/>
                    <a:pt x="1684" y="19912"/>
                  </a:cubicBezTo>
                  <a:cubicBezTo>
                    <a:pt x="1042" y="19125"/>
                    <a:pt x="614" y="18000"/>
                    <a:pt x="294" y="17100"/>
                  </a:cubicBezTo>
                  <a:cubicBezTo>
                    <a:pt x="-27" y="16200"/>
                    <a:pt x="-241" y="15525"/>
                    <a:pt x="508" y="15131"/>
                  </a:cubicBezTo>
                  <a:cubicBezTo>
                    <a:pt x="1256" y="14738"/>
                    <a:pt x="2967" y="14625"/>
                    <a:pt x="5319" y="13950"/>
                  </a:cubicBezTo>
                  <a:cubicBezTo>
                    <a:pt x="7672" y="13275"/>
                    <a:pt x="10666" y="12038"/>
                    <a:pt x="12805" y="10350"/>
                  </a:cubicBezTo>
                  <a:cubicBezTo>
                    <a:pt x="14943" y="8663"/>
                    <a:pt x="16226" y="6525"/>
                    <a:pt x="16975" y="5063"/>
                  </a:cubicBezTo>
                  <a:cubicBezTo>
                    <a:pt x="17723" y="3600"/>
                    <a:pt x="17937" y="2813"/>
                    <a:pt x="18151" y="2756"/>
                  </a:cubicBezTo>
                  <a:cubicBezTo>
                    <a:pt x="18365" y="2700"/>
                    <a:pt x="18579" y="3375"/>
                    <a:pt x="18793" y="5569"/>
                  </a:cubicBezTo>
                  <a:cubicBezTo>
                    <a:pt x="19007" y="7762"/>
                    <a:pt x="19220" y="11475"/>
                    <a:pt x="19648" y="14400"/>
                  </a:cubicBezTo>
                  <a:cubicBezTo>
                    <a:pt x="20076" y="17325"/>
                    <a:pt x="20717" y="19463"/>
                    <a:pt x="213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2476500" y="222509"/>
              <a:ext cx="254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2549265" y="249192"/>
              <a:ext cx="102130" cy="35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290" fill="norm" stroke="1" extrusionOk="0">
                  <a:moveTo>
                    <a:pt x="16585" y="1448"/>
                  </a:moveTo>
                  <a:cubicBezTo>
                    <a:pt x="15263" y="939"/>
                    <a:pt x="13940" y="431"/>
                    <a:pt x="12177" y="177"/>
                  </a:cubicBezTo>
                  <a:cubicBezTo>
                    <a:pt x="10414" y="-77"/>
                    <a:pt x="8210" y="-77"/>
                    <a:pt x="6446" y="304"/>
                  </a:cubicBezTo>
                  <a:cubicBezTo>
                    <a:pt x="4683" y="685"/>
                    <a:pt x="3361" y="1448"/>
                    <a:pt x="2258" y="2210"/>
                  </a:cubicBezTo>
                  <a:cubicBezTo>
                    <a:pt x="1156" y="2972"/>
                    <a:pt x="275" y="3735"/>
                    <a:pt x="54" y="4434"/>
                  </a:cubicBezTo>
                  <a:cubicBezTo>
                    <a:pt x="-166" y="5132"/>
                    <a:pt x="275" y="5768"/>
                    <a:pt x="1597" y="6085"/>
                  </a:cubicBezTo>
                  <a:cubicBezTo>
                    <a:pt x="2920" y="6403"/>
                    <a:pt x="5124" y="6403"/>
                    <a:pt x="7769" y="5958"/>
                  </a:cubicBezTo>
                  <a:cubicBezTo>
                    <a:pt x="10414" y="5514"/>
                    <a:pt x="13499" y="4624"/>
                    <a:pt x="15483" y="3862"/>
                  </a:cubicBezTo>
                  <a:cubicBezTo>
                    <a:pt x="17467" y="3099"/>
                    <a:pt x="18348" y="2464"/>
                    <a:pt x="18789" y="2528"/>
                  </a:cubicBezTo>
                  <a:cubicBezTo>
                    <a:pt x="19230" y="2591"/>
                    <a:pt x="19230" y="3354"/>
                    <a:pt x="19671" y="5641"/>
                  </a:cubicBezTo>
                  <a:cubicBezTo>
                    <a:pt x="20112" y="7928"/>
                    <a:pt x="20993" y="11739"/>
                    <a:pt x="21214" y="14281"/>
                  </a:cubicBezTo>
                  <a:cubicBezTo>
                    <a:pt x="21434" y="16822"/>
                    <a:pt x="20993" y="18092"/>
                    <a:pt x="20112" y="19045"/>
                  </a:cubicBezTo>
                  <a:cubicBezTo>
                    <a:pt x="19230" y="19998"/>
                    <a:pt x="17907" y="20634"/>
                    <a:pt x="16144" y="21015"/>
                  </a:cubicBezTo>
                  <a:cubicBezTo>
                    <a:pt x="14381" y="21396"/>
                    <a:pt x="12177" y="21523"/>
                    <a:pt x="10193" y="20443"/>
                  </a:cubicBezTo>
                  <a:cubicBezTo>
                    <a:pt x="8210" y="19363"/>
                    <a:pt x="6446" y="17076"/>
                    <a:pt x="6005" y="15424"/>
                  </a:cubicBezTo>
                  <a:cubicBezTo>
                    <a:pt x="5565" y="13772"/>
                    <a:pt x="6446" y="12756"/>
                    <a:pt x="7328" y="11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2699113" y="68978"/>
              <a:ext cx="132987" cy="324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35" fill="norm" stroke="1" extrusionOk="0">
                  <a:moveTo>
                    <a:pt x="1998" y="1338"/>
                  </a:moveTo>
                  <a:cubicBezTo>
                    <a:pt x="1998" y="636"/>
                    <a:pt x="1998" y="-65"/>
                    <a:pt x="1655" y="5"/>
                  </a:cubicBezTo>
                  <a:cubicBezTo>
                    <a:pt x="1312" y="75"/>
                    <a:pt x="627" y="917"/>
                    <a:pt x="284" y="3652"/>
                  </a:cubicBezTo>
                  <a:cubicBezTo>
                    <a:pt x="-59" y="6387"/>
                    <a:pt x="-59" y="11016"/>
                    <a:pt x="112" y="14031"/>
                  </a:cubicBezTo>
                  <a:cubicBezTo>
                    <a:pt x="284" y="17047"/>
                    <a:pt x="627" y="18449"/>
                    <a:pt x="970" y="19501"/>
                  </a:cubicBezTo>
                  <a:cubicBezTo>
                    <a:pt x="1312" y="20553"/>
                    <a:pt x="1655" y="21254"/>
                    <a:pt x="1827" y="21044"/>
                  </a:cubicBezTo>
                  <a:cubicBezTo>
                    <a:pt x="1998" y="20834"/>
                    <a:pt x="1998" y="19712"/>
                    <a:pt x="2855" y="17958"/>
                  </a:cubicBezTo>
                  <a:cubicBezTo>
                    <a:pt x="3712" y="16205"/>
                    <a:pt x="5427" y="13821"/>
                    <a:pt x="6798" y="12348"/>
                  </a:cubicBezTo>
                  <a:cubicBezTo>
                    <a:pt x="8170" y="10875"/>
                    <a:pt x="9198" y="10314"/>
                    <a:pt x="10570" y="10104"/>
                  </a:cubicBezTo>
                  <a:cubicBezTo>
                    <a:pt x="11941" y="9893"/>
                    <a:pt x="13655" y="10034"/>
                    <a:pt x="15027" y="11086"/>
                  </a:cubicBezTo>
                  <a:cubicBezTo>
                    <a:pt x="16398" y="12138"/>
                    <a:pt x="17427" y="14101"/>
                    <a:pt x="18455" y="15995"/>
                  </a:cubicBezTo>
                  <a:cubicBezTo>
                    <a:pt x="19484" y="17888"/>
                    <a:pt x="20512" y="19712"/>
                    <a:pt x="21541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2920999" y="273309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086100" y="25659"/>
              <a:ext cx="190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603"/>
                    <a:pt x="4800" y="9207"/>
                    <a:pt x="8400" y="12807"/>
                  </a:cubicBezTo>
                  <a:cubicBezTo>
                    <a:pt x="12000" y="16407"/>
                    <a:pt x="16800" y="190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3152165" y="211543"/>
              <a:ext cx="130786" cy="17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0805" fill="norm" stroke="1" extrusionOk="0">
                  <a:moveTo>
                    <a:pt x="1641" y="9818"/>
                  </a:moveTo>
                  <a:cubicBezTo>
                    <a:pt x="3355" y="9560"/>
                    <a:pt x="5070" y="9303"/>
                    <a:pt x="6955" y="8146"/>
                  </a:cubicBezTo>
                  <a:cubicBezTo>
                    <a:pt x="8841" y="6989"/>
                    <a:pt x="10898" y="4932"/>
                    <a:pt x="12098" y="3260"/>
                  </a:cubicBezTo>
                  <a:cubicBezTo>
                    <a:pt x="13298" y="1589"/>
                    <a:pt x="13641" y="303"/>
                    <a:pt x="12784" y="46"/>
                  </a:cubicBezTo>
                  <a:cubicBezTo>
                    <a:pt x="11927" y="-211"/>
                    <a:pt x="9870" y="560"/>
                    <a:pt x="7470" y="3260"/>
                  </a:cubicBezTo>
                  <a:cubicBezTo>
                    <a:pt x="5070" y="5960"/>
                    <a:pt x="2327" y="10589"/>
                    <a:pt x="955" y="13675"/>
                  </a:cubicBezTo>
                  <a:cubicBezTo>
                    <a:pt x="-416" y="16760"/>
                    <a:pt x="-416" y="18303"/>
                    <a:pt x="1641" y="19460"/>
                  </a:cubicBezTo>
                  <a:cubicBezTo>
                    <a:pt x="3698" y="20618"/>
                    <a:pt x="7813" y="21389"/>
                    <a:pt x="11413" y="20232"/>
                  </a:cubicBezTo>
                  <a:cubicBezTo>
                    <a:pt x="15013" y="19075"/>
                    <a:pt x="18098" y="15989"/>
                    <a:pt x="21184" y="12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3308350" y="8574"/>
              <a:ext cx="386028" cy="351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51" fill="norm" stroke="1" extrusionOk="0">
                  <a:moveTo>
                    <a:pt x="0" y="15219"/>
                  </a:moveTo>
                  <a:cubicBezTo>
                    <a:pt x="236" y="14580"/>
                    <a:pt x="472" y="13941"/>
                    <a:pt x="472" y="13941"/>
                  </a:cubicBezTo>
                  <a:cubicBezTo>
                    <a:pt x="472" y="13941"/>
                    <a:pt x="236" y="14580"/>
                    <a:pt x="118" y="15475"/>
                  </a:cubicBezTo>
                  <a:cubicBezTo>
                    <a:pt x="0" y="16369"/>
                    <a:pt x="0" y="17520"/>
                    <a:pt x="59" y="18414"/>
                  </a:cubicBezTo>
                  <a:cubicBezTo>
                    <a:pt x="118" y="19309"/>
                    <a:pt x="236" y="19948"/>
                    <a:pt x="531" y="20459"/>
                  </a:cubicBezTo>
                  <a:cubicBezTo>
                    <a:pt x="826" y="20971"/>
                    <a:pt x="1298" y="21354"/>
                    <a:pt x="1711" y="21226"/>
                  </a:cubicBezTo>
                  <a:cubicBezTo>
                    <a:pt x="2125" y="21098"/>
                    <a:pt x="2479" y="20459"/>
                    <a:pt x="2892" y="19373"/>
                  </a:cubicBezTo>
                  <a:cubicBezTo>
                    <a:pt x="3305" y="18287"/>
                    <a:pt x="3777" y="16753"/>
                    <a:pt x="4190" y="15603"/>
                  </a:cubicBezTo>
                  <a:cubicBezTo>
                    <a:pt x="4603" y="14452"/>
                    <a:pt x="4957" y="13685"/>
                    <a:pt x="5252" y="13621"/>
                  </a:cubicBezTo>
                  <a:cubicBezTo>
                    <a:pt x="5548" y="13558"/>
                    <a:pt x="5784" y="14197"/>
                    <a:pt x="5961" y="14900"/>
                  </a:cubicBezTo>
                  <a:cubicBezTo>
                    <a:pt x="6138" y="15603"/>
                    <a:pt x="6256" y="16369"/>
                    <a:pt x="6610" y="16817"/>
                  </a:cubicBezTo>
                  <a:cubicBezTo>
                    <a:pt x="6964" y="17264"/>
                    <a:pt x="7554" y="17392"/>
                    <a:pt x="8439" y="17136"/>
                  </a:cubicBezTo>
                  <a:cubicBezTo>
                    <a:pt x="9325" y="16881"/>
                    <a:pt x="10505" y="16242"/>
                    <a:pt x="11272" y="15666"/>
                  </a:cubicBezTo>
                  <a:cubicBezTo>
                    <a:pt x="12039" y="15091"/>
                    <a:pt x="12393" y="14580"/>
                    <a:pt x="12393" y="14069"/>
                  </a:cubicBezTo>
                  <a:cubicBezTo>
                    <a:pt x="12393" y="13558"/>
                    <a:pt x="12039" y="13046"/>
                    <a:pt x="11567" y="12982"/>
                  </a:cubicBezTo>
                  <a:cubicBezTo>
                    <a:pt x="11095" y="12918"/>
                    <a:pt x="10505" y="13302"/>
                    <a:pt x="10033" y="13813"/>
                  </a:cubicBezTo>
                  <a:cubicBezTo>
                    <a:pt x="9561" y="14324"/>
                    <a:pt x="9207" y="14963"/>
                    <a:pt x="9030" y="15794"/>
                  </a:cubicBezTo>
                  <a:cubicBezTo>
                    <a:pt x="8852" y="16625"/>
                    <a:pt x="8852" y="17647"/>
                    <a:pt x="9089" y="18414"/>
                  </a:cubicBezTo>
                  <a:cubicBezTo>
                    <a:pt x="9325" y="19181"/>
                    <a:pt x="9797" y="19692"/>
                    <a:pt x="10328" y="20012"/>
                  </a:cubicBezTo>
                  <a:cubicBezTo>
                    <a:pt x="10859" y="20332"/>
                    <a:pt x="11449" y="20459"/>
                    <a:pt x="12275" y="20332"/>
                  </a:cubicBezTo>
                  <a:cubicBezTo>
                    <a:pt x="13102" y="20204"/>
                    <a:pt x="14164" y="19820"/>
                    <a:pt x="15462" y="18031"/>
                  </a:cubicBezTo>
                  <a:cubicBezTo>
                    <a:pt x="16761" y="16242"/>
                    <a:pt x="18295" y="13046"/>
                    <a:pt x="19357" y="10298"/>
                  </a:cubicBezTo>
                  <a:cubicBezTo>
                    <a:pt x="20420" y="7550"/>
                    <a:pt x="21010" y="5250"/>
                    <a:pt x="21305" y="3524"/>
                  </a:cubicBezTo>
                  <a:cubicBezTo>
                    <a:pt x="21600" y="1799"/>
                    <a:pt x="21600" y="649"/>
                    <a:pt x="21305" y="201"/>
                  </a:cubicBezTo>
                  <a:cubicBezTo>
                    <a:pt x="21010" y="-246"/>
                    <a:pt x="20420" y="10"/>
                    <a:pt x="19889" y="1416"/>
                  </a:cubicBezTo>
                  <a:cubicBezTo>
                    <a:pt x="19357" y="2821"/>
                    <a:pt x="18885" y="5378"/>
                    <a:pt x="18590" y="8253"/>
                  </a:cubicBezTo>
                  <a:cubicBezTo>
                    <a:pt x="18295" y="11129"/>
                    <a:pt x="18177" y="14324"/>
                    <a:pt x="18472" y="16497"/>
                  </a:cubicBezTo>
                  <a:cubicBezTo>
                    <a:pt x="18767" y="18670"/>
                    <a:pt x="19475" y="19820"/>
                    <a:pt x="20184" y="2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4151677" y="241559"/>
              <a:ext cx="13923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300"/>
                    <a:pt x="1783" y="6600"/>
                    <a:pt x="240" y="10200"/>
                  </a:cubicBezTo>
                  <a:cubicBezTo>
                    <a:pt x="-1303" y="13800"/>
                    <a:pt x="4868" y="177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4159250" y="152659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4236348" y="-1"/>
              <a:ext cx="526153" cy="36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386" fill="norm" stroke="1" extrusionOk="0">
                  <a:moveTo>
                    <a:pt x="4387" y="15839"/>
                  </a:moveTo>
                  <a:cubicBezTo>
                    <a:pt x="4214" y="15211"/>
                    <a:pt x="4040" y="14583"/>
                    <a:pt x="3606" y="14018"/>
                  </a:cubicBezTo>
                  <a:cubicBezTo>
                    <a:pt x="3173" y="13453"/>
                    <a:pt x="2479" y="12950"/>
                    <a:pt x="1828" y="13453"/>
                  </a:cubicBezTo>
                  <a:cubicBezTo>
                    <a:pt x="1177" y="13955"/>
                    <a:pt x="570" y="15462"/>
                    <a:pt x="267" y="16592"/>
                  </a:cubicBezTo>
                  <a:cubicBezTo>
                    <a:pt x="-37" y="17723"/>
                    <a:pt x="-37" y="18476"/>
                    <a:pt x="50" y="19167"/>
                  </a:cubicBezTo>
                  <a:cubicBezTo>
                    <a:pt x="136" y="19857"/>
                    <a:pt x="310" y="20485"/>
                    <a:pt x="657" y="20799"/>
                  </a:cubicBezTo>
                  <a:cubicBezTo>
                    <a:pt x="1004" y="21113"/>
                    <a:pt x="1524" y="21113"/>
                    <a:pt x="2218" y="20234"/>
                  </a:cubicBezTo>
                  <a:cubicBezTo>
                    <a:pt x="2912" y="19355"/>
                    <a:pt x="3780" y="17597"/>
                    <a:pt x="4604" y="14771"/>
                  </a:cubicBezTo>
                  <a:cubicBezTo>
                    <a:pt x="5428" y="11946"/>
                    <a:pt x="6209" y="8053"/>
                    <a:pt x="6686" y="5730"/>
                  </a:cubicBezTo>
                  <a:cubicBezTo>
                    <a:pt x="7163" y="3406"/>
                    <a:pt x="7336" y="2653"/>
                    <a:pt x="7423" y="1837"/>
                  </a:cubicBezTo>
                  <a:cubicBezTo>
                    <a:pt x="7510" y="1020"/>
                    <a:pt x="7510" y="141"/>
                    <a:pt x="7336" y="16"/>
                  </a:cubicBezTo>
                  <a:cubicBezTo>
                    <a:pt x="7163" y="-110"/>
                    <a:pt x="6816" y="518"/>
                    <a:pt x="6382" y="2402"/>
                  </a:cubicBezTo>
                  <a:cubicBezTo>
                    <a:pt x="5949" y="4285"/>
                    <a:pt x="5428" y="7425"/>
                    <a:pt x="5255" y="10376"/>
                  </a:cubicBezTo>
                  <a:cubicBezTo>
                    <a:pt x="5081" y="13327"/>
                    <a:pt x="5255" y="16090"/>
                    <a:pt x="5558" y="17723"/>
                  </a:cubicBezTo>
                  <a:cubicBezTo>
                    <a:pt x="5862" y="19355"/>
                    <a:pt x="6296" y="19857"/>
                    <a:pt x="6816" y="20171"/>
                  </a:cubicBezTo>
                  <a:cubicBezTo>
                    <a:pt x="7336" y="20485"/>
                    <a:pt x="7944" y="20611"/>
                    <a:pt x="8421" y="20485"/>
                  </a:cubicBezTo>
                  <a:cubicBezTo>
                    <a:pt x="8898" y="20360"/>
                    <a:pt x="9245" y="19983"/>
                    <a:pt x="9549" y="19481"/>
                  </a:cubicBezTo>
                  <a:cubicBezTo>
                    <a:pt x="9852" y="18978"/>
                    <a:pt x="10112" y="18350"/>
                    <a:pt x="10286" y="17534"/>
                  </a:cubicBezTo>
                  <a:cubicBezTo>
                    <a:pt x="10459" y="16718"/>
                    <a:pt x="10546" y="15713"/>
                    <a:pt x="10329" y="15211"/>
                  </a:cubicBezTo>
                  <a:cubicBezTo>
                    <a:pt x="10112" y="14709"/>
                    <a:pt x="9592" y="14709"/>
                    <a:pt x="9158" y="14960"/>
                  </a:cubicBezTo>
                  <a:cubicBezTo>
                    <a:pt x="8724" y="15211"/>
                    <a:pt x="8377" y="15713"/>
                    <a:pt x="8161" y="16278"/>
                  </a:cubicBezTo>
                  <a:cubicBezTo>
                    <a:pt x="7944" y="16843"/>
                    <a:pt x="7857" y="17471"/>
                    <a:pt x="7770" y="18099"/>
                  </a:cubicBezTo>
                  <a:cubicBezTo>
                    <a:pt x="7683" y="18727"/>
                    <a:pt x="7597" y="19355"/>
                    <a:pt x="7727" y="19920"/>
                  </a:cubicBezTo>
                  <a:cubicBezTo>
                    <a:pt x="7857" y="20485"/>
                    <a:pt x="8204" y="20988"/>
                    <a:pt x="8855" y="21239"/>
                  </a:cubicBezTo>
                  <a:cubicBezTo>
                    <a:pt x="9505" y="21490"/>
                    <a:pt x="10459" y="21490"/>
                    <a:pt x="11587" y="20674"/>
                  </a:cubicBezTo>
                  <a:cubicBezTo>
                    <a:pt x="12715" y="19857"/>
                    <a:pt x="14016" y="18225"/>
                    <a:pt x="14753" y="17095"/>
                  </a:cubicBezTo>
                  <a:cubicBezTo>
                    <a:pt x="15491" y="15964"/>
                    <a:pt x="15664" y="15337"/>
                    <a:pt x="15534" y="15148"/>
                  </a:cubicBezTo>
                  <a:cubicBezTo>
                    <a:pt x="15404" y="14960"/>
                    <a:pt x="14970" y="15211"/>
                    <a:pt x="14580" y="15902"/>
                  </a:cubicBezTo>
                  <a:cubicBezTo>
                    <a:pt x="14190" y="16592"/>
                    <a:pt x="13843" y="17723"/>
                    <a:pt x="13669" y="18602"/>
                  </a:cubicBezTo>
                  <a:cubicBezTo>
                    <a:pt x="13496" y="19481"/>
                    <a:pt x="13496" y="20109"/>
                    <a:pt x="13756" y="20360"/>
                  </a:cubicBezTo>
                  <a:cubicBezTo>
                    <a:pt x="14016" y="20611"/>
                    <a:pt x="14536" y="20485"/>
                    <a:pt x="14970" y="20046"/>
                  </a:cubicBezTo>
                  <a:cubicBezTo>
                    <a:pt x="15404" y="19606"/>
                    <a:pt x="15751" y="18853"/>
                    <a:pt x="16098" y="18664"/>
                  </a:cubicBezTo>
                  <a:cubicBezTo>
                    <a:pt x="16445" y="18476"/>
                    <a:pt x="16792" y="18853"/>
                    <a:pt x="17703" y="19355"/>
                  </a:cubicBezTo>
                  <a:cubicBezTo>
                    <a:pt x="18614" y="19857"/>
                    <a:pt x="20088" y="20485"/>
                    <a:pt x="21563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2292350" y="457459"/>
              <a:ext cx="21336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20727"/>
                    <a:pt x="686" y="19855"/>
                    <a:pt x="1254" y="18982"/>
                  </a:cubicBezTo>
                  <a:cubicBezTo>
                    <a:pt x="1821" y="18109"/>
                    <a:pt x="2614" y="17236"/>
                    <a:pt x="3418" y="16364"/>
                  </a:cubicBezTo>
                  <a:cubicBezTo>
                    <a:pt x="4221" y="15491"/>
                    <a:pt x="5036" y="14618"/>
                    <a:pt x="5796" y="13964"/>
                  </a:cubicBezTo>
                  <a:cubicBezTo>
                    <a:pt x="6557" y="13309"/>
                    <a:pt x="7264" y="12873"/>
                    <a:pt x="8025" y="12327"/>
                  </a:cubicBezTo>
                  <a:cubicBezTo>
                    <a:pt x="8786" y="11782"/>
                    <a:pt x="9600" y="11127"/>
                    <a:pt x="10371" y="10582"/>
                  </a:cubicBezTo>
                  <a:cubicBezTo>
                    <a:pt x="11143" y="10036"/>
                    <a:pt x="11871" y="9600"/>
                    <a:pt x="12632" y="9055"/>
                  </a:cubicBezTo>
                  <a:cubicBezTo>
                    <a:pt x="13393" y="8509"/>
                    <a:pt x="14186" y="7855"/>
                    <a:pt x="15021" y="7309"/>
                  </a:cubicBezTo>
                  <a:cubicBezTo>
                    <a:pt x="15857" y="6764"/>
                    <a:pt x="16736" y="6327"/>
                    <a:pt x="17604" y="5782"/>
                  </a:cubicBezTo>
                  <a:cubicBezTo>
                    <a:pt x="18471" y="5236"/>
                    <a:pt x="19329" y="4582"/>
                    <a:pt x="19993" y="3600"/>
                  </a:cubicBezTo>
                  <a:cubicBezTo>
                    <a:pt x="20657" y="2618"/>
                    <a:pt x="21129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2070100" y="635259"/>
              <a:ext cx="1778000" cy="136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20935"/>
                  </a:moveTo>
                  <a:cubicBezTo>
                    <a:pt x="1080" y="20935"/>
                    <a:pt x="2160" y="20935"/>
                    <a:pt x="3137" y="21102"/>
                  </a:cubicBezTo>
                  <a:cubicBezTo>
                    <a:pt x="4114" y="21268"/>
                    <a:pt x="4989" y="21600"/>
                    <a:pt x="5979" y="21434"/>
                  </a:cubicBezTo>
                  <a:cubicBezTo>
                    <a:pt x="6969" y="21268"/>
                    <a:pt x="8074" y="20603"/>
                    <a:pt x="9270" y="19440"/>
                  </a:cubicBezTo>
                  <a:cubicBezTo>
                    <a:pt x="10466" y="18277"/>
                    <a:pt x="11751" y="16615"/>
                    <a:pt x="12870" y="14954"/>
                  </a:cubicBezTo>
                  <a:cubicBezTo>
                    <a:pt x="13989" y="13292"/>
                    <a:pt x="14940" y="11631"/>
                    <a:pt x="16149" y="9637"/>
                  </a:cubicBezTo>
                  <a:cubicBezTo>
                    <a:pt x="17357" y="7643"/>
                    <a:pt x="18823" y="5317"/>
                    <a:pt x="19774" y="3655"/>
                  </a:cubicBezTo>
                  <a:cubicBezTo>
                    <a:pt x="20726" y="1994"/>
                    <a:pt x="21163" y="9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809247" y="2209440"/>
              <a:ext cx="166167" cy="491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184" fill="norm" stroke="1" extrusionOk="0">
                  <a:moveTo>
                    <a:pt x="20314" y="1667"/>
                  </a:moveTo>
                  <a:cubicBezTo>
                    <a:pt x="20044" y="1211"/>
                    <a:pt x="19774" y="756"/>
                    <a:pt x="18424" y="391"/>
                  </a:cubicBezTo>
                  <a:cubicBezTo>
                    <a:pt x="17074" y="26"/>
                    <a:pt x="14644" y="-247"/>
                    <a:pt x="11539" y="345"/>
                  </a:cubicBezTo>
                  <a:cubicBezTo>
                    <a:pt x="8434" y="938"/>
                    <a:pt x="4654" y="2396"/>
                    <a:pt x="2494" y="3718"/>
                  </a:cubicBezTo>
                  <a:cubicBezTo>
                    <a:pt x="334" y="5039"/>
                    <a:pt x="-206" y="6224"/>
                    <a:pt x="64" y="6953"/>
                  </a:cubicBezTo>
                  <a:cubicBezTo>
                    <a:pt x="334" y="7682"/>
                    <a:pt x="1414" y="7956"/>
                    <a:pt x="3844" y="7682"/>
                  </a:cubicBezTo>
                  <a:cubicBezTo>
                    <a:pt x="6274" y="7409"/>
                    <a:pt x="10054" y="6588"/>
                    <a:pt x="12349" y="5768"/>
                  </a:cubicBezTo>
                  <a:cubicBezTo>
                    <a:pt x="14644" y="4948"/>
                    <a:pt x="15454" y="4128"/>
                    <a:pt x="15994" y="3490"/>
                  </a:cubicBezTo>
                  <a:cubicBezTo>
                    <a:pt x="16534" y="2852"/>
                    <a:pt x="16804" y="2396"/>
                    <a:pt x="17209" y="2442"/>
                  </a:cubicBezTo>
                  <a:cubicBezTo>
                    <a:pt x="17614" y="2487"/>
                    <a:pt x="18154" y="3034"/>
                    <a:pt x="18694" y="4173"/>
                  </a:cubicBezTo>
                  <a:cubicBezTo>
                    <a:pt x="19234" y="5312"/>
                    <a:pt x="19774" y="7044"/>
                    <a:pt x="20314" y="9323"/>
                  </a:cubicBezTo>
                  <a:cubicBezTo>
                    <a:pt x="20854" y="11601"/>
                    <a:pt x="21394" y="14426"/>
                    <a:pt x="21124" y="16431"/>
                  </a:cubicBezTo>
                  <a:cubicBezTo>
                    <a:pt x="20854" y="18437"/>
                    <a:pt x="19774" y="19621"/>
                    <a:pt x="18694" y="20350"/>
                  </a:cubicBezTo>
                  <a:cubicBezTo>
                    <a:pt x="17614" y="21080"/>
                    <a:pt x="16534" y="21353"/>
                    <a:pt x="14104" y="21080"/>
                  </a:cubicBezTo>
                  <a:cubicBezTo>
                    <a:pt x="11674" y="20806"/>
                    <a:pt x="7894" y="19986"/>
                    <a:pt x="6409" y="18892"/>
                  </a:cubicBezTo>
                  <a:cubicBezTo>
                    <a:pt x="4924" y="17799"/>
                    <a:pt x="5734" y="16431"/>
                    <a:pt x="6544" y="15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2026561" y="2245642"/>
              <a:ext cx="89341" cy="165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074" fill="norm" stroke="1" extrusionOk="0">
                  <a:moveTo>
                    <a:pt x="14516" y="5991"/>
                  </a:moveTo>
                  <a:cubicBezTo>
                    <a:pt x="13044" y="4911"/>
                    <a:pt x="11571" y="3831"/>
                    <a:pt x="9853" y="2886"/>
                  </a:cubicBezTo>
                  <a:cubicBezTo>
                    <a:pt x="8134" y="1941"/>
                    <a:pt x="6171" y="1131"/>
                    <a:pt x="4453" y="1536"/>
                  </a:cubicBezTo>
                  <a:cubicBezTo>
                    <a:pt x="2734" y="1941"/>
                    <a:pt x="1262" y="3561"/>
                    <a:pt x="525" y="6801"/>
                  </a:cubicBezTo>
                  <a:cubicBezTo>
                    <a:pt x="-211" y="10041"/>
                    <a:pt x="-211" y="14901"/>
                    <a:pt x="771" y="17736"/>
                  </a:cubicBezTo>
                  <a:cubicBezTo>
                    <a:pt x="1753" y="20571"/>
                    <a:pt x="3716" y="21381"/>
                    <a:pt x="7398" y="20976"/>
                  </a:cubicBezTo>
                  <a:cubicBezTo>
                    <a:pt x="11080" y="20571"/>
                    <a:pt x="16480" y="18951"/>
                    <a:pt x="18934" y="15711"/>
                  </a:cubicBezTo>
                  <a:cubicBezTo>
                    <a:pt x="21389" y="12471"/>
                    <a:pt x="20898" y="7611"/>
                    <a:pt x="19916" y="4641"/>
                  </a:cubicBezTo>
                  <a:cubicBezTo>
                    <a:pt x="18934" y="1671"/>
                    <a:pt x="17462" y="591"/>
                    <a:pt x="15498" y="186"/>
                  </a:cubicBezTo>
                  <a:cubicBezTo>
                    <a:pt x="13534" y="-219"/>
                    <a:pt x="11080" y="51"/>
                    <a:pt x="10589" y="861"/>
                  </a:cubicBezTo>
                  <a:cubicBezTo>
                    <a:pt x="10098" y="1671"/>
                    <a:pt x="11571" y="3021"/>
                    <a:pt x="13044" y="4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2168435" y="2262587"/>
              <a:ext cx="81668" cy="157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0863" fill="norm" stroke="1" extrusionOk="0">
                  <a:moveTo>
                    <a:pt x="8933" y="3137"/>
                  </a:moveTo>
                  <a:cubicBezTo>
                    <a:pt x="9473" y="1735"/>
                    <a:pt x="10013" y="332"/>
                    <a:pt x="9203" y="52"/>
                  </a:cubicBezTo>
                  <a:cubicBezTo>
                    <a:pt x="8393" y="-229"/>
                    <a:pt x="6233" y="613"/>
                    <a:pt x="4073" y="3137"/>
                  </a:cubicBezTo>
                  <a:cubicBezTo>
                    <a:pt x="1913" y="5662"/>
                    <a:pt x="-247" y="9870"/>
                    <a:pt x="23" y="13096"/>
                  </a:cubicBezTo>
                  <a:cubicBezTo>
                    <a:pt x="293" y="16322"/>
                    <a:pt x="2993" y="18566"/>
                    <a:pt x="5693" y="19828"/>
                  </a:cubicBezTo>
                  <a:cubicBezTo>
                    <a:pt x="8393" y="21090"/>
                    <a:pt x="11093" y="21371"/>
                    <a:pt x="13793" y="19688"/>
                  </a:cubicBezTo>
                  <a:cubicBezTo>
                    <a:pt x="16493" y="18005"/>
                    <a:pt x="19193" y="14358"/>
                    <a:pt x="20273" y="11553"/>
                  </a:cubicBezTo>
                  <a:cubicBezTo>
                    <a:pt x="21353" y="8748"/>
                    <a:pt x="20813" y="6784"/>
                    <a:pt x="19193" y="5381"/>
                  </a:cubicBezTo>
                  <a:cubicBezTo>
                    <a:pt x="17573" y="3979"/>
                    <a:pt x="14873" y="3137"/>
                    <a:pt x="12173" y="2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2275496" y="1976862"/>
              <a:ext cx="137079" cy="42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232" fill="norm" stroke="1" extrusionOk="0">
                  <a:moveTo>
                    <a:pt x="14387" y="14667"/>
                  </a:moveTo>
                  <a:cubicBezTo>
                    <a:pt x="13405" y="14240"/>
                    <a:pt x="12424" y="13812"/>
                    <a:pt x="11115" y="13759"/>
                  </a:cubicBezTo>
                  <a:cubicBezTo>
                    <a:pt x="9805" y="13705"/>
                    <a:pt x="8169" y="14026"/>
                    <a:pt x="6205" y="14881"/>
                  </a:cubicBezTo>
                  <a:cubicBezTo>
                    <a:pt x="4242" y="15737"/>
                    <a:pt x="1951" y="17127"/>
                    <a:pt x="805" y="18250"/>
                  </a:cubicBezTo>
                  <a:cubicBezTo>
                    <a:pt x="-340" y="19372"/>
                    <a:pt x="-340" y="20228"/>
                    <a:pt x="1296" y="20762"/>
                  </a:cubicBezTo>
                  <a:cubicBezTo>
                    <a:pt x="2933" y="21297"/>
                    <a:pt x="6205" y="21511"/>
                    <a:pt x="9315" y="20656"/>
                  </a:cubicBezTo>
                  <a:cubicBezTo>
                    <a:pt x="12424" y="19800"/>
                    <a:pt x="15369" y="17875"/>
                    <a:pt x="17333" y="14721"/>
                  </a:cubicBezTo>
                  <a:cubicBezTo>
                    <a:pt x="19296" y="11566"/>
                    <a:pt x="20278" y="7182"/>
                    <a:pt x="20769" y="4723"/>
                  </a:cubicBezTo>
                  <a:cubicBezTo>
                    <a:pt x="21260" y="2263"/>
                    <a:pt x="21260" y="1729"/>
                    <a:pt x="21096" y="1194"/>
                  </a:cubicBezTo>
                  <a:cubicBezTo>
                    <a:pt x="20933" y="660"/>
                    <a:pt x="20605" y="125"/>
                    <a:pt x="19787" y="18"/>
                  </a:cubicBezTo>
                  <a:cubicBezTo>
                    <a:pt x="18969" y="-89"/>
                    <a:pt x="17660" y="232"/>
                    <a:pt x="16351" y="1996"/>
                  </a:cubicBezTo>
                  <a:cubicBezTo>
                    <a:pt x="15042" y="3761"/>
                    <a:pt x="13733" y="6968"/>
                    <a:pt x="14060" y="10069"/>
                  </a:cubicBezTo>
                  <a:cubicBezTo>
                    <a:pt x="14387" y="13170"/>
                    <a:pt x="16351" y="16164"/>
                    <a:pt x="18315" y="19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3274158" y="1956059"/>
              <a:ext cx="650143" cy="42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5762" y="0"/>
                  </a:moveTo>
                  <a:cubicBezTo>
                    <a:pt x="5131" y="3024"/>
                    <a:pt x="4499" y="6048"/>
                    <a:pt x="4044" y="9180"/>
                  </a:cubicBezTo>
                  <a:cubicBezTo>
                    <a:pt x="3588" y="12312"/>
                    <a:pt x="3307" y="15552"/>
                    <a:pt x="3167" y="17496"/>
                  </a:cubicBezTo>
                  <a:cubicBezTo>
                    <a:pt x="3027" y="19440"/>
                    <a:pt x="3027" y="20088"/>
                    <a:pt x="3167" y="20628"/>
                  </a:cubicBezTo>
                  <a:cubicBezTo>
                    <a:pt x="3307" y="21168"/>
                    <a:pt x="3588" y="21600"/>
                    <a:pt x="3833" y="21600"/>
                  </a:cubicBezTo>
                  <a:cubicBezTo>
                    <a:pt x="4079" y="21600"/>
                    <a:pt x="4289" y="21168"/>
                    <a:pt x="4289" y="20142"/>
                  </a:cubicBezTo>
                  <a:cubicBezTo>
                    <a:pt x="4289" y="19116"/>
                    <a:pt x="4079" y="17496"/>
                    <a:pt x="3658" y="16362"/>
                  </a:cubicBezTo>
                  <a:cubicBezTo>
                    <a:pt x="3237" y="15228"/>
                    <a:pt x="2606" y="14580"/>
                    <a:pt x="2045" y="14256"/>
                  </a:cubicBezTo>
                  <a:cubicBezTo>
                    <a:pt x="1484" y="13932"/>
                    <a:pt x="993" y="13932"/>
                    <a:pt x="607" y="14148"/>
                  </a:cubicBezTo>
                  <a:cubicBezTo>
                    <a:pt x="222" y="14364"/>
                    <a:pt x="-59" y="14796"/>
                    <a:pt x="11" y="15120"/>
                  </a:cubicBezTo>
                  <a:cubicBezTo>
                    <a:pt x="81" y="15444"/>
                    <a:pt x="502" y="15660"/>
                    <a:pt x="1484" y="15606"/>
                  </a:cubicBezTo>
                  <a:cubicBezTo>
                    <a:pt x="2466" y="15552"/>
                    <a:pt x="4009" y="15228"/>
                    <a:pt x="4990" y="14904"/>
                  </a:cubicBezTo>
                  <a:cubicBezTo>
                    <a:pt x="5972" y="14580"/>
                    <a:pt x="6393" y="14256"/>
                    <a:pt x="6919" y="13932"/>
                  </a:cubicBezTo>
                  <a:cubicBezTo>
                    <a:pt x="7445" y="13608"/>
                    <a:pt x="8076" y="13284"/>
                    <a:pt x="8357" y="12852"/>
                  </a:cubicBezTo>
                  <a:cubicBezTo>
                    <a:pt x="8637" y="12420"/>
                    <a:pt x="8567" y="11880"/>
                    <a:pt x="8357" y="11610"/>
                  </a:cubicBezTo>
                  <a:cubicBezTo>
                    <a:pt x="8146" y="11340"/>
                    <a:pt x="7796" y="11340"/>
                    <a:pt x="7340" y="11880"/>
                  </a:cubicBezTo>
                  <a:cubicBezTo>
                    <a:pt x="6884" y="12420"/>
                    <a:pt x="6323" y="13500"/>
                    <a:pt x="6218" y="14796"/>
                  </a:cubicBezTo>
                  <a:cubicBezTo>
                    <a:pt x="6112" y="16092"/>
                    <a:pt x="6463" y="17604"/>
                    <a:pt x="6989" y="18414"/>
                  </a:cubicBezTo>
                  <a:cubicBezTo>
                    <a:pt x="7515" y="19224"/>
                    <a:pt x="8216" y="19332"/>
                    <a:pt x="8953" y="18954"/>
                  </a:cubicBezTo>
                  <a:cubicBezTo>
                    <a:pt x="9689" y="18576"/>
                    <a:pt x="10460" y="17712"/>
                    <a:pt x="10951" y="17010"/>
                  </a:cubicBezTo>
                  <a:cubicBezTo>
                    <a:pt x="11442" y="16308"/>
                    <a:pt x="11653" y="15768"/>
                    <a:pt x="11793" y="15228"/>
                  </a:cubicBezTo>
                  <a:cubicBezTo>
                    <a:pt x="11933" y="14688"/>
                    <a:pt x="12003" y="14148"/>
                    <a:pt x="11863" y="13824"/>
                  </a:cubicBezTo>
                  <a:cubicBezTo>
                    <a:pt x="11723" y="13500"/>
                    <a:pt x="11372" y="13392"/>
                    <a:pt x="11022" y="13500"/>
                  </a:cubicBezTo>
                  <a:cubicBezTo>
                    <a:pt x="10671" y="13608"/>
                    <a:pt x="10320" y="13932"/>
                    <a:pt x="10040" y="14310"/>
                  </a:cubicBezTo>
                  <a:cubicBezTo>
                    <a:pt x="9759" y="14688"/>
                    <a:pt x="9549" y="15120"/>
                    <a:pt x="9479" y="15714"/>
                  </a:cubicBezTo>
                  <a:cubicBezTo>
                    <a:pt x="9409" y="16308"/>
                    <a:pt x="9479" y="17064"/>
                    <a:pt x="9724" y="17496"/>
                  </a:cubicBezTo>
                  <a:cubicBezTo>
                    <a:pt x="9970" y="17928"/>
                    <a:pt x="10390" y="18036"/>
                    <a:pt x="10741" y="17928"/>
                  </a:cubicBezTo>
                  <a:cubicBezTo>
                    <a:pt x="11092" y="17820"/>
                    <a:pt x="11372" y="17496"/>
                    <a:pt x="11618" y="17064"/>
                  </a:cubicBezTo>
                  <a:cubicBezTo>
                    <a:pt x="11863" y="16632"/>
                    <a:pt x="12073" y="16092"/>
                    <a:pt x="12214" y="16092"/>
                  </a:cubicBezTo>
                  <a:cubicBezTo>
                    <a:pt x="12354" y="16092"/>
                    <a:pt x="12424" y="16632"/>
                    <a:pt x="12564" y="17118"/>
                  </a:cubicBezTo>
                  <a:cubicBezTo>
                    <a:pt x="12705" y="17604"/>
                    <a:pt x="12915" y="18036"/>
                    <a:pt x="13196" y="17982"/>
                  </a:cubicBezTo>
                  <a:cubicBezTo>
                    <a:pt x="13476" y="17928"/>
                    <a:pt x="13827" y="17388"/>
                    <a:pt x="14072" y="16794"/>
                  </a:cubicBezTo>
                  <a:cubicBezTo>
                    <a:pt x="14318" y="16200"/>
                    <a:pt x="14458" y="15552"/>
                    <a:pt x="14633" y="15012"/>
                  </a:cubicBezTo>
                  <a:cubicBezTo>
                    <a:pt x="14809" y="14472"/>
                    <a:pt x="15019" y="14040"/>
                    <a:pt x="15124" y="14094"/>
                  </a:cubicBezTo>
                  <a:cubicBezTo>
                    <a:pt x="15229" y="14148"/>
                    <a:pt x="15229" y="14688"/>
                    <a:pt x="15194" y="15228"/>
                  </a:cubicBezTo>
                  <a:cubicBezTo>
                    <a:pt x="15159" y="15768"/>
                    <a:pt x="15089" y="16308"/>
                    <a:pt x="15194" y="16416"/>
                  </a:cubicBezTo>
                  <a:cubicBezTo>
                    <a:pt x="15299" y="16524"/>
                    <a:pt x="15580" y="16200"/>
                    <a:pt x="15790" y="15768"/>
                  </a:cubicBezTo>
                  <a:cubicBezTo>
                    <a:pt x="16001" y="15336"/>
                    <a:pt x="16141" y="14796"/>
                    <a:pt x="16386" y="14472"/>
                  </a:cubicBezTo>
                  <a:cubicBezTo>
                    <a:pt x="16632" y="14148"/>
                    <a:pt x="16983" y="14040"/>
                    <a:pt x="17193" y="14256"/>
                  </a:cubicBezTo>
                  <a:cubicBezTo>
                    <a:pt x="17403" y="14472"/>
                    <a:pt x="17473" y="15012"/>
                    <a:pt x="17509" y="15552"/>
                  </a:cubicBezTo>
                  <a:cubicBezTo>
                    <a:pt x="17544" y="16092"/>
                    <a:pt x="17544" y="16632"/>
                    <a:pt x="17614" y="16524"/>
                  </a:cubicBezTo>
                  <a:cubicBezTo>
                    <a:pt x="17684" y="16416"/>
                    <a:pt x="17824" y="15660"/>
                    <a:pt x="18035" y="15066"/>
                  </a:cubicBezTo>
                  <a:cubicBezTo>
                    <a:pt x="18245" y="14472"/>
                    <a:pt x="18525" y="14040"/>
                    <a:pt x="18911" y="13716"/>
                  </a:cubicBezTo>
                  <a:cubicBezTo>
                    <a:pt x="19297" y="13392"/>
                    <a:pt x="19788" y="13176"/>
                    <a:pt x="20103" y="13338"/>
                  </a:cubicBezTo>
                  <a:cubicBezTo>
                    <a:pt x="20419" y="13500"/>
                    <a:pt x="20559" y="14040"/>
                    <a:pt x="20770" y="15336"/>
                  </a:cubicBezTo>
                  <a:cubicBezTo>
                    <a:pt x="20980" y="16632"/>
                    <a:pt x="21260" y="18684"/>
                    <a:pt x="21541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797050" y="2521209"/>
              <a:ext cx="1651000" cy="148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20992"/>
                  </a:moveTo>
                  <a:cubicBezTo>
                    <a:pt x="831" y="21296"/>
                    <a:pt x="1662" y="21600"/>
                    <a:pt x="2631" y="20839"/>
                  </a:cubicBezTo>
                  <a:cubicBezTo>
                    <a:pt x="3600" y="20079"/>
                    <a:pt x="4708" y="18254"/>
                    <a:pt x="5802" y="16580"/>
                  </a:cubicBezTo>
                  <a:cubicBezTo>
                    <a:pt x="6895" y="14907"/>
                    <a:pt x="7975" y="13386"/>
                    <a:pt x="9097" y="12017"/>
                  </a:cubicBezTo>
                  <a:cubicBezTo>
                    <a:pt x="10218" y="10648"/>
                    <a:pt x="11382" y="9431"/>
                    <a:pt x="12531" y="8670"/>
                  </a:cubicBezTo>
                  <a:cubicBezTo>
                    <a:pt x="13680" y="7910"/>
                    <a:pt x="14815" y="7606"/>
                    <a:pt x="15923" y="7301"/>
                  </a:cubicBezTo>
                  <a:cubicBezTo>
                    <a:pt x="17031" y="6997"/>
                    <a:pt x="18111" y="6693"/>
                    <a:pt x="19052" y="5476"/>
                  </a:cubicBezTo>
                  <a:cubicBezTo>
                    <a:pt x="19994" y="4259"/>
                    <a:pt x="20797" y="21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300537" y="3021640"/>
              <a:ext cx="140913" cy="364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05" fill="norm" stroke="1" extrusionOk="0">
                  <a:moveTo>
                    <a:pt x="21462" y="2306"/>
                  </a:moveTo>
                  <a:cubicBezTo>
                    <a:pt x="21462" y="1685"/>
                    <a:pt x="21462" y="1064"/>
                    <a:pt x="20656" y="630"/>
                  </a:cubicBezTo>
                  <a:cubicBezTo>
                    <a:pt x="19850" y="195"/>
                    <a:pt x="18238" y="-53"/>
                    <a:pt x="16787" y="9"/>
                  </a:cubicBezTo>
                  <a:cubicBezTo>
                    <a:pt x="15337" y="71"/>
                    <a:pt x="14047" y="444"/>
                    <a:pt x="11468" y="2057"/>
                  </a:cubicBezTo>
                  <a:cubicBezTo>
                    <a:pt x="8889" y="3671"/>
                    <a:pt x="5020" y="6526"/>
                    <a:pt x="2763" y="9692"/>
                  </a:cubicBezTo>
                  <a:cubicBezTo>
                    <a:pt x="507" y="12857"/>
                    <a:pt x="-138" y="16333"/>
                    <a:pt x="23" y="18319"/>
                  </a:cubicBezTo>
                  <a:cubicBezTo>
                    <a:pt x="184" y="20306"/>
                    <a:pt x="1152" y="20802"/>
                    <a:pt x="2602" y="21113"/>
                  </a:cubicBezTo>
                  <a:cubicBezTo>
                    <a:pt x="4053" y="21423"/>
                    <a:pt x="5987" y="21547"/>
                    <a:pt x="8566" y="21175"/>
                  </a:cubicBezTo>
                  <a:cubicBezTo>
                    <a:pt x="11146" y="20802"/>
                    <a:pt x="14369" y="19933"/>
                    <a:pt x="16465" y="18878"/>
                  </a:cubicBezTo>
                  <a:cubicBezTo>
                    <a:pt x="18561" y="17823"/>
                    <a:pt x="19528" y="16581"/>
                    <a:pt x="20011" y="15464"/>
                  </a:cubicBezTo>
                  <a:cubicBezTo>
                    <a:pt x="20495" y="14347"/>
                    <a:pt x="20495" y="13354"/>
                    <a:pt x="19689" y="12857"/>
                  </a:cubicBezTo>
                  <a:cubicBezTo>
                    <a:pt x="18883" y="12361"/>
                    <a:pt x="17271" y="12361"/>
                    <a:pt x="15981" y="12857"/>
                  </a:cubicBezTo>
                  <a:cubicBezTo>
                    <a:pt x="14692" y="13354"/>
                    <a:pt x="13725" y="14347"/>
                    <a:pt x="12758" y="15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533224" y="3061902"/>
              <a:ext cx="109472" cy="27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527" fill="norm" stroke="1" extrusionOk="0">
                  <a:moveTo>
                    <a:pt x="15057" y="3363"/>
                  </a:moveTo>
                  <a:cubicBezTo>
                    <a:pt x="14657" y="2545"/>
                    <a:pt x="14257" y="1727"/>
                    <a:pt x="12857" y="1072"/>
                  </a:cubicBezTo>
                  <a:cubicBezTo>
                    <a:pt x="11457" y="418"/>
                    <a:pt x="9057" y="-73"/>
                    <a:pt x="7057" y="9"/>
                  </a:cubicBezTo>
                  <a:cubicBezTo>
                    <a:pt x="5057" y="91"/>
                    <a:pt x="3457" y="745"/>
                    <a:pt x="2057" y="1972"/>
                  </a:cubicBezTo>
                  <a:cubicBezTo>
                    <a:pt x="657" y="3200"/>
                    <a:pt x="-543" y="5000"/>
                    <a:pt x="257" y="6472"/>
                  </a:cubicBezTo>
                  <a:cubicBezTo>
                    <a:pt x="1057" y="7945"/>
                    <a:pt x="3857" y="9091"/>
                    <a:pt x="7657" y="10482"/>
                  </a:cubicBezTo>
                  <a:cubicBezTo>
                    <a:pt x="11457" y="11872"/>
                    <a:pt x="16257" y="13509"/>
                    <a:pt x="18657" y="14900"/>
                  </a:cubicBezTo>
                  <a:cubicBezTo>
                    <a:pt x="21057" y="16291"/>
                    <a:pt x="21057" y="17436"/>
                    <a:pt x="20057" y="18336"/>
                  </a:cubicBezTo>
                  <a:cubicBezTo>
                    <a:pt x="19057" y="19236"/>
                    <a:pt x="17057" y="19891"/>
                    <a:pt x="14057" y="20463"/>
                  </a:cubicBezTo>
                  <a:cubicBezTo>
                    <a:pt x="11057" y="21036"/>
                    <a:pt x="7057" y="21527"/>
                    <a:pt x="4257" y="21527"/>
                  </a:cubicBezTo>
                  <a:cubicBezTo>
                    <a:pt x="1457" y="21527"/>
                    <a:pt x="-143" y="21036"/>
                    <a:pt x="57" y="20382"/>
                  </a:cubicBezTo>
                  <a:cubicBezTo>
                    <a:pt x="257" y="19727"/>
                    <a:pt x="2257" y="18909"/>
                    <a:pt x="4257" y="18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720286" y="3025190"/>
              <a:ext cx="222814" cy="26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37" fill="norm" stroke="1" extrusionOk="0">
                  <a:moveTo>
                    <a:pt x="1888" y="6901"/>
                  </a:moveTo>
                  <a:cubicBezTo>
                    <a:pt x="1480" y="6058"/>
                    <a:pt x="1073" y="5214"/>
                    <a:pt x="665" y="5214"/>
                  </a:cubicBezTo>
                  <a:cubicBezTo>
                    <a:pt x="258" y="5214"/>
                    <a:pt x="-150" y="6058"/>
                    <a:pt x="54" y="7914"/>
                  </a:cubicBezTo>
                  <a:cubicBezTo>
                    <a:pt x="258" y="9770"/>
                    <a:pt x="1073" y="12639"/>
                    <a:pt x="1786" y="14833"/>
                  </a:cubicBezTo>
                  <a:cubicBezTo>
                    <a:pt x="2499" y="17026"/>
                    <a:pt x="3110" y="18545"/>
                    <a:pt x="3925" y="19642"/>
                  </a:cubicBezTo>
                  <a:cubicBezTo>
                    <a:pt x="4741" y="20739"/>
                    <a:pt x="5759" y="21414"/>
                    <a:pt x="6473" y="21330"/>
                  </a:cubicBezTo>
                  <a:cubicBezTo>
                    <a:pt x="7186" y="21245"/>
                    <a:pt x="7593" y="20401"/>
                    <a:pt x="8001" y="18883"/>
                  </a:cubicBezTo>
                  <a:cubicBezTo>
                    <a:pt x="8408" y="17364"/>
                    <a:pt x="8816" y="15170"/>
                    <a:pt x="9224" y="13483"/>
                  </a:cubicBezTo>
                  <a:cubicBezTo>
                    <a:pt x="9631" y="11795"/>
                    <a:pt x="10039" y="10614"/>
                    <a:pt x="10446" y="10445"/>
                  </a:cubicBezTo>
                  <a:cubicBezTo>
                    <a:pt x="10854" y="10276"/>
                    <a:pt x="11261" y="11120"/>
                    <a:pt x="11465" y="12470"/>
                  </a:cubicBezTo>
                  <a:cubicBezTo>
                    <a:pt x="11669" y="13820"/>
                    <a:pt x="11669" y="15676"/>
                    <a:pt x="12076" y="17026"/>
                  </a:cubicBezTo>
                  <a:cubicBezTo>
                    <a:pt x="12484" y="18376"/>
                    <a:pt x="13299" y="19220"/>
                    <a:pt x="14012" y="19220"/>
                  </a:cubicBezTo>
                  <a:cubicBezTo>
                    <a:pt x="14725" y="19220"/>
                    <a:pt x="15337" y="18376"/>
                    <a:pt x="16152" y="15423"/>
                  </a:cubicBezTo>
                  <a:cubicBezTo>
                    <a:pt x="16967" y="12470"/>
                    <a:pt x="17986" y="7408"/>
                    <a:pt x="18801" y="4370"/>
                  </a:cubicBezTo>
                  <a:cubicBezTo>
                    <a:pt x="19616" y="1333"/>
                    <a:pt x="20227" y="320"/>
                    <a:pt x="20635" y="67"/>
                  </a:cubicBezTo>
                  <a:cubicBezTo>
                    <a:pt x="21042" y="-186"/>
                    <a:pt x="21246" y="320"/>
                    <a:pt x="21450" y="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2139950" y="3111759"/>
              <a:ext cx="190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6200"/>
                    <a:pt x="12000" y="10800"/>
                    <a:pt x="15600" y="7200"/>
                  </a:cubicBezTo>
                  <a:cubicBezTo>
                    <a:pt x="19200" y="3600"/>
                    <a:pt x="204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2184400" y="3238759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2197100" y="3314959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2609946" y="2961247"/>
              <a:ext cx="111311" cy="466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457" fill="norm" stroke="1" extrusionOk="0">
                  <a:moveTo>
                    <a:pt x="20012" y="2832"/>
                  </a:moveTo>
                  <a:cubicBezTo>
                    <a:pt x="20404" y="2345"/>
                    <a:pt x="20797" y="1859"/>
                    <a:pt x="20601" y="1372"/>
                  </a:cubicBezTo>
                  <a:cubicBezTo>
                    <a:pt x="20404" y="886"/>
                    <a:pt x="19619" y="399"/>
                    <a:pt x="18244" y="156"/>
                  </a:cubicBezTo>
                  <a:cubicBezTo>
                    <a:pt x="16870" y="-87"/>
                    <a:pt x="14906" y="-87"/>
                    <a:pt x="11764" y="448"/>
                  </a:cubicBezTo>
                  <a:cubicBezTo>
                    <a:pt x="8622" y="983"/>
                    <a:pt x="4302" y="2054"/>
                    <a:pt x="1946" y="2832"/>
                  </a:cubicBezTo>
                  <a:cubicBezTo>
                    <a:pt x="-410" y="3610"/>
                    <a:pt x="-803" y="4097"/>
                    <a:pt x="1750" y="4827"/>
                  </a:cubicBezTo>
                  <a:cubicBezTo>
                    <a:pt x="4302" y="5556"/>
                    <a:pt x="9801" y="6529"/>
                    <a:pt x="13139" y="7454"/>
                  </a:cubicBezTo>
                  <a:cubicBezTo>
                    <a:pt x="16477" y="8378"/>
                    <a:pt x="17655" y="9254"/>
                    <a:pt x="17066" y="10081"/>
                  </a:cubicBezTo>
                  <a:cubicBezTo>
                    <a:pt x="16477" y="10908"/>
                    <a:pt x="14121" y="11686"/>
                    <a:pt x="11764" y="12124"/>
                  </a:cubicBezTo>
                  <a:cubicBezTo>
                    <a:pt x="9408" y="12562"/>
                    <a:pt x="7052" y="12659"/>
                    <a:pt x="6266" y="12951"/>
                  </a:cubicBezTo>
                  <a:cubicBezTo>
                    <a:pt x="5481" y="13243"/>
                    <a:pt x="6266" y="13729"/>
                    <a:pt x="5677" y="14799"/>
                  </a:cubicBezTo>
                  <a:cubicBezTo>
                    <a:pt x="5088" y="15870"/>
                    <a:pt x="3124" y="17524"/>
                    <a:pt x="1946" y="18740"/>
                  </a:cubicBezTo>
                  <a:cubicBezTo>
                    <a:pt x="768" y="19956"/>
                    <a:pt x="375" y="20735"/>
                    <a:pt x="1161" y="21124"/>
                  </a:cubicBezTo>
                  <a:cubicBezTo>
                    <a:pt x="1946" y="21513"/>
                    <a:pt x="3910" y="21513"/>
                    <a:pt x="6070" y="21367"/>
                  </a:cubicBezTo>
                  <a:cubicBezTo>
                    <a:pt x="8230" y="21221"/>
                    <a:pt x="10586" y="20929"/>
                    <a:pt x="12942" y="20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2800434" y="3119843"/>
              <a:ext cx="131814" cy="377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415" fill="norm" stroke="1" extrusionOk="0">
                  <a:moveTo>
                    <a:pt x="20237" y="1342"/>
                  </a:moveTo>
                  <a:cubicBezTo>
                    <a:pt x="19224" y="742"/>
                    <a:pt x="18211" y="142"/>
                    <a:pt x="15512" y="22"/>
                  </a:cubicBezTo>
                  <a:cubicBezTo>
                    <a:pt x="12812" y="-98"/>
                    <a:pt x="8424" y="262"/>
                    <a:pt x="5387" y="1522"/>
                  </a:cubicBezTo>
                  <a:cubicBezTo>
                    <a:pt x="2349" y="2782"/>
                    <a:pt x="661" y="4942"/>
                    <a:pt x="155" y="6322"/>
                  </a:cubicBezTo>
                  <a:cubicBezTo>
                    <a:pt x="-351" y="7702"/>
                    <a:pt x="324" y="8302"/>
                    <a:pt x="3024" y="8362"/>
                  </a:cubicBezTo>
                  <a:cubicBezTo>
                    <a:pt x="5724" y="8422"/>
                    <a:pt x="10449" y="7942"/>
                    <a:pt x="13318" y="7402"/>
                  </a:cubicBezTo>
                  <a:cubicBezTo>
                    <a:pt x="16187" y="6862"/>
                    <a:pt x="17199" y="6262"/>
                    <a:pt x="17705" y="5422"/>
                  </a:cubicBezTo>
                  <a:cubicBezTo>
                    <a:pt x="18211" y="4582"/>
                    <a:pt x="18211" y="3502"/>
                    <a:pt x="18043" y="3262"/>
                  </a:cubicBezTo>
                  <a:cubicBezTo>
                    <a:pt x="17874" y="3022"/>
                    <a:pt x="17537" y="3622"/>
                    <a:pt x="18043" y="5302"/>
                  </a:cubicBezTo>
                  <a:cubicBezTo>
                    <a:pt x="18549" y="6982"/>
                    <a:pt x="19899" y="9742"/>
                    <a:pt x="20574" y="12082"/>
                  </a:cubicBezTo>
                  <a:cubicBezTo>
                    <a:pt x="21249" y="14422"/>
                    <a:pt x="21249" y="16342"/>
                    <a:pt x="19899" y="17842"/>
                  </a:cubicBezTo>
                  <a:cubicBezTo>
                    <a:pt x="18549" y="19342"/>
                    <a:pt x="15849" y="20422"/>
                    <a:pt x="13487" y="20962"/>
                  </a:cubicBezTo>
                  <a:cubicBezTo>
                    <a:pt x="11124" y="21502"/>
                    <a:pt x="9099" y="21502"/>
                    <a:pt x="7412" y="21262"/>
                  </a:cubicBezTo>
                  <a:cubicBezTo>
                    <a:pt x="5724" y="21022"/>
                    <a:pt x="4374" y="20542"/>
                    <a:pt x="5218" y="19702"/>
                  </a:cubicBezTo>
                  <a:cubicBezTo>
                    <a:pt x="6062" y="18862"/>
                    <a:pt x="9099" y="17662"/>
                    <a:pt x="12137" y="16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3003549" y="3276859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3143250" y="3359409"/>
              <a:ext cx="571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3313349" y="3155305"/>
              <a:ext cx="109302" cy="342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205" fill="norm" stroke="1" extrusionOk="0">
                  <a:moveTo>
                    <a:pt x="21045" y="2019"/>
                  </a:moveTo>
                  <a:cubicBezTo>
                    <a:pt x="19822" y="1496"/>
                    <a:pt x="18600" y="972"/>
                    <a:pt x="16766" y="514"/>
                  </a:cubicBezTo>
                  <a:cubicBezTo>
                    <a:pt x="14932" y="56"/>
                    <a:pt x="12487" y="-337"/>
                    <a:pt x="9430" y="448"/>
                  </a:cubicBezTo>
                  <a:cubicBezTo>
                    <a:pt x="6373" y="1234"/>
                    <a:pt x="2705" y="3198"/>
                    <a:pt x="1075" y="4507"/>
                  </a:cubicBezTo>
                  <a:cubicBezTo>
                    <a:pt x="-555" y="5816"/>
                    <a:pt x="-147" y="6470"/>
                    <a:pt x="1075" y="6863"/>
                  </a:cubicBezTo>
                  <a:cubicBezTo>
                    <a:pt x="2298" y="7256"/>
                    <a:pt x="4336" y="7387"/>
                    <a:pt x="7188" y="6994"/>
                  </a:cubicBezTo>
                  <a:cubicBezTo>
                    <a:pt x="10041" y="6601"/>
                    <a:pt x="13709" y="5685"/>
                    <a:pt x="16154" y="4768"/>
                  </a:cubicBezTo>
                  <a:cubicBezTo>
                    <a:pt x="18600" y="3852"/>
                    <a:pt x="19822" y="2936"/>
                    <a:pt x="20026" y="3001"/>
                  </a:cubicBezTo>
                  <a:cubicBezTo>
                    <a:pt x="20230" y="3067"/>
                    <a:pt x="19415" y="4114"/>
                    <a:pt x="19007" y="6798"/>
                  </a:cubicBezTo>
                  <a:cubicBezTo>
                    <a:pt x="18600" y="9481"/>
                    <a:pt x="18600" y="13801"/>
                    <a:pt x="18396" y="16288"/>
                  </a:cubicBezTo>
                  <a:cubicBezTo>
                    <a:pt x="18192" y="18776"/>
                    <a:pt x="17785" y="19430"/>
                    <a:pt x="16766" y="20019"/>
                  </a:cubicBezTo>
                  <a:cubicBezTo>
                    <a:pt x="15747" y="20608"/>
                    <a:pt x="14117" y="21132"/>
                    <a:pt x="11264" y="21198"/>
                  </a:cubicBezTo>
                  <a:cubicBezTo>
                    <a:pt x="8411" y="21263"/>
                    <a:pt x="4336" y="20870"/>
                    <a:pt x="2502" y="20019"/>
                  </a:cubicBezTo>
                  <a:cubicBezTo>
                    <a:pt x="668" y="19168"/>
                    <a:pt x="1075" y="17859"/>
                    <a:pt x="1483" y="16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3486150" y="3278182"/>
              <a:ext cx="69850" cy="96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4" fill="norm" stroke="1" extrusionOk="0">
                  <a:moveTo>
                    <a:pt x="0" y="6607"/>
                  </a:moveTo>
                  <a:cubicBezTo>
                    <a:pt x="655" y="4309"/>
                    <a:pt x="1309" y="2011"/>
                    <a:pt x="3273" y="862"/>
                  </a:cubicBezTo>
                  <a:cubicBezTo>
                    <a:pt x="5236" y="-287"/>
                    <a:pt x="8509" y="-287"/>
                    <a:pt x="10800" y="862"/>
                  </a:cubicBezTo>
                  <a:cubicBezTo>
                    <a:pt x="13091" y="2011"/>
                    <a:pt x="14400" y="4309"/>
                    <a:pt x="13091" y="7066"/>
                  </a:cubicBezTo>
                  <a:cubicBezTo>
                    <a:pt x="11782" y="9824"/>
                    <a:pt x="7855" y="13041"/>
                    <a:pt x="4909" y="15568"/>
                  </a:cubicBezTo>
                  <a:cubicBezTo>
                    <a:pt x="1964" y="18096"/>
                    <a:pt x="0" y="19934"/>
                    <a:pt x="982" y="20624"/>
                  </a:cubicBezTo>
                  <a:cubicBezTo>
                    <a:pt x="1964" y="21313"/>
                    <a:pt x="5891" y="20853"/>
                    <a:pt x="9818" y="20164"/>
                  </a:cubicBezTo>
                  <a:cubicBezTo>
                    <a:pt x="13745" y="19475"/>
                    <a:pt x="17673" y="18556"/>
                    <a:pt x="21600" y="17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3606800" y="3365759"/>
              <a:ext cx="508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1800"/>
                    <a:pt x="12600" y="3600"/>
                    <a:pt x="9000" y="7200"/>
                  </a:cubicBezTo>
                  <a:cubicBezTo>
                    <a:pt x="5400" y="10800"/>
                    <a:pt x="270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3886200" y="3340359"/>
              <a:ext cx="76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4032250" y="3327659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4191000" y="3340359"/>
              <a:ext cx="25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4386241" y="3144262"/>
              <a:ext cx="147659" cy="37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19" fill="norm" stroke="1" extrusionOk="0">
                  <a:moveTo>
                    <a:pt x="21223" y="2464"/>
                  </a:moveTo>
                  <a:cubicBezTo>
                    <a:pt x="20615" y="1867"/>
                    <a:pt x="20006" y="1270"/>
                    <a:pt x="18333" y="733"/>
                  </a:cubicBezTo>
                  <a:cubicBezTo>
                    <a:pt x="16660" y="196"/>
                    <a:pt x="13922" y="-281"/>
                    <a:pt x="10727" y="196"/>
                  </a:cubicBezTo>
                  <a:cubicBezTo>
                    <a:pt x="7533" y="674"/>
                    <a:pt x="3882" y="2106"/>
                    <a:pt x="1905" y="3180"/>
                  </a:cubicBezTo>
                  <a:cubicBezTo>
                    <a:pt x="-73" y="4254"/>
                    <a:pt x="-377" y="4970"/>
                    <a:pt x="384" y="5746"/>
                  </a:cubicBezTo>
                  <a:cubicBezTo>
                    <a:pt x="1144" y="6521"/>
                    <a:pt x="2969" y="7357"/>
                    <a:pt x="5403" y="7476"/>
                  </a:cubicBezTo>
                  <a:cubicBezTo>
                    <a:pt x="7837" y="7595"/>
                    <a:pt x="10879" y="6999"/>
                    <a:pt x="13009" y="6283"/>
                  </a:cubicBezTo>
                  <a:cubicBezTo>
                    <a:pt x="15138" y="5567"/>
                    <a:pt x="16355" y="4731"/>
                    <a:pt x="17268" y="3896"/>
                  </a:cubicBezTo>
                  <a:cubicBezTo>
                    <a:pt x="18181" y="3060"/>
                    <a:pt x="18789" y="2225"/>
                    <a:pt x="18941" y="2344"/>
                  </a:cubicBezTo>
                  <a:cubicBezTo>
                    <a:pt x="19093" y="2464"/>
                    <a:pt x="18789" y="3538"/>
                    <a:pt x="18637" y="6104"/>
                  </a:cubicBezTo>
                  <a:cubicBezTo>
                    <a:pt x="18485" y="8669"/>
                    <a:pt x="18485" y="12727"/>
                    <a:pt x="18181" y="15352"/>
                  </a:cubicBezTo>
                  <a:cubicBezTo>
                    <a:pt x="17877" y="17978"/>
                    <a:pt x="17268" y="19171"/>
                    <a:pt x="16508" y="20006"/>
                  </a:cubicBezTo>
                  <a:cubicBezTo>
                    <a:pt x="15747" y="20842"/>
                    <a:pt x="14834" y="21319"/>
                    <a:pt x="12400" y="21319"/>
                  </a:cubicBezTo>
                  <a:cubicBezTo>
                    <a:pt x="9967" y="21319"/>
                    <a:pt x="6012" y="20842"/>
                    <a:pt x="4034" y="20245"/>
                  </a:cubicBezTo>
                  <a:cubicBezTo>
                    <a:pt x="2057" y="19648"/>
                    <a:pt x="2057" y="18932"/>
                    <a:pt x="3274" y="18395"/>
                  </a:cubicBezTo>
                  <a:cubicBezTo>
                    <a:pt x="4491" y="17858"/>
                    <a:pt x="6924" y="17500"/>
                    <a:pt x="9358" y="17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4601633" y="3284911"/>
              <a:ext cx="51363" cy="138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101" fill="norm" stroke="1" extrusionOk="0">
                  <a:moveTo>
                    <a:pt x="13824" y="1675"/>
                  </a:moveTo>
                  <a:cubicBezTo>
                    <a:pt x="10368" y="708"/>
                    <a:pt x="6912" y="-259"/>
                    <a:pt x="4320" y="63"/>
                  </a:cubicBezTo>
                  <a:cubicBezTo>
                    <a:pt x="1728" y="386"/>
                    <a:pt x="0" y="1998"/>
                    <a:pt x="0" y="3610"/>
                  </a:cubicBezTo>
                  <a:cubicBezTo>
                    <a:pt x="0" y="5222"/>
                    <a:pt x="1728" y="6834"/>
                    <a:pt x="5616" y="8768"/>
                  </a:cubicBezTo>
                  <a:cubicBezTo>
                    <a:pt x="9504" y="10702"/>
                    <a:pt x="15552" y="12959"/>
                    <a:pt x="18576" y="14893"/>
                  </a:cubicBezTo>
                  <a:cubicBezTo>
                    <a:pt x="21600" y="16828"/>
                    <a:pt x="21600" y="18440"/>
                    <a:pt x="19440" y="19568"/>
                  </a:cubicBezTo>
                  <a:cubicBezTo>
                    <a:pt x="17280" y="20696"/>
                    <a:pt x="12960" y="21341"/>
                    <a:pt x="9936" y="21019"/>
                  </a:cubicBezTo>
                  <a:cubicBezTo>
                    <a:pt x="6912" y="20696"/>
                    <a:pt x="5184" y="19407"/>
                    <a:pt x="3456" y="18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4603750" y="3232409"/>
              <a:ext cx="1206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4775199" y="2982866"/>
              <a:ext cx="103455" cy="503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500" fill="norm" stroke="1" extrusionOk="0">
                  <a:moveTo>
                    <a:pt x="3888" y="81"/>
                  </a:moveTo>
                  <a:cubicBezTo>
                    <a:pt x="6048" y="-10"/>
                    <a:pt x="8208" y="-100"/>
                    <a:pt x="10800" y="262"/>
                  </a:cubicBezTo>
                  <a:cubicBezTo>
                    <a:pt x="13392" y="623"/>
                    <a:pt x="16416" y="1436"/>
                    <a:pt x="16632" y="2566"/>
                  </a:cubicBezTo>
                  <a:cubicBezTo>
                    <a:pt x="16848" y="3696"/>
                    <a:pt x="14256" y="5142"/>
                    <a:pt x="12312" y="6362"/>
                  </a:cubicBezTo>
                  <a:cubicBezTo>
                    <a:pt x="10368" y="7582"/>
                    <a:pt x="9072" y="8576"/>
                    <a:pt x="9720" y="9661"/>
                  </a:cubicBezTo>
                  <a:cubicBezTo>
                    <a:pt x="10368" y="10745"/>
                    <a:pt x="12960" y="11920"/>
                    <a:pt x="15336" y="13095"/>
                  </a:cubicBezTo>
                  <a:cubicBezTo>
                    <a:pt x="17712" y="14270"/>
                    <a:pt x="19872" y="15445"/>
                    <a:pt x="20736" y="16484"/>
                  </a:cubicBezTo>
                  <a:cubicBezTo>
                    <a:pt x="21600" y="17523"/>
                    <a:pt x="21168" y="18427"/>
                    <a:pt x="17496" y="19241"/>
                  </a:cubicBezTo>
                  <a:cubicBezTo>
                    <a:pt x="13824" y="20054"/>
                    <a:pt x="6912" y="20777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2197100" y="4153159"/>
              <a:ext cx="44450" cy="365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0"/>
                  </a:moveTo>
                  <a:cubicBezTo>
                    <a:pt x="3086" y="3972"/>
                    <a:pt x="6171" y="7945"/>
                    <a:pt x="7714" y="11110"/>
                  </a:cubicBezTo>
                  <a:cubicBezTo>
                    <a:pt x="9257" y="14276"/>
                    <a:pt x="9257" y="16634"/>
                    <a:pt x="10286" y="18372"/>
                  </a:cubicBezTo>
                  <a:cubicBezTo>
                    <a:pt x="11314" y="20110"/>
                    <a:pt x="13371" y="21228"/>
                    <a:pt x="15429" y="21414"/>
                  </a:cubicBezTo>
                  <a:cubicBezTo>
                    <a:pt x="17486" y="21600"/>
                    <a:pt x="19543" y="20855"/>
                    <a:pt x="2160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2006600" y="4134109"/>
              <a:ext cx="3556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8240"/>
                    <a:pt x="3600" y="14880"/>
                    <a:pt x="6364" y="11520"/>
                  </a:cubicBezTo>
                  <a:cubicBezTo>
                    <a:pt x="9129" y="8160"/>
                    <a:pt x="12857" y="4800"/>
                    <a:pt x="15557" y="2880"/>
                  </a:cubicBezTo>
                  <a:cubicBezTo>
                    <a:pt x="18257" y="960"/>
                    <a:pt x="19929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2660649" y="4292859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2667000" y="4388109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3124200" y="4280159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5041899" y="3200659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5060950" y="3276859"/>
              <a:ext cx="165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840"/>
                    <a:pt x="7200" y="10080"/>
                    <a:pt x="10800" y="6480"/>
                  </a:cubicBezTo>
                  <a:cubicBezTo>
                    <a:pt x="14400" y="2880"/>
                    <a:pt x="18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5354375" y="3006834"/>
              <a:ext cx="183453" cy="36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363" fill="norm" stroke="1" extrusionOk="0">
                  <a:moveTo>
                    <a:pt x="2760" y="3547"/>
                  </a:moveTo>
                  <a:cubicBezTo>
                    <a:pt x="2760" y="7147"/>
                    <a:pt x="2760" y="10747"/>
                    <a:pt x="2882" y="13168"/>
                  </a:cubicBezTo>
                  <a:cubicBezTo>
                    <a:pt x="3003" y="15589"/>
                    <a:pt x="3246" y="16830"/>
                    <a:pt x="3367" y="17947"/>
                  </a:cubicBezTo>
                  <a:cubicBezTo>
                    <a:pt x="3488" y="19064"/>
                    <a:pt x="3488" y="20057"/>
                    <a:pt x="3246" y="19933"/>
                  </a:cubicBezTo>
                  <a:cubicBezTo>
                    <a:pt x="3003" y="19809"/>
                    <a:pt x="2518" y="18568"/>
                    <a:pt x="1911" y="16209"/>
                  </a:cubicBezTo>
                  <a:cubicBezTo>
                    <a:pt x="1304" y="13851"/>
                    <a:pt x="576" y="10375"/>
                    <a:pt x="212" y="8016"/>
                  </a:cubicBezTo>
                  <a:cubicBezTo>
                    <a:pt x="-152" y="5657"/>
                    <a:pt x="-152" y="4416"/>
                    <a:pt x="1061" y="3237"/>
                  </a:cubicBezTo>
                  <a:cubicBezTo>
                    <a:pt x="2275" y="2057"/>
                    <a:pt x="4702" y="940"/>
                    <a:pt x="7129" y="382"/>
                  </a:cubicBezTo>
                  <a:cubicBezTo>
                    <a:pt x="9556" y="-177"/>
                    <a:pt x="11983" y="-177"/>
                    <a:pt x="14410" y="754"/>
                  </a:cubicBezTo>
                  <a:cubicBezTo>
                    <a:pt x="16837" y="1685"/>
                    <a:pt x="19264" y="3547"/>
                    <a:pt x="20356" y="6278"/>
                  </a:cubicBezTo>
                  <a:cubicBezTo>
                    <a:pt x="21448" y="9009"/>
                    <a:pt x="21205" y="12609"/>
                    <a:pt x="19749" y="15092"/>
                  </a:cubicBezTo>
                  <a:cubicBezTo>
                    <a:pt x="18293" y="17575"/>
                    <a:pt x="15623" y="18940"/>
                    <a:pt x="13682" y="19809"/>
                  </a:cubicBezTo>
                  <a:cubicBezTo>
                    <a:pt x="11740" y="20678"/>
                    <a:pt x="10527" y="21051"/>
                    <a:pt x="8949" y="21237"/>
                  </a:cubicBezTo>
                  <a:cubicBezTo>
                    <a:pt x="7372" y="21423"/>
                    <a:pt x="5430" y="21423"/>
                    <a:pt x="4459" y="21113"/>
                  </a:cubicBezTo>
                  <a:cubicBezTo>
                    <a:pt x="3488" y="20802"/>
                    <a:pt x="3488" y="20182"/>
                    <a:pt x="4217" y="19809"/>
                  </a:cubicBezTo>
                  <a:cubicBezTo>
                    <a:pt x="4945" y="19437"/>
                    <a:pt x="6401" y="19313"/>
                    <a:pt x="7857" y="19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5588000" y="3327659"/>
              <a:ext cx="317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3130549" y="4264799"/>
              <a:ext cx="165665" cy="167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35" fill="norm" stroke="1" extrusionOk="0">
                  <a:moveTo>
                    <a:pt x="0" y="2735"/>
                  </a:moveTo>
                  <a:cubicBezTo>
                    <a:pt x="547" y="7268"/>
                    <a:pt x="1094" y="11802"/>
                    <a:pt x="1641" y="11935"/>
                  </a:cubicBezTo>
                  <a:cubicBezTo>
                    <a:pt x="2187" y="12068"/>
                    <a:pt x="2734" y="7802"/>
                    <a:pt x="3281" y="5002"/>
                  </a:cubicBezTo>
                  <a:cubicBezTo>
                    <a:pt x="3828" y="2202"/>
                    <a:pt x="4375" y="868"/>
                    <a:pt x="5195" y="602"/>
                  </a:cubicBezTo>
                  <a:cubicBezTo>
                    <a:pt x="6015" y="335"/>
                    <a:pt x="7109" y="1135"/>
                    <a:pt x="8203" y="3268"/>
                  </a:cubicBezTo>
                  <a:cubicBezTo>
                    <a:pt x="9296" y="5402"/>
                    <a:pt x="10390" y="8868"/>
                    <a:pt x="10937" y="11268"/>
                  </a:cubicBezTo>
                  <a:cubicBezTo>
                    <a:pt x="11484" y="13668"/>
                    <a:pt x="11484" y="15002"/>
                    <a:pt x="11347" y="14868"/>
                  </a:cubicBezTo>
                  <a:cubicBezTo>
                    <a:pt x="11210" y="14735"/>
                    <a:pt x="10937" y="13135"/>
                    <a:pt x="11347" y="10335"/>
                  </a:cubicBezTo>
                  <a:cubicBezTo>
                    <a:pt x="11757" y="7535"/>
                    <a:pt x="12851" y="3535"/>
                    <a:pt x="14218" y="1535"/>
                  </a:cubicBezTo>
                  <a:cubicBezTo>
                    <a:pt x="15585" y="-465"/>
                    <a:pt x="17225" y="-465"/>
                    <a:pt x="18592" y="1268"/>
                  </a:cubicBezTo>
                  <a:cubicBezTo>
                    <a:pt x="19959" y="3002"/>
                    <a:pt x="21053" y="6468"/>
                    <a:pt x="21327" y="10068"/>
                  </a:cubicBezTo>
                  <a:cubicBezTo>
                    <a:pt x="21600" y="13668"/>
                    <a:pt x="21053" y="17402"/>
                    <a:pt x="20506" y="21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3348566" y="4251315"/>
              <a:ext cx="137584" cy="169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7" fill="norm" stroke="1" extrusionOk="0">
                  <a:moveTo>
                    <a:pt x="14622" y="9792"/>
                  </a:moveTo>
                  <a:cubicBezTo>
                    <a:pt x="14622" y="8491"/>
                    <a:pt x="14622" y="7190"/>
                    <a:pt x="14622" y="5498"/>
                  </a:cubicBezTo>
                  <a:cubicBezTo>
                    <a:pt x="14622" y="3807"/>
                    <a:pt x="14622" y="1725"/>
                    <a:pt x="13791" y="684"/>
                  </a:cubicBezTo>
                  <a:cubicBezTo>
                    <a:pt x="12960" y="-357"/>
                    <a:pt x="11298" y="-357"/>
                    <a:pt x="8972" y="1725"/>
                  </a:cubicBezTo>
                  <a:cubicBezTo>
                    <a:pt x="6646" y="3807"/>
                    <a:pt x="3655" y="7971"/>
                    <a:pt x="1994" y="10833"/>
                  </a:cubicBezTo>
                  <a:cubicBezTo>
                    <a:pt x="332" y="13696"/>
                    <a:pt x="0" y="15257"/>
                    <a:pt x="0" y="16689"/>
                  </a:cubicBezTo>
                  <a:cubicBezTo>
                    <a:pt x="0" y="18120"/>
                    <a:pt x="332" y="19421"/>
                    <a:pt x="1329" y="20202"/>
                  </a:cubicBezTo>
                  <a:cubicBezTo>
                    <a:pt x="2326" y="20983"/>
                    <a:pt x="3988" y="21243"/>
                    <a:pt x="6148" y="19421"/>
                  </a:cubicBezTo>
                  <a:cubicBezTo>
                    <a:pt x="8308" y="17600"/>
                    <a:pt x="10966" y="13696"/>
                    <a:pt x="12794" y="11224"/>
                  </a:cubicBezTo>
                  <a:cubicBezTo>
                    <a:pt x="14622" y="8751"/>
                    <a:pt x="15618" y="7710"/>
                    <a:pt x="16117" y="7841"/>
                  </a:cubicBezTo>
                  <a:cubicBezTo>
                    <a:pt x="16615" y="7971"/>
                    <a:pt x="16615" y="9272"/>
                    <a:pt x="17446" y="11484"/>
                  </a:cubicBezTo>
                  <a:cubicBezTo>
                    <a:pt x="18277" y="13696"/>
                    <a:pt x="19938" y="16819"/>
                    <a:pt x="21600" y="19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3511550" y="4242059"/>
              <a:ext cx="146050" cy="177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4574"/>
                  </a:moveTo>
                  <a:cubicBezTo>
                    <a:pt x="0" y="3049"/>
                    <a:pt x="0" y="1525"/>
                    <a:pt x="783" y="762"/>
                  </a:cubicBezTo>
                  <a:cubicBezTo>
                    <a:pt x="1565" y="0"/>
                    <a:pt x="3130" y="0"/>
                    <a:pt x="5478" y="1906"/>
                  </a:cubicBezTo>
                  <a:cubicBezTo>
                    <a:pt x="7826" y="3812"/>
                    <a:pt x="10957" y="7624"/>
                    <a:pt x="12365" y="11054"/>
                  </a:cubicBezTo>
                  <a:cubicBezTo>
                    <a:pt x="13774" y="14485"/>
                    <a:pt x="13461" y="17534"/>
                    <a:pt x="12522" y="19313"/>
                  </a:cubicBezTo>
                  <a:cubicBezTo>
                    <a:pt x="11583" y="21092"/>
                    <a:pt x="10017" y="21600"/>
                    <a:pt x="9078" y="21092"/>
                  </a:cubicBezTo>
                  <a:cubicBezTo>
                    <a:pt x="8139" y="20584"/>
                    <a:pt x="7826" y="19059"/>
                    <a:pt x="8452" y="15882"/>
                  </a:cubicBezTo>
                  <a:cubicBezTo>
                    <a:pt x="9078" y="12706"/>
                    <a:pt x="10643" y="7878"/>
                    <a:pt x="12991" y="4955"/>
                  </a:cubicBezTo>
                  <a:cubicBezTo>
                    <a:pt x="15339" y="2033"/>
                    <a:pt x="18470" y="10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3608044" y="4254759"/>
              <a:ext cx="113056" cy="359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458" fill="norm" stroke="1" extrusionOk="0">
                  <a:moveTo>
                    <a:pt x="19798" y="0"/>
                  </a:moveTo>
                  <a:cubicBezTo>
                    <a:pt x="17834" y="126"/>
                    <a:pt x="15871" y="253"/>
                    <a:pt x="13711" y="821"/>
                  </a:cubicBezTo>
                  <a:cubicBezTo>
                    <a:pt x="11551" y="1389"/>
                    <a:pt x="9194" y="2400"/>
                    <a:pt x="7820" y="3221"/>
                  </a:cubicBezTo>
                  <a:cubicBezTo>
                    <a:pt x="6445" y="4042"/>
                    <a:pt x="6052" y="4674"/>
                    <a:pt x="6052" y="5305"/>
                  </a:cubicBezTo>
                  <a:cubicBezTo>
                    <a:pt x="6052" y="5937"/>
                    <a:pt x="6445" y="6568"/>
                    <a:pt x="7623" y="6821"/>
                  </a:cubicBezTo>
                  <a:cubicBezTo>
                    <a:pt x="8801" y="7074"/>
                    <a:pt x="10765" y="6947"/>
                    <a:pt x="12729" y="6316"/>
                  </a:cubicBezTo>
                  <a:cubicBezTo>
                    <a:pt x="14692" y="5684"/>
                    <a:pt x="16656" y="4547"/>
                    <a:pt x="18031" y="3600"/>
                  </a:cubicBezTo>
                  <a:cubicBezTo>
                    <a:pt x="19405" y="2653"/>
                    <a:pt x="20191" y="1895"/>
                    <a:pt x="20583" y="2147"/>
                  </a:cubicBezTo>
                  <a:cubicBezTo>
                    <a:pt x="20976" y="2400"/>
                    <a:pt x="20976" y="3663"/>
                    <a:pt x="20976" y="6253"/>
                  </a:cubicBezTo>
                  <a:cubicBezTo>
                    <a:pt x="20976" y="8842"/>
                    <a:pt x="20976" y="12758"/>
                    <a:pt x="19994" y="15411"/>
                  </a:cubicBezTo>
                  <a:cubicBezTo>
                    <a:pt x="19012" y="18063"/>
                    <a:pt x="17049" y="19453"/>
                    <a:pt x="15085" y="20337"/>
                  </a:cubicBezTo>
                  <a:cubicBezTo>
                    <a:pt x="13121" y="21221"/>
                    <a:pt x="11158" y="21600"/>
                    <a:pt x="8409" y="21411"/>
                  </a:cubicBezTo>
                  <a:cubicBezTo>
                    <a:pt x="5660" y="21221"/>
                    <a:pt x="2125" y="20463"/>
                    <a:pt x="751" y="19011"/>
                  </a:cubicBezTo>
                  <a:cubicBezTo>
                    <a:pt x="-624" y="17558"/>
                    <a:pt x="161" y="15411"/>
                    <a:pt x="947" y="13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3765550" y="4159509"/>
              <a:ext cx="12700" cy="22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21600" y="13449"/>
                  </a:moveTo>
                  <a:cubicBezTo>
                    <a:pt x="14400" y="15487"/>
                    <a:pt x="7200" y="17525"/>
                    <a:pt x="3600" y="19053"/>
                  </a:cubicBezTo>
                  <a:cubicBezTo>
                    <a:pt x="0" y="20581"/>
                    <a:pt x="0" y="21600"/>
                    <a:pt x="0" y="21396"/>
                  </a:cubicBezTo>
                  <a:cubicBezTo>
                    <a:pt x="0" y="21192"/>
                    <a:pt x="0" y="19766"/>
                    <a:pt x="1800" y="15996"/>
                  </a:cubicBezTo>
                  <a:cubicBezTo>
                    <a:pt x="3600" y="12226"/>
                    <a:pt x="7200" y="6113"/>
                    <a:pt x="108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3798150" y="4191259"/>
              <a:ext cx="10977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600" fill="norm" stroke="1" extrusionOk="0">
                  <a:moveTo>
                    <a:pt x="1059" y="0"/>
                  </a:moveTo>
                  <a:cubicBezTo>
                    <a:pt x="1466" y="6271"/>
                    <a:pt x="1874" y="12542"/>
                    <a:pt x="1670" y="16374"/>
                  </a:cubicBezTo>
                  <a:cubicBezTo>
                    <a:pt x="1466" y="20206"/>
                    <a:pt x="651" y="21600"/>
                    <a:pt x="244" y="21600"/>
                  </a:cubicBezTo>
                  <a:cubicBezTo>
                    <a:pt x="-164" y="21600"/>
                    <a:pt x="-164" y="20206"/>
                    <a:pt x="1059" y="17071"/>
                  </a:cubicBezTo>
                  <a:cubicBezTo>
                    <a:pt x="2281" y="13935"/>
                    <a:pt x="4727" y="9058"/>
                    <a:pt x="6764" y="6271"/>
                  </a:cubicBezTo>
                  <a:cubicBezTo>
                    <a:pt x="8802" y="3484"/>
                    <a:pt x="10432" y="2787"/>
                    <a:pt x="12062" y="2787"/>
                  </a:cubicBezTo>
                  <a:cubicBezTo>
                    <a:pt x="13693" y="2787"/>
                    <a:pt x="15323" y="3484"/>
                    <a:pt x="16953" y="5226"/>
                  </a:cubicBezTo>
                  <a:cubicBezTo>
                    <a:pt x="18583" y="6968"/>
                    <a:pt x="20213" y="9755"/>
                    <a:pt x="20825" y="12542"/>
                  </a:cubicBezTo>
                  <a:cubicBezTo>
                    <a:pt x="21436" y="15329"/>
                    <a:pt x="21028" y="18116"/>
                    <a:pt x="20621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4211873" y="4084350"/>
              <a:ext cx="277578" cy="58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62" fill="norm" stroke="1" extrusionOk="0">
                  <a:moveTo>
                    <a:pt x="10168" y="6980"/>
                  </a:moveTo>
                  <a:cubicBezTo>
                    <a:pt x="8041" y="6590"/>
                    <a:pt x="5914" y="6200"/>
                    <a:pt x="4195" y="6512"/>
                  </a:cubicBezTo>
                  <a:cubicBezTo>
                    <a:pt x="2477" y="6824"/>
                    <a:pt x="1168" y="7838"/>
                    <a:pt x="514" y="8735"/>
                  </a:cubicBezTo>
                  <a:cubicBezTo>
                    <a:pt x="-141" y="9631"/>
                    <a:pt x="-141" y="10411"/>
                    <a:pt x="350" y="11074"/>
                  </a:cubicBezTo>
                  <a:cubicBezTo>
                    <a:pt x="841" y="11737"/>
                    <a:pt x="1823" y="12283"/>
                    <a:pt x="3132" y="12361"/>
                  </a:cubicBezTo>
                  <a:cubicBezTo>
                    <a:pt x="4441" y="12439"/>
                    <a:pt x="6077" y="12049"/>
                    <a:pt x="7141" y="10762"/>
                  </a:cubicBezTo>
                  <a:cubicBezTo>
                    <a:pt x="8204" y="9475"/>
                    <a:pt x="8695" y="7292"/>
                    <a:pt x="8614" y="5693"/>
                  </a:cubicBezTo>
                  <a:cubicBezTo>
                    <a:pt x="8532" y="4095"/>
                    <a:pt x="7877" y="3081"/>
                    <a:pt x="8286" y="2301"/>
                  </a:cubicBezTo>
                  <a:cubicBezTo>
                    <a:pt x="8695" y="1522"/>
                    <a:pt x="10168" y="976"/>
                    <a:pt x="11395" y="625"/>
                  </a:cubicBezTo>
                  <a:cubicBezTo>
                    <a:pt x="12623" y="274"/>
                    <a:pt x="13604" y="118"/>
                    <a:pt x="14504" y="40"/>
                  </a:cubicBezTo>
                  <a:cubicBezTo>
                    <a:pt x="15404" y="-38"/>
                    <a:pt x="16223" y="-38"/>
                    <a:pt x="16714" y="391"/>
                  </a:cubicBezTo>
                  <a:cubicBezTo>
                    <a:pt x="17204" y="820"/>
                    <a:pt x="17368" y="1678"/>
                    <a:pt x="16304" y="3354"/>
                  </a:cubicBezTo>
                  <a:cubicBezTo>
                    <a:pt x="15241" y="5031"/>
                    <a:pt x="12950" y="7526"/>
                    <a:pt x="11232" y="10060"/>
                  </a:cubicBezTo>
                  <a:cubicBezTo>
                    <a:pt x="9514" y="12594"/>
                    <a:pt x="8368" y="15168"/>
                    <a:pt x="7795" y="16961"/>
                  </a:cubicBezTo>
                  <a:cubicBezTo>
                    <a:pt x="7223" y="18755"/>
                    <a:pt x="7223" y="19768"/>
                    <a:pt x="7468" y="20470"/>
                  </a:cubicBezTo>
                  <a:cubicBezTo>
                    <a:pt x="7714" y="21172"/>
                    <a:pt x="8204" y="21562"/>
                    <a:pt x="8777" y="21562"/>
                  </a:cubicBezTo>
                  <a:cubicBezTo>
                    <a:pt x="9350" y="21562"/>
                    <a:pt x="10004" y="21172"/>
                    <a:pt x="10904" y="20041"/>
                  </a:cubicBezTo>
                  <a:cubicBezTo>
                    <a:pt x="11804" y="18911"/>
                    <a:pt x="12950" y="17039"/>
                    <a:pt x="13523" y="15909"/>
                  </a:cubicBezTo>
                  <a:cubicBezTo>
                    <a:pt x="14095" y="14778"/>
                    <a:pt x="14095" y="14388"/>
                    <a:pt x="13932" y="13998"/>
                  </a:cubicBezTo>
                  <a:cubicBezTo>
                    <a:pt x="13768" y="13608"/>
                    <a:pt x="13441" y="13218"/>
                    <a:pt x="13768" y="12945"/>
                  </a:cubicBezTo>
                  <a:cubicBezTo>
                    <a:pt x="14095" y="12672"/>
                    <a:pt x="15077" y="12517"/>
                    <a:pt x="16468" y="12361"/>
                  </a:cubicBezTo>
                  <a:cubicBezTo>
                    <a:pt x="17859" y="12205"/>
                    <a:pt x="19659" y="12049"/>
                    <a:pt x="21459" y="11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4838700" y="4261109"/>
              <a:ext cx="146050" cy="180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4521"/>
                  </a:moveTo>
                  <a:cubicBezTo>
                    <a:pt x="2817" y="9544"/>
                    <a:pt x="5635" y="14567"/>
                    <a:pt x="7513" y="17581"/>
                  </a:cubicBezTo>
                  <a:cubicBezTo>
                    <a:pt x="9391" y="20595"/>
                    <a:pt x="10330" y="21600"/>
                    <a:pt x="10800" y="21349"/>
                  </a:cubicBezTo>
                  <a:cubicBezTo>
                    <a:pt x="11270" y="21098"/>
                    <a:pt x="11270" y="19591"/>
                    <a:pt x="12209" y="16074"/>
                  </a:cubicBezTo>
                  <a:cubicBezTo>
                    <a:pt x="13148" y="12558"/>
                    <a:pt x="15026" y="7033"/>
                    <a:pt x="16748" y="4019"/>
                  </a:cubicBezTo>
                  <a:cubicBezTo>
                    <a:pt x="18470" y="1005"/>
                    <a:pt x="20035" y="5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5035550" y="4273809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5045572" y="4195331"/>
              <a:ext cx="21729" cy="5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061" fill="norm" stroke="1" extrusionOk="0">
                  <a:moveTo>
                    <a:pt x="2484" y="20061"/>
                  </a:moveTo>
                  <a:cubicBezTo>
                    <a:pt x="521" y="12061"/>
                    <a:pt x="-1443" y="4061"/>
                    <a:pt x="1502" y="1261"/>
                  </a:cubicBezTo>
                  <a:cubicBezTo>
                    <a:pt x="4448" y="-1539"/>
                    <a:pt x="12302" y="861"/>
                    <a:pt x="20157" y="3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5093921" y="4218615"/>
              <a:ext cx="100380" cy="16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51" fill="norm" stroke="1" extrusionOk="0">
                  <a:moveTo>
                    <a:pt x="21340" y="2991"/>
                  </a:moveTo>
                  <a:cubicBezTo>
                    <a:pt x="19990" y="1911"/>
                    <a:pt x="18640" y="831"/>
                    <a:pt x="16840" y="291"/>
                  </a:cubicBezTo>
                  <a:cubicBezTo>
                    <a:pt x="15040" y="-249"/>
                    <a:pt x="12790" y="-249"/>
                    <a:pt x="9865" y="2181"/>
                  </a:cubicBezTo>
                  <a:cubicBezTo>
                    <a:pt x="6940" y="4611"/>
                    <a:pt x="3340" y="9471"/>
                    <a:pt x="1540" y="12711"/>
                  </a:cubicBezTo>
                  <a:cubicBezTo>
                    <a:pt x="-260" y="15951"/>
                    <a:pt x="-260" y="17571"/>
                    <a:pt x="415" y="18921"/>
                  </a:cubicBezTo>
                  <a:cubicBezTo>
                    <a:pt x="1090" y="20271"/>
                    <a:pt x="2440" y="21351"/>
                    <a:pt x="5590" y="21351"/>
                  </a:cubicBezTo>
                  <a:cubicBezTo>
                    <a:pt x="8740" y="21351"/>
                    <a:pt x="13690" y="20271"/>
                    <a:pt x="18640" y="19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5217583" y="4026159"/>
              <a:ext cx="360665" cy="672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68" fill="norm" stroke="1" extrusionOk="0">
                  <a:moveTo>
                    <a:pt x="7326" y="0"/>
                  </a:moveTo>
                  <a:cubicBezTo>
                    <a:pt x="6695" y="68"/>
                    <a:pt x="6063" y="136"/>
                    <a:pt x="5432" y="917"/>
                  </a:cubicBezTo>
                  <a:cubicBezTo>
                    <a:pt x="4800" y="1698"/>
                    <a:pt x="4168" y="3192"/>
                    <a:pt x="3726" y="5094"/>
                  </a:cubicBezTo>
                  <a:cubicBezTo>
                    <a:pt x="3284" y="6996"/>
                    <a:pt x="3032" y="9306"/>
                    <a:pt x="2968" y="10630"/>
                  </a:cubicBezTo>
                  <a:cubicBezTo>
                    <a:pt x="2905" y="11955"/>
                    <a:pt x="3032" y="12294"/>
                    <a:pt x="3347" y="12566"/>
                  </a:cubicBezTo>
                  <a:cubicBezTo>
                    <a:pt x="3663" y="12838"/>
                    <a:pt x="4168" y="13042"/>
                    <a:pt x="4484" y="12974"/>
                  </a:cubicBezTo>
                  <a:cubicBezTo>
                    <a:pt x="4800" y="12906"/>
                    <a:pt x="4926" y="12566"/>
                    <a:pt x="4800" y="11921"/>
                  </a:cubicBezTo>
                  <a:cubicBezTo>
                    <a:pt x="4674" y="11275"/>
                    <a:pt x="4295" y="10325"/>
                    <a:pt x="3789" y="9713"/>
                  </a:cubicBezTo>
                  <a:cubicBezTo>
                    <a:pt x="3284" y="9102"/>
                    <a:pt x="2653" y="8830"/>
                    <a:pt x="1832" y="8660"/>
                  </a:cubicBezTo>
                  <a:cubicBezTo>
                    <a:pt x="1011" y="8491"/>
                    <a:pt x="0" y="8423"/>
                    <a:pt x="0" y="8389"/>
                  </a:cubicBezTo>
                  <a:cubicBezTo>
                    <a:pt x="0" y="8355"/>
                    <a:pt x="1011" y="8355"/>
                    <a:pt x="2463" y="8287"/>
                  </a:cubicBezTo>
                  <a:cubicBezTo>
                    <a:pt x="3916" y="8219"/>
                    <a:pt x="5811" y="8083"/>
                    <a:pt x="7074" y="7981"/>
                  </a:cubicBezTo>
                  <a:cubicBezTo>
                    <a:pt x="8337" y="7879"/>
                    <a:pt x="8968" y="7811"/>
                    <a:pt x="9095" y="7913"/>
                  </a:cubicBezTo>
                  <a:cubicBezTo>
                    <a:pt x="9221" y="8015"/>
                    <a:pt x="8842" y="8287"/>
                    <a:pt x="8337" y="8762"/>
                  </a:cubicBezTo>
                  <a:cubicBezTo>
                    <a:pt x="7832" y="9238"/>
                    <a:pt x="7200" y="9917"/>
                    <a:pt x="6884" y="10460"/>
                  </a:cubicBezTo>
                  <a:cubicBezTo>
                    <a:pt x="6568" y="11004"/>
                    <a:pt x="6568" y="11411"/>
                    <a:pt x="7011" y="11649"/>
                  </a:cubicBezTo>
                  <a:cubicBezTo>
                    <a:pt x="7453" y="11887"/>
                    <a:pt x="8337" y="11955"/>
                    <a:pt x="8968" y="11819"/>
                  </a:cubicBezTo>
                  <a:cubicBezTo>
                    <a:pt x="9600" y="11683"/>
                    <a:pt x="9979" y="11343"/>
                    <a:pt x="10168" y="10936"/>
                  </a:cubicBezTo>
                  <a:cubicBezTo>
                    <a:pt x="10358" y="10528"/>
                    <a:pt x="10358" y="10053"/>
                    <a:pt x="10232" y="9645"/>
                  </a:cubicBezTo>
                  <a:cubicBezTo>
                    <a:pt x="10105" y="9238"/>
                    <a:pt x="9853" y="8898"/>
                    <a:pt x="9537" y="8592"/>
                  </a:cubicBezTo>
                  <a:cubicBezTo>
                    <a:pt x="9221" y="8287"/>
                    <a:pt x="8842" y="8015"/>
                    <a:pt x="8716" y="7709"/>
                  </a:cubicBezTo>
                  <a:cubicBezTo>
                    <a:pt x="8589" y="7404"/>
                    <a:pt x="8716" y="7064"/>
                    <a:pt x="9095" y="6962"/>
                  </a:cubicBezTo>
                  <a:cubicBezTo>
                    <a:pt x="9474" y="6860"/>
                    <a:pt x="10105" y="6996"/>
                    <a:pt x="11116" y="7404"/>
                  </a:cubicBezTo>
                  <a:cubicBezTo>
                    <a:pt x="12126" y="7811"/>
                    <a:pt x="13516" y="8491"/>
                    <a:pt x="14337" y="9034"/>
                  </a:cubicBezTo>
                  <a:cubicBezTo>
                    <a:pt x="15158" y="9577"/>
                    <a:pt x="15411" y="9985"/>
                    <a:pt x="15474" y="10358"/>
                  </a:cubicBezTo>
                  <a:cubicBezTo>
                    <a:pt x="15537" y="10732"/>
                    <a:pt x="15411" y="11072"/>
                    <a:pt x="15032" y="11208"/>
                  </a:cubicBezTo>
                  <a:cubicBezTo>
                    <a:pt x="14653" y="11343"/>
                    <a:pt x="14021" y="11275"/>
                    <a:pt x="13705" y="11072"/>
                  </a:cubicBezTo>
                  <a:cubicBezTo>
                    <a:pt x="13389" y="10868"/>
                    <a:pt x="13389" y="10528"/>
                    <a:pt x="13642" y="9849"/>
                  </a:cubicBezTo>
                  <a:cubicBezTo>
                    <a:pt x="13895" y="9170"/>
                    <a:pt x="14400" y="8151"/>
                    <a:pt x="14968" y="7574"/>
                  </a:cubicBezTo>
                  <a:cubicBezTo>
                    <a:pt x="15537" y="6996"/>
                    <a:pt x="16168" y="6860"/>
                    <a:pt x="16547" y="7064"/>
                  </a:cubicBezTo>
                  <a:cubicBezTo>
                    <a:pt x="16926" y="7268"/>
                    <a:pt x="17053" y="7811"/>
                    <a:pt x="17116" y="8253"/>
                  </a:cubicBezTo>
                  <a:cubicBezTo>
                    <a:pt x="17179" y="8694"/>
                    <a:pt x="17179" y="9034"/>
                    <a:pt x="17368" y="9340"/>
                  </a:cubicBezTo>
                  <a:cubicBezTo>
                    <a:pt x="17558" y="9645"/>
                    <a:pt x="17937" y="9917"/>
                    <a:pt x="18442" y="9985"/>
                  </a:cubicBezTo>
                  <a:cubicBezTo>
                    <a:pt x="18947" y="10053"/>
                    <a:pt x="19579" y="9917"/>
                    <a:pt x="20084" y="9679"/>
                  </a:cubicBezTo>
                  <a:cubicBezTo>
                    <a:pt x="20589" y="9442"/>
                    <a:pt x="20968" y="9102"/>
                    <a:pt x="21221" y="8762"/>
                  </a:cubicBezTo>
                  <a:cubicBezTo>
                    <a:pt x="21474" y="8423"/>
                    <a:pt x="21600" y="8083"/>
                    <a:pt x="21474" y="8117"/>
                  </a:cubicBezTo>
                  <a:cubicBezTo>
                    <a:pt x="21347" y="8151"/>
                    <a:pt x="20968" y="8558"/>
                    <a:pt x="20842" y="9747"/>
                  </a:cubicBezTo>
                  <a:cubicBezTo>
                    <a:pt x="20716" y="10936"/>
                    <a:pt x="20842" y="12906"/>
                    <a:pt x="20968" y="14875"/>
                  </a:cubicBezTo>
                  <a:cubicBezTo>
                    <a:pt x="21095" y="16845"/>
                    <a:pt x="21221" y="18815"/>
                    <a:pt x="20779" y="20004"/>
                  </a:cubicBezTo>
                  <a:cubicBezTo>
                    <a:pt x="20337" y="21192"/>
                    <a:pt x="19326" y="21600"/>
                    <a:pt x="17621" y="21566"/>
                  </a:cubicBezTo>
                  <a:cubicBezTo>
                    <a:pt x="15916" y="21532"/>
                    <a:pt x="13516" y="21057"/>
                    <a:pt x="11116" y="20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92212" y="3630197"/>
              <a:ext cx="325626" cy="393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71" fill="norm" stroke="1" extrusionOk="0">
                  <a:moveTo>
                    <a:pt x="2380" y="123"/>
                  </a:moveTo>
                  <a:cubicBezTo>
                    <a:pt x="1550" y="8"/>
                    <a:pt x="719" y="-107"/>
                    <a:pt x="303" y="180"/>
                  </a:cubicBezTo>
                  <a:cubicBezTo>
                    <a:pt x="-112" y="467"/>
                    <a:pt x="-112" y="1157"/>
                    <a:pt x="373" y="2938"/>
                  </a:cubicBezTo>
                  <a:cubicBezTo>
                    <a:pt x="857" y="4719"/>
                    <a:pt x="1826" y="7591"/>
                    <a:pt x="3557" y="10406"/>
                  </a:cubicBezTo>
                  <a:cubicBezTo>
                    <a:pt x="5288" y="13221"/>
                    <a:pt x="7780" y="15978"/>
                    <a:pt x="10134" y="17816"/>
                  </a:cubicBezTo>
                  <a:cubicBezTo>
                    <a:pt x="12488" y="19655"/>
                    <a:pt x="14703" y="20574"/>
                    <a:pt x="16157" y="21033"/>
                  </a:cubicBezTo>
                  <a:cubicBezTo>
                    <a:pt x="17611" y="21493"/>
                    <a:pt x="18303" y="21493"/>
                    <a:pt x="19134" y="20976"/>
                  </a:cubicBezTo>
                  <a:cubicBezTo>
                    <a:pt x="19965" y="20459"/>
                    <a:pt x="20934" y="19425"/>
                    <a:pt x="21211" y="17587"/>
                  </a:cubicBezTo>
                  <a:cubicBezTo>
                    <a:pt x="21488" y="15748"/>
                    <a:pt x="21073" y="13106"/>
                    <a:pt x="20657" y="11497"/>
                  </a:cubicBezTo>
                  <a:cubicBezTo>
                    <a:pt x="20242" y="9889"/>
                    <a:pt x="19826" y="9314"/>
                    <a:pt x="19134" y="8855"/>
                  </a:cubicBezTo>
                  <a:cubicBezTo>
                    <a:pt x="18442" y="8395"/>
                    <a:pt x="17473" y="8050"/>
                    <a:pt x="16780" y="8108"/>
                  </a:cubicBezTo>
                  <a:cubicBezTo>
                    <a:pt x="16088" y="8165"/>
                    <a:pt x="15673" y="8625"/>
                    <a:pt x="15534" y="9257"/>
                  </a:cubicBezTo>
                  <a:cubicBezTo>
                    <a:pt x="15396" y="9889"/>
                    <a:pt x="15534" y="10693"/>
                    <a:pt x="15950" y="11038"/>
                  </a:cubicBezTo>
                  <a:cubicBezTo>
                    <a:pt x="16365" y="11382"/>
                    <a:pt x="17057" y="11267"/>
                    <a:pt x="17750" y="1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436033" y="3636693"/>
              <a:ext cx="116418" cy="96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033" fill="norm" stroke="1" extrusionOk="0">
                  <a:moveTo>
                    <a:pt x="10800" y="1838"/>
                  </a:moveTo>
                  <a:cubicBezTo>
                    <a:pt x="8871" y="919"/>
                    <a:pt x="6943" y="0"/>
                    <a:pt x="5014" y="0"/>
                  </a:cubicBezTo>
                  <a:cubicBezTo>
                    <a:pt x="3085" y="0"/>
                    <a:pt x="1157" y="919"/>
                    <a:pt x="385" y="2528"/>
                  </a:cubicBezTo>
                  <a:cubicBezTo>
                    <a:pt x="-386" y="4136"/>
                    <a:pt x="0" y="6434"/>
                    <a:pt x="1543" y="9421"/>
                  </a:cubicBezTo>
                  <a:cubicBezTo>
                    <a:pt x="3085" y="12409"/>
                    <a:pt x="5785" y="16085"/>
                    <a:pt x="8485" y="18383"/>
                  </a:cubicBezTo>
                  <a:cubicBezTo>
                    <a:pt x="11185" y="20681"/>
                    <a:pt x="13885" y="21600"/>
                    <a:pt x="15428" y="20681"/>
                  </a:cubicBezTo>
                  <a:cubicBezTo>
                    <a:pt x="16971" y="19762"/>
                    <a:pt x="17357" y="17004"/>
                    <a:pt x="16971" y="14477"/>
                  </a:cubicBezTo>
                  <a:cubicBezTo>
                    <a:pt x="16585" y="11949"/>
                    <a:pt x="15428" y="9651"/>
                    <a:pt x="13885" y="7353"/>
                  </a:cubicBezTo>
                  <a:cubicBezTo>
                    <a:pt x="12343" y="5055"/>
                    <a:pt x="10414" y="2757"/>
                    <a:pt x="10607" y="2068"/>
                  </a:cubicBezTo>
                  <a:cubicBezTo>
                    <a:pt x="10800" y="1379"/>
                    <a:pt x="13114" y="2298"/>
                    <a:pt x="15235" y="2298"/>
                  </a:cubicBezTo>
                  <a:cubicBezTo>
                    <a:pt x="17357" y="2298"/>
                    <a:pt x="19285" y="1379"/>
                    <a:pt x="21214" y="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469900" y="3276859"/>
              <a:ext cx="177800" cy="300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17673"/>
                  </a:moveTo>
                  <a:cubicBezTo>
                    <a:pt x="2571" y="18277"/>
                    <a:pt x="5143" y="18881"/>
                    <a:pt x="7457" y="19561"/>
                  </a:cubicBezTo>
                  <a:cubicBezTo>
                    <a:pt x="9771" y="20241"/>
                    <a:pt x="11829" y="20996"/>
                    <a:pt x="12086" y="21298"/>
                  </a:cubicBezTo>
                  <a:cubicBezTo>
                    <a:pt x="12343" y="21600"/>
                    <a:pt x="10800" y="21449"/>
                    <a:pt x="9000" y="20769"/>
                  </a:cubicBezTo>
                  <a:cubicBezTo>
                    <a:pt x="7200" y="20090"/>
                    <a:pt x="5143" y="18881"/>
                    <a:pt x="3729" y="17975"/>
                  </a:cubicBezTo>
                  <a:cubicBezTo>
                    <a:pt x="2314" y="17069"/>
                    <a:pt x="1543" y="16464"/>
                    <a:pt x="1543" y="15860"/>
                  </a:cubicBezTo>
                  <a:cubicBezTo>
                    <a:pt x="1543" y="15256"/>
                    <a:pt x="2314" y="14652"/>
                    <a:pt x="4114" y="14425"/>
                  </a:cubicBezTo>
                  <a:cubicBezTo>
                    <a:pt x="5914" y="14199"/>
                    <a:pt x="8743" y="14350"/>
                    <a:pt x="10929" y="14652"/>
                  </a:cubicBezTo>
                  <a:cubicBezTo>
                    <a:pt x="13114" y="14954"/>
                    <a:pt x="14657" y="15407"/>
                    <a:pt x="14657" y="15256"/>
                  </a:cubicBezTo>
                  <a:cubicBezTo>
                    <a:pt x="14657" y="15105"/>
                    <a:pt x="13114" y="14350"/>
                    <a:pt x="11700" y="13670"/>
                  </a:cubicBezTo>
                  <a:cubicBezTo>
                    <a:pt x="10286" y="12990"/>
                    <a:pt x="9000" y="12386"/>
                    <a:pt x="8229" y="11706"/>
                  </a:cubicBezTo>
                  <a:cubicBezTo>
                    <a:pt x="7457" y="11027"/>
                    <a:pt x="7200" y="10271"/>
                    <a:pt x="7714" y="9894"/>
                  </a:cubicBezTo>
                  <a:cubicBezTo>
                    <a:pt x="8229" y="9516"/>
                    <a:pt x="9514" y="9516"/>
                    <a:pt x="11186" y="9592"/>
                  </a:cubicBezTo>
                  <a:cubicBezTo>
                    <a:pt x="12857" y="9667"/>
                    <a:pt x="14914" y="9818"/>
                    <a:pt x="15943" y="9441"/>
                  </a:cubicBezTo>
                  <a:cubicBezTo>
                    <a:pt x="16971" y="9063"/>
                    <a:pt x="16971" y="8157"/>
                    <a:pt x="16071" y="7024"/>
                  </a:cubicBezTo>
                  <a:cubicBezTo>
                    <a:pt x="15171" y="5891"/>
                    <a:pt x="13371" y="4531"/>
                    <a:pt x="11829" y="3701"/>
                  </a:cubicBezTo>
                  <a:cubicBezTo>
                    <a:pt x="10286" y="2870"/>
                    <a:pt x="9000" y="2568"/>
                    <a:pt x="8100" y="2870"/>
                  </a:cubicBezTo>
                  <a:cubicBezTo>
                    <a:pt x="7200" y="3172"/>
                    <a:pt x="6686" y="4078"/>
                    <a:pt x="7071" y="4834"/>
                  </a:cubicBezTo>
                  <a:cubicBezTo>
                    <a:pt x="7457" y="5589"/>
                    <a:pt x="8743" y="6193"/>
                    <a:pt x="10286" y="6571"/>
                  </a:cubicBezTo>
                  <a:cubicBezTo>
                    <a:pt x="11829" y="6948"/>
                    <a:pt x="13629" y="7099"/>
                    <a:pt x="15557" y="5966"/>
                  </a:cubicBezTo>
                  <a:cubicBezTo>
                    <a:pt x="17486" y="4834"/>
                    <a:pt x="19543" y="24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461889" y="2972059"/>
              <a:ext cx="262012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136" y="0"/>
                  </a:moveTo>
                  <a:cubicBezTo>
                    <a:pt x="-37" y="1895"/>
                    <a:pt x="-210" y="3789"/>
                    <a:pt x="740" y="5874"/>
                  </a:cubicBezTo>
                  <a:cubicBezTo>
                    <a:pt x="1691" y="7958"/>
                    <a:pt x="3764" y="10232"/>
                    <a:pt x="7393" y="12884"/>
                  </a:cubicBezTo>
                  <a:cubicBezTo>
                    <a:pt x="11022" y="15537"/>
                    <a:pt x="16206" y="18568"/>
                    <a:pt x="213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630102" y="3295909"/>
              <a:ext cx="220799" cy="78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26" fill="norm" stroke="1" extrusionOk="0">
                  <a:moveTo>
                    <a:pt x="2328" y="20903"/>
                  </a:moveTo>
                  <a:cubicBezTo>
                    <a:pt x="1505" y="21252"/>
                    <a:pt x="682" y="21600"/>
                    <a:pt x="270" y="21513"/>
                  </a:cubicBezTo>
                  <a:cubicBezTo>
                    <a:pt x="-141" y="21426"/>
                    <a:pt x="-141" y="20903"/>
                    <a:pt x="682" y="19597"/>
                  </a:cubicBezTo>
                  <a:cubicBezTo>
                    <a:pt x="1505" y="18290"/>
                    <a:pt x="3150" y="16200"/>
                    <a:pt x="5208" y="14081"/>
                  </a:cubicBezTo>
                  <a:cubicBezTo>
                    <a:pt x="7265" y="11961"/>
                    <a:pt x="9733" y="9813"/>
                    <a:pt x="12510" y="7461"/>
                  </a:cubicBezTo>
                  <a:cubicBezTo>
                    <a:pt x="15288" y="5110"/>
                    <a:pt x="18373" y="2555"/>
                    <a:pt x="214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738716" y="3270509"/>
              <a:ext cx="93135" cy="61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18197"/>
                  </a:moveTo>
                  <a:cubicBezTo>
                    <a:pt x="2945" y="19085"/>
                    <a:pt x="1964" y="19973"/>
                    <a:pt x="1227" y="20601"/>
                  </a:cubicBezTo>
                  <a:cubicBezTo>
                    <a:pt x="491" y="21230"/>
                    <a:pt x="0" y="21600"/>
                    <a:pt x="0" y="21600"/>
                  </a:cubicBezTo>
                  <a:cubicBezTo>
                    <a:pt x="0" y="21600"/>
                    <a:pt x="491" y="21230"/>
                    <a:pt x="1964" y="19603"/>
                  </a:cubicBezTo>
                  <a:cubicBezTo>
                    <a:pt x="3436" y="17975"/>
                    <a:pt x="5891" y="15090"/>
                    <a:pt x="8836" y="12095"/>
                  </a:cubicBezTo>
                  <a:cubicBezTo>
                    <a:pt x="11782" y="9099"/>
                    <a:pt x="15218" y="5992"/>
                    <a:pt x="17427" y="3958"/>
                  </a:cubicBezTo>
                  <a:cubicBezTo>
                    <a:pt x="19636" y="1923"/>
                    <a:pt x="20618" y="9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635000" y="2775209"/>
              <a:ext cx="38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825500" y="2895859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943100" y="4743709"/>
              <a:ext cx="10706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212"/>
                  </a:moveTo>
                  <a:cubicBezTo>
                    <a:pt x="128" y="9000"/>
                    <a:pt x="256" y="8788"/>
                    <a:pt x="393" y="8524"/>
                  </a:cubicBezTo>
                  <a:cubicBezTo>
                    <a:pt x="530" y="8259"/>
                    <a:pt x="675" y="7941"/>
                    <a:pt x="816" y="7624"/>
                  </a:cubicBezTo>
                  <a:cubicBezTo>
                    <a:pt x="957" y="7306"/>
                    <a:pt x="1093" y="6988"/>
                    <a:pt x="1277" y="6618"/>
                  </a:cubicBezTo>
                  <a:cubicBezTo>
                    <a:pt x="1460" y="6247"/>
                    <a:pt x="1691" y="5824"/>
                    <a:pt x="1868" y="5506"/>
                  </a:cubicBezTo>
                  <a:cubicBezTo>
                    <a:pt x="2046" y="5188"/>
                    <a:pt x="2169" y="4976"/>
                    <a:pt x="2302" y="4712"/>
                  </a:cubicBezTo>
                  <a:cubicBezTo>
                    <a:pt x="2434" y="4447"/>
                    <a:pt x="2575" y="4129"/>
                    <a:pt x="2720" y="3865"/>
                  </a:cubicBezTo>
                  <a:cubicBezTo>
                    <a:pt x="2865" y="3600"/>
                    <a:pt x="3015" y="3388"/>
                    <a:pt x="3179" y="3124"/>
                  </a:cubicBezTo>
                  <a:cubicBezTo>
                    <a:pt x="3344" y="2859"/>
                    <a:pt x="3523" y="2541"/>
                    <a:pt x="3707" y="2276"/>
                  </a:cubicBezTo>
                  <a:cubicBezTo>
                    <a:pt x="3890" y="2012"/>
                    <a:pt x="4078" y="1800"/>
                    <a:pt x="4219" y="1641"/>
                  </a:cubicBezTo>
                  <a:cubicBezTo>
                    <a:pt x="4360" y="1482"/>
                    <a:pt x="4454" y="1376"/>
                    <a:pt x="4552" y="1271"/>
                  </a:cubicBezTo>
                  <a:cubicBezTo>
                    <a:pt x="4651" y="1165"/>
                    <a:pt x="4753" y="1059"/>
                    <a:pt x="4864" y="953"/>
                  </a:cubicBezTo>
                  <a:cubicBezTo>
                    <a:pt x="4975" y="847"/>
                    <a:pt x="5095" y="741"/>
                    <a:pt x="5199" y="635"/>
                  </a:cubicBezTo>
                  <a:cubicBezTo>
                    <a:pt x="5304" y="529"/>
                    <a:pt x="5394" y="424"/>
                    <a:pt x="5500" y="318"/>
                  </a:cubicBezTo>
                  <a:cubicBezTo>
                    <a:pt x="5607" y="212"/>
                    <a:pt x="5731" y="106"/>
                    <a:pt x="5855" y="53"/>
                  </a:cubicBezTo>
                  <a:cubicBezTo>
                    <a:pt x="5979" y="0"/>
                    <a:pt x="6102" y="0"/>
                    <a:pt x="6282" y="0"/>
                  </a:cubicBezTo>
                  <a:cubicBezTo>
                    <a:pt x="6461" y="0"/>
                    <a:pt x="6696" y="0"/>
                    <a:pt x="6880" y="0"/>
                  </a:cubicBezTo>
                  <a:cubicBezTo>
                    <a:pt x="7063" y="0"/>
                    <a:pt x="7196" y="0"/>
                    <a:pt x="7326" y="0"/>
                  </a:cubicBezTo>
                  <a:cubicBezTo>
                    <a:pt x="7456" y="0"/>
                    <a:pt x="7584" y="0"/>
                    <a:pt x="7715" y="0"/>
                  </a:cubicBezTo>
                  <a:cubicBezTo>
                    <a:pt x="7845" y="0"/>
                    <a:pt x="7977" y="0"/>
                    <a:pt x="8105" y="53"/>
                  </a:cubicBezTo>
                  <a:cubicBezTo>
                    <a:pt x="8233" y="106"/>
                    <a:pt x="8357" y="212"/>
                    <a:pt x="8490" y="265"/>
                  </a:cubicBezTo>
                  <a:cubicBezTo>
                    <a:pt x="8622" y="318"/>
                    <a:pt x="8763" y="318"/>
                    <a:pt x="8902" y="424"/>
                  </a:cubicBezTo>
                  <a:cubicBezTo>
                    <a:pt x="9041" y="529"/>
                    <a:pt x="9177" y="741"/>
                    <a:pt x="9316" y="900"/>
                  </a:cubicBezTo>
                  <a:cubicBezTo>
                    <a:pt x="9455" y="1059"/>
                    <a:pt x="9596" y="1165"/>
                    <a:pt x="9732" y="1271"/>
                  </a:cubicBezTo>
                  <a:cubicBezTo>
                    <a:pt x="9869" y="1376"/>
                    <a:pt x="10001" y="1482"/>
                    <a:pt x="10144" y="1641"/>
                  </a:cubicBezTo>
                  <a:cubicBezTo>
                    <a:pt x="10288" y="1800"/>
                    <a:pt x="10441" y="2012"/>
                    <a:pt x="10591" y="2171"/>
                  </a:cubicBezTo>
                  <a:cubicBezTo>
                    <a:pt x="10740" y="2329"/>
                    <a:pt x="10885" y="2435"/>
                    <a:pt x="11035" y="2594"/>
                  </a:cubicBezTo>
                  <a:cubicBezTo>
                    <a:pt x="11184" y="2753"/>
                    <a:pt x="11338" y="2965"/>
                    <a:pt x="11485" y="3176"/>
                  </a:cubicBezTo>
                  <a:cubicBezTo>
                    <a:pt x="11633" y="3388"/>
                    <a:pt x="11774" y="3600"/>
                    <a:pt x="11927" y="3865"/>
                  </a:cubicBezTo>
                  <a:cubicBezTo>
                    <a:pt x="12081" y="4129"/>
                    <a:pt x="12248" y="4447"/>
                    <a:pt x="12410" y="4712"/>
                  </a:cubicBezTo>
                  <a:cubicBezTo>
                    <a:pt x="12572" y="4976"/>
                    <a:pt x="12730" y="5188"/>
                    <a:pt x="12890" y="5453"/>
                  </a:cubicBezTo>
                  <a:cubicBezTo>
                    <a:pt x="13051" y="5718"/>
                    <a:pt x="13213" y="6035"/>
                    <a:pt x="13369" y="6300"/>
                  </a:cubicBezTo>
                  <a:cubicBezTo>
                    <a:pt x="13525" y="6565"/>
                    <a:pt x="13674" y="6776"/>
                    <a:pt x="13834" y="7041"/>
                  </a:cubicBezTo>
                  <a:cubicBezTo>
                    <a:pt x="13994" y="7306"/>
                    <a:pt x="14165" y="7624"/>
                    <a:pt x="14332" y="7941"/>
                  </a:cubicBezTo>
                  <a:cubicBezTo>
                    <a:pt x="14498" y="8259"/>
                    <a:pt x="14660" y="8576"/>
                    <a:pt x="14827" y="8894"/>
                  </a:cubicBezTo>
                  <a:cubicBezTo>
                    <a:pt x="14994" y="9212"/>
                    <a:pt x="15164" y="9529"/>
                    <a:pt x="15325" y="9847"/>
                  </a:cubicBezTo>
                  <a:cubicBezTo>
                    <a:pt x="15485" y="10165"/>
                    <a:pt x="15634" y="10482"/>
                    <a:pt x="15794" y="10800"/>
                  </a:cubicBezTo>
                  <a:cubicBezTo>
                    <a:pt x="15954" y="11118"/>
                    <a:pt x="16125" y="11435"/>
                    <a:pt x="16290" y="11753"/>
                  </a:cubicBezTo>
                  <a:cubicBezTo>
                    <a:pt x="16454" y="12071"/>
                    <a:pt x="16612" y="12388"/>
                    <a:pt x="16770" y="12706"/>
                  </a:cubicBezTo>
                  <a:cubicBezTo>
                    <a:pt x="16928" y="13024"/>
                    <a:pt x="17086" y="13341"/>
                    <a:pt x="17312" y="13765"/>
                  </a:cubicBezTo>
                  <a:cubicBezTo>
                    <a:pt x="17539" y="14188"/>
                    <a:pt x="17833" y="14718"/>
                    <a:pt x="18051" y="15141"/>
                  </a:cubicBezTo>
                  <a:cubicBezTo>
                    <a:pt x="18269" y="15565"/>
                    <a:pt x="18410" y="15882"/>
                    <a:pt x="18611" y="16253"/>
                  </a:cubicBezTo>
                  <a:cubicBezTo>
                    <a:pt x="18811" y="16624"/>
                    <a:pt x="19072" y="17047"/>
                    <a:pt x="19270" y="17365"/>
                  </a:cubicBezTo>
                  <a:cubicBezTo>
                    <a:pt x="19469" y="17682"/>
                    <a:pt x="19606" y="17894"/>
                    <a:pt x="19791" y="18212"/>
                  </a:cubicBezTo>
                  <a:cubicBezTo>
                    <a:pt x="19977" y="18529"/>
                    <a:pt x="20212" y="18953"/>
                    <a:pt x="20428" y="19324"/>
                  </a:cubicBezTo>
                  <a:cubicBezTo>
                    <a:pt x="20643" y="19694"/>
                    <a:pt x="20840" y="20012"/>
                    <a:pt x="21032" y="20382"/>
                  </a:cubicBezTo>
                  <a:cubicBezTo>
                    <a:pt x="21224" y="20753"/>
                    <a:pt x="21412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3016249" y="5092959"/>
              <a:ext cx="25401" cy="327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0"/>
                  </a:moveTo>
                  <a:cubicBezTo>
                    <a:pt x="7200" y="4738"/>
                    <a:pt x="14400" y="9476"/>
                    <a:pt x="18000" y="12681"/>
                  </a:cubicBezTo>
                  <a:cubicBezTo>
                    <a:pt x="21600" y="15886"/>
                    <a:pt x="21600" y="17559"/>
                    <a:pt x="21600" y="18952"/>
                  </a:cubicBezTo>
                  <a:cubicBezTo>
                    <a:pt x="21600" y="20346"/>
                    <a:pt x="21600" y="21461"/>
                    <a:pt x="20700" y="21530"/>
                  </a:cubicBezTo>
                  <a:cubicBezTo>
                    <a:pt x="19800" y="21600"/>
                    <a:pt x="18000" y="20625"/>
                    <a:pt x="16200" y="19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2843577" y="5023109"/>
              <a:ext cx="39492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600" fill="norm" stroke="1" extrusionOk="0">
                  <a:moveTo>
                    <a:pt x="413" y="21600"/>
                  </a:moveTo>
                  <a:cubicBezTo>
                    <a:pt x="182" y="20215"/>
                    <a:pt x="-49" y="18831"/>
                    <a:pt x="9" y="17585"/>
                  </a:cubicBezTo>
                  <a:cubicBezTo>
                    <a:pt x="67" y="16338"/>
                    <a:pt x="413" y="15231"/>
                    <a:pt x="2319" y="12738"/>
                  </a:cubicBezTo>
                  <a:cubicBezTo>
                    <a:pt x="4225" y="10246"/>
                    <a:pt x="7690" y="6369"/>
                    <a:pt x="11155" y="4015"/>
                  </a:cubicBezTo>
                  <a:cubicBezTo>
                    <a:pt x="14621" y="1662"/>
                    <a:pt x="18086" y="831"/>
                    <a:pt x="215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3187699" y="5340609"/>
              <a:ext cx="19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320"/>
                    <a:pt x="4800" y="8640"/>
                    <a:pt x="8400" y="12240"/>
                  </a:cubicBezTo>
                  <a:cubicBezTo>
                    <a:pt x="12000" y="15840"/>
                    <a:pt x="168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3868158" y="5219959"/>
              <a:ext cx="184357" cy="153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203" fill="norm" stroke="1" extrusionOk="0">
                  <a:moveTo>
                    <a:pt x="2092" y="0"/>
                  </a:moveTo>
                  <a:cubicBezTo>
                    <a:pt x="1356" y="5546"/>
                    <a:pt x="619" y="11092"/>
                    <a:pt x="251" y="14595"/>
                  </a:cubicBezTo>
                  <a:cubicBezTo>
                    <a:pt x="-117" y="18097"/>
                    <a:pt x="-117" y="19557"/>
                    <a:pt x="497" y="20432"/>
                  </a:cubicBezTo>
                  <a:cubicBezTo>
                    <a:pt x="1110" y="21308"/>
                    <a:pt x="2338" y="21600"/>
                    <a:pt x="3688" y="20432"/>
                  </a:cubicBezTo>
                  <a:cubicBezTo>
                    <a:pt x="5038" y="19265"/>
                    <a:pt x="6510" y="16638"/>
                    <a:pt x="7492" y="14595"/>
                  </a:cubicBezTo>
                  <a:cubicBezTo>
                    <a:pt x="8474" y="12551"/>
                    <a:pt x="8965" y="11092"/>
                    <a:pt x="9333" y="11238"/>
                  </a:cubicBezTo>
                  <a:cubicBezTo>
                    <a:pt x="9701" y="11384"/>
                    <a:pt x="9947" y="13135"/>
                    <a:pt x="10560" y="14595"/>
                  </a:cubicBezTo>
                  <a:cubicBezTo>
                    <a:pt x="11174" y="16054"/>
                    <a:pt x="12156" y="17222"/>
                    <a:pt x="13874" y="17368"/>
                  </a:cubicBezTo>
                  <a:cubicBezTo>
                    <a:pt x="15592" y="17514"/>
                    <a:pt x="18047" y="16638"/>
                    <a:pt x="19519" y="15324"/>
                  </a:cubicBezTo>
                  <a:cubicBezTo>
                    <a:pt x="20992" y="14011"/>
                    <a:pt x="21483" y="12259"/>
                    <a:pt x="21360" y="10070"/>
                  </a:cubicBezTo>
                  <a:cubicBezTo>
                    <a:pt x="21238" y="7881"/>
                    <a:pt x="20501" y="5254"/>
                    <a:pt x="19765" y="2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4114800" y="5258059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4146550" y="5080259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4200243" y="5035809"/>
              <a:ext cx="28858" cy="293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528" fill="norm" stroke="1" extrusionOk="0">
                  <a:moveTo>
                    <a:pt x="21034" y="0"/>
                  </a:moveTo>
                  <a:cubicBezTo>
                    <a:pt x="16405" y="4973"/>
                    <a:pt x="11777" y="9945"/>
                    <a:pt x="8691" y="13209"/>
                  </a:cubicBezTo>
                  <a:cubicBezTo>
                    <a:pt x="5605" y="16472"/>
                    <a:pt x="4063" y="18026"/>
                    <a:pt x="2520" y="19269"/>
                  </a:cubicBezTo>
                  <a:cubicBezTo>
                    <a:pt x="977" y="20512"/>
                    <a:pt x="-566" y="21445"/>
                    <a:pt x="205" y="21522"/>
                  </a:cubicBezTo>
                  <a:cubicBezTo>
                    <a:pt x="977" y="21600"/>
                    <a:pt x="4063" y="20823"/>
                    <a:pt x="7148" y="20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4290049" y="5029459"/>
              <a:ext cx="279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15744" y="0"/>
                  </a:moveTo>
                  <a:cubicBezTo>
                    <a:pt x="9573" y="2682"/>
                    <a:pt x="3402" y="5365"/>
                    <a:pt x="1087" y="8612"/>
                  </a:cubicBezTo>
                  <a:cubicBezTo>
                    <a:pt x="-1227" y="11859"/>
                    <a:pt x="316" y="15671"/>
                    <a:pt x="4173" y="17929"/>
                  </a:cubicBezTo>
                  <a:cubicBezTo>
                    <a:pt x="8030" y="20188"/>
                    <a:pt x="14202" y="20894"/>
                    <a:pt x="203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4983315" y="4991359"/>
              <a:ext cx="138776" cy="334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600" fill="norm" stroke="1" extrusionOk="0">
                  <a:moveTo>
                    <a:pt x="1168" y="0"/>
                  </a:moveTo>
                  <a:cubicBezTo>
                    <a:pt x="2121" y="5058"/>
                    <a:pt x="3074" y="10116"/>
                    <a:pt x="3551" y="13056"/>
                  </a:cubicBezTo>
                  <a:cubicBezTo>
                    <a:pt x="4027" y="15995"/>
                    <a:pt x="4027" y="16815"/>
                    <a:pt x="3868" y="17567"/>
                  </a:cubicBezTo>
                  <a:cubicBezTo>
                    <a:pt x="3709" y="18319"/>
                    <a:pt x="3392" y="19003"/>
                    <a:pt x="3074" y="19686"/>
                  </a:cubicBezTo>
                  <a:cubicBezTo>
                    <a:pt x="2756" y="20370"/>
                    <a:pt x="2439" y="21053"/>
                    <a:pt x="2121" y="21053"/>
                  </a:cubicBezTo>
                  <a:cubicBezTo>
                    <a:pt x="1804" y="21053"/>
                    <a:pt x="1486" y="20370"/>
                    <a:pt x="1962" y="18319"/>
                  </a:cubicBezTo>
                  <a:cubicBezTo>
                    <a:pt x="2439" y="16268"/>
                    <a:pt x="3709" y="12851"/>
                    <a:pt x="4980" y="10937"/>
                  </a:cubicBezTo>
                  <a:cubicBezTo>
                    <a:pt x="6251" y="9023"/>
                    <a:pt x="7521" y="8613"/>
                    <a:pt x="8951" y="8476"/>
                  </a:cubicBezTo>
                  <a:cubicBezTo>
                    <a:pt x="10380" y="8339"/>
                    <a:pt x="11968" y="8476"/>
                    <a:pt x="14033" y="9775"/>
                  </a:cubicBezTo>
                  <a:cubicBezTo>
                    <a:pt x="16098" y="11073"/>
                    <a:pt x="18639" y="13534"/>
                    <a:pt x="19909" y="15175"/>
                  </a:cubicBezTo>
                  <a:cubicBezTo>
                    <a:pt x="21180" y="16815"/>
                    <a:pt x="21180" y="17635"/>
                    <a:pt x="19592" y="18524"/>
                  </a:cubicBezTo>
                  <a:cubicBezTo>
                    <a:pt x="18004" y="19413"/>
                    <a:pt x="14827" y="20370"/>
                    <a:pt x="12286" y="20916"/>
                  </a:cubicBezTo>
                  <a:cubicBezTo>
                    <a:pt x="9745" y="21463"/>
                    <a:pt x="7839" y="21600"/>
                    <a:pt x="5933" y="21600"/>
                  </a:cubicBezTo>
                  <a:cubicBezTo>
                    <a:pt x="4027" y="21600"/>
                    <a:pt x="2121" y="21463"/>
                    <a:pt x="1009" y="21053"/>
                  </a:cubicBezTo>
                  <a:cubicBezTo>
                    <a:pt x="-102" y="20643"/>
                    <a:pt x="-420" y="19959"/>
                    <a:pt x="692" y="19344"/>
                  </a:cubicBezTo>
                  <a:cubicBezTo>
                    <a:pt x="1804" y="18729"/>
                    <a:pt x="4345" y="18182"/>
                    <a:pt x="6886" y="17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5200953" y="5135679"/>
              <a:ext cx="234648" cy="149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0898" fill="norm" stroke="1" extrusionOk="0">
                  <a:moveTo>
                    <a:pt x="1119" y="10894"/>
                  </a:moveTo>
                  <a:cubicBezTo>
                    <a:pt x="3222" y="8823"/>
                    <a:pt x="5325" y="6751"/>
                    <a:pt x="6471" y="4828"/>
                  </a:cubicBezTo>
                  <a:cubicBezTo>
                    <a:pt x="7618" y="2905"/>
                    <a:pt x="7809" y="1129"/>
                    <a:pt x="7332" y="390"/>
                  </a:cubicBezTo>
                  <a:cubicBezTo>
                    <a:pt x="6854" y="-350"/>
                    <a:pt x="5707" y="-54"/>
                    <a:pt x="4369" y="1425"/>
                  </a:cubicBezTo>
                  <a:cubicBezTo>
                    <a:pt x="3031" y="2905"/>
                    <a:pt x="1502" y="5568"/>
                    <a:pt x="641" y="8675"/>
                  </a:cubicBezTo>
                  <a:cubicBezTo>
                    <a:pt x="-219" y="11782"/>
                    <a:pt x="-410" y="15332"/>
                    <a:pt x="1310" y="17699"/>
                  </a:cubicBezTo>
                  <a:cubicBezTo>
                    <a:pt x="3031" y="20066"/>
                    <a:pt x="6663" y="21250"/>
                    <a:pt x="10294" y="20806"/>
                  </a:cubicBezTo>
                  <a:cubicBezTo>
                    <a:pt x="13926" y="20362"/>
                    <a:pt x="17558" y="18291"/>
                    <a:pt x="21190" y="16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6076950" y="4902459"/>
              <a:ext cx="127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600"/>
                    <a:pt x="14400" y="7200"/>
                    <a:pt x="14400" y="10519"/>
                  </a:cubicBezTo>
                  <a:cubicBezTo>
                    <a:pt x="14400" y="13838"/>
                    <a:pt x="7200" y="16875"/>
                    <a:pt x="7200" y="18675"/>
                  </a:cubicBezTo>
                  <a:cubicBezTo>
                    <a:pt x="7200" y="20475"/>
                    <a:pt x="14400" y="210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6109257" y="5130001"/>
              <a:ext cx="120093" cy="128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077" fill="norm" stroke="1" extrusionOk="0">
                  <a:moveTo>
                    <a:pt x="15816" y="5400"/>
                  </a:moveTo>
                  <a:cubicBezTo>
                    <a:pt x="15058" y="3658"/>
                    <a:pt x="14300" y="1916"/>
                    <a:pt x="12974" y="871"/>
                  </a:cubicBezTo>
                  <a:cubicBezTo>
                    <a:pt x="11647" y="-175"/>
                    <a:pt x="9753" y="-523"/>
                    <a:pt x="7479" y="1219"/>
                  </a:cubicBezTo>
                  <a:cubicBezTo>
                    <a:pt x="5205" y="2961"/>
                    <a:pt x="2553" y="6793"/>
                    <a:pt x="1226" y="9580"/>
                  </a:cubicBezTo>
                  <a:cubicBezTo>
                    <a:pt x="-100" y="12367"/>
                    <a:pt x="-100" y="14109"/>
                    <a:pt x="89" y="15851"/>
                  </a:cubicBezTo>
                  <a:cubicBezTo>
                    <a:pt x="279" y="17593"/>
                    <a:pt x="658" y="19335"/>
                    <a:pt x="2553" y="19683"/>
                  </a:cubicBezTo>
                  <a:cubicBezTo>
                    <a:pt x="4447" y="20032"/>
                    <a:pt x="7858" y="18987"/>
                    <a:pt x="10132" y="16896"/>
                  </a:cubicBezTo>
                  <a:cubicBezTo>
                    <a:pt x="12405" y="14806"/>
                    <a:pt x="13542" y="11671"/>
                    <a:pt x="13921" y="9058"/>
                  </a:cubicBezTo>
                  <a:cubicBezTo>
                    <a:pt x="14300" y="6445"/>
                    <a:pt x="13921" y="4354"/>
                    <a:pt x="13353" y="4180"/>
                  </a:cubicBezTo>
                  <a:cubicBezTo>
                    <a:pt x="12784" y="4006"/>
                    <a:pt x="12026" y="5748"/>
                    <a:pt x="11647" y="7490"/>
                  </a:cubicBezTo>
                  <a:cubicBezTo>
                    <a:pt x="11268" y="9232"/>
                    <a:pt x="11268" y="10974"/>
                    <a:pt x="12974" y="13238"/>
                  </a:cubicBezTo>
                  <a:cubicBezTo>
                    <a:pt x="14679" y="15503"/>
                    <a:pt x="18089" y="18290"/>
                    <a:pt x="21500" y="2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6261099" y="5118889"/>
              <a:ext cx="252284" cy="32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14" fill="norm" stroke="1" extrusionOk="0">
                  <a:moveTo>
                    <a:pt x="0" y="2490"/>
                  </a:moveTo>
                  <a:cubicBezTo>
                    <a:pt x="900" y="2349"/>
                    <a:pt x="1800" y="2209"/>
                    <a:pt x="3060" y="2910"/>
                  </a:cubicBezTo>
                  <a:cubicBezTo>
                    <a:pt x="4320" y="3612"/>
                    <a:pt x="5940" y="5155"/>
                    <a:pt x="6840" y="6277"/>
                  </a:cubicBezTo>
                  <a:cubicBezTo>
                    <a:pt x="7740" y="7399"/>
                    <a:pt x="7920" y="8100"/>
                    <a:pt x="7290" y="8521"/>
                  </a:cubicBezTo>
                  <a:cubicBezTo>
                    <a:pt x="6660" y="8942"/>
                    <a:pt x="5220" y="9082"/>
                    <a:pt x="4230" y="8871"/>
                  </a:cubicBezTo>
                  <a:cubicBezTo>
                    <a:pt x="3240" y="8661"/>
                    <a:pt x="2700" y="8100"/>
                    <a:pt x="2520" y="7118"/>
                  </a:cubicBezTo>
                  <a:cubicBezTo>
                    <a:pt x="2340" y="6136"/>
                    <a:pt x="2520" y="4734"/>
                    <a:pt x="4950" y="3612"/>
                  </a:cubicBezTo>
                  <a:cubicBezTo>
                    <a:pt x="7380" y="2490"/>
                    <a:pt x="12060" y="1648"/>
                    <a:pt x="14940" y="1087"/>
                  </a:cubicBezTo>
                  <a:cubicBezTo>
                    <a:pt x="17820" y="526"/>
                    <a:pt x="18900" y="246"/>
                    <a:pt x="18990" y="105"/>
                  </a:cubicBezTo>
                  <a:cubicBezTo>
                    <a:pt x="19080" y="-35"/>
                    <a:pt x="18180" y="-35"/>
                    <a:pt x="17280" y="105"/>
                  </a:cubicBezTo>
                  <a:cubicBezTo>
                    <a:pt x="16380" y="246"/>
                    <a:pt x="15480" y="526"/>
                    <a:pt x="14580" y="877"/>
                  </a:cubicBezTo>
                  <a:cubicBezTo>
                    <a:pt x="13680" y="1227"/>
                    <a:pt x="12780" y="1648"/>
                    <a:pt x="12240" y="2209"/>
                  </a:cubicBezTo>
                  <a:cubicBezTo>
                    <a:pt x="11700" y="2770"/>
                    <a:pt x="11520" y="3471"/>
                    <a:pt x="11970" y="3822"/>
                  </a:cubicBezTo>
                  <a:cubicBezTo>
                    <a:pt x="12420" y="4173"/>
                    <a:pt x="13500" y="4173"/>
                    <a:pt x="14760" y="3962"/>
                  </a:cubicBezTo>
                  <a:cubicBezTo>
                    <a:pt x="16020" y="3752"/>
                    <a:pt x="17460" y="3331"/>
                    <a:pt x="18270" y="3471"/>
                  </a:cubicBezTo>
                  <a:cubicBezTo>
                    <a:pt x="19080" y="3612"/>
                    <a:pt x="19260" y="4313"/>
                    <a:pt x="19800" y="6347"/>
                  </a:cubicBezTo>
                  <a:cubicBezTo>
                    <a:pt x="20340" y="8381"/>
                    <a:pt x="21240" y="11747"/>
                    <a:pt x="21420" y="14201"/>
                  </a:cubicBezTo>
                  <a:cubicBezTo>
                    <a:pt x="21600" y="16656"/>
                    <a:pt x="21060" y="18199"/>
                    <a:pt x="19890" y="19321"/>
                  </a:cubicBezTo>
                  <a:cubicBezTo>
                    <a:pt x="18720" y="20443"/>
                    <a:pt x="16920" y="21144"/>
                    <a:pt x="15570" y="21355"/>
                  </a:cubicBezTo>
                  <a:cubicBezTo>
                    <a:pt x="14220" y="21565"/>
                    <a:pt x="13320" y="21284"/>
                    <a:pt x="13500" y="19391"/>
                  </a:cubicBezTo>
                  <a:cubicBezTo>
                    <a:pt x="13680" y="17497"/>
                    <a:pt x="14940" y="13991"/>
                    <a:pt x="16200" y="10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6582359" y="5088992"/>
              <a:ext cx="180391" cy="190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333" fill="norm" stroke="1" extrusionOk="0">
                  <a:moveTo>
                    <a:pt x="2510" y="6854"/>
                  </a:moveTo>
                  <a:cubicBezTo>
                    <a:pt x="4964" y="7091"/>
                    <a:pt x="7419" y="7329"/>
                    <a:pt x="9260" y="6854"/>
                  </a:cubicBezTo>
                  <a:cubicBezTo>
                    <a:pt x="11101" y="6379"/>
                    <a:pt x="12328" y="5192"/>
                    <a:pt x="13064" y="3887"/>
                  </a:cubicBezTo>
                  <a:cubicBezTo>
                    <a:pt x="13801" y="2581"/>
                    <a:pt x="14046" y="1157"/>
                    <a:pt x="13433" y="445"/>
                  </a:cubicBezTo>
                  <a:cubicBezTo>
                    <a:pt x="12819" y="-267"/>
                    <a:pt x="11346" y="-267"/>
                    <a:pt x="9014" y="1513"/>
                  </a:cubicBezTo>
                  <a:cubicBezTo>
                    <a:pt x="6683" y="3293"/>
                    <a:pt x="3492" y="6854"/>
                    <a:pt x="1651" y="10296"/>
                  </a:cubicBezTo>
                  <a:cubicBezTo>
                    <a:pt x="-190" y="13737"/>
                    <a:pt x="-681" y="17060"/>
                    <a:pt x="1160" y="18959"/>
                  </a:cubicBezTo>
                  <a:cubicBezTo>
                    <a:pt x="3001" y="20858"/>
                    <a:pt x="7174" y="21333"/>
                    <a:pt x="10855" y="21333"/>
                  </a:cubicBezTo>
                  <a:cubicBezTo>
                    <a:pt x="14537" y="21333"/>
                    <a:pt x="17728" y="20858"/>
                    <a:pt x="20919" y="20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0" y="5759709"/>
              <a:ext cx="129286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350"/>
                  </a:moveTo>
                  <a:cubicBezTo>
                    <a:pt x="141" y="18600"/>
                    <a:pt x="283" y="17850"/>
                    <a:pt x="421" y="17250"/>
                  </a:cubicBezTo>
                  <a:cubicBezTo>
                    <a:pt x="559" y="16650"/>
                    <a:pt x="693" y="16200"/>
                    <a:pt x="829" y="15750"/>
                  </a:cubicBezTo>
                  <a:cubicBezTo>
                    <a:pt x="965" y="15300"/>
                    <a:pt x="1103" y="14850"/>
                    <a:pt x="1239" y="14400"/>
                  </a:cubicBezTo>
                  <a:cubicBezTo>
                    <a:pt x="1376" y="13950"/>
                    <a:pt x="1510" y="13500"/>
                    <a:pt x="1634" y="12975"/>
                  </a:cubicBezTo>
                  <a:cubicBezTo>
                    <a:pt x="1758" y="12450"/>
                    <a:pt x="1871" y="11850"/>
                    <a:pt x="1989" y="11325"/>
                  </a:cubicBezTo>
                  <a:cubicBezTo>
                    <a:pt x="2108" y="10800"/>
                    <a:pt x="2231" y="10350"/>
                    <a:pt x="2362" y="9825"/>
                  </a:cubicBezTo>
                  <a:cubicBezTo>
                    <a:pt x="2493" y="9300"/>
                    <a:pt x="2631" y="8700"/>
                    <a:pt x="2774" y="8175"/>
                  </a:cubicBezTo>
                  <a:cubicBezTo>
                    <a:pt x="2917" y="7650"/>
                    <a:pt x="3066" y="7200"/>
                    <a:pt x="3218" y="6750"/>
                  </a:cubicBezTo>
                  <a:cubicBezTo>
                    <a:pt x="3370" y="6300"/>
                    <a:pt x="3526" y="5850"/>
                    <a:pt x="3660" y="5475"/>
                  </a:cubicBezTo>
                  <a:cubicBezTo>
                    <a:pt x="3794" y="5100"/>
                    <a:pt x="3908" y="4800"/>
                    <a:pt x="4019" y="4500"/>
                  </a:cubicBezTo>
                  <a:cubicBezTo>
                    <a:pt x="4130" y="4200"/>
                    <a:pt x="4240" y="3900"/>
                    <a:pt x="4351" y="3675"/>
                  </a:cubicBezTo>
                  <a:cubicBezTo>
                    <a:pt x="4463" y="3450"/>
                    <a:pt x="4576" y="3300"/>
                    <a:pt x="4693" y="3075"/>
                  </a:cubicBezTo>
                  <a:cubicBezTo>
                    <a:pt x="4809" y="2850"/>
                    <a:pt x="4930" y="2550"/>
                    <a:pt x="5050" y="2325"/>
                  </a:cubicBezTo>
                  <a:cubicBezTo>
                    <a:pt x="5170" y="2100"/>
                    <a:pt x="5290" y="1950"/>
                    <a:pt x="5418" y="1800"/>
                  </a:cubicBezTo>
                  <a:cubicBezTo>
                    <a:pt x="5545" y="1650"/>
                    <a:pt x="5679" y="1500"/>
                    <a:pt x="5812" y="1350"/>
                  </a:cubicBezTo>
                  <a:cubicBezTo>
                    <a:pt x="5945" y="1200"/>
                    <a:pt x="6075" y="1050"/>
                    <a:pt x="6210" y="900"/>
                  </a:cubicBezTo>
                  <a:cubicBezTo>
                    <a:pt x="6344" y="750"/>
                    <a:pt x="6482" y="600"/>
                    <a:pt x="6620" y="450"/>
                  </a:cubicBezTo>
                  <a:cubicBezTo>
                    <a:pt x="6758" y="300"/>
                    <a:pt x="6896" y="150"/>
                    <a:pt x="7037" y="75"/>
                  </a:cubicBezTo>
                  <a:cubicBezTo>
                    <a:pt x="7179" y="0"/>
                    <a:pt x="7324" y="0"/>
                    <a:pt x="7467" y="0"/>
                  </a:cubicBezTo>
                  <a:cubicBezTo>
                    <a:pt x="7610" y="0"/>
                    <a:pt x="7752" y="0"/>
                    <a:pt x="7897" y="0"/>
                  </a:cubicBezTo>
                  <a:cubicBezTo>
                    <a:pt x="8042" y="0"/>
                    <a:pt x="8190" y="0"/>
                    <a:pt x="8337" y="0"/>
                  </a:cubicBezTo>
                  <a:cubicBezTo>
                    <a:pt x="8484" y="0"/>
                    <a:pt x="8629" y="0"/>
                    <a:pt x="8775" y="0"/>
                  </a:cubicBezTo>
                  <a:cubicBezTo>
                    <a:pt x="8922" y="0"/>
                    <a:pt x="9071" y="0"/>
                    <a:pt x="9217" y="0"/>
                  </a:cubicBezTo>
                  <a:cubicBezTo>
                    <a:pt x="9364" y="0"/>
                    <a:pt x="9509" y="0"/>
                    <a:pt x="9658" y="75"/>
                  </a:cubicBezTo>
                  <a:cubicBezTo>
                    <a:pt x="9806" y="150"/>
                    <a:pt x="9958" y="300"/>
                    <a:pt x="10109" y="450"/>
                  </a:cubicBezTo>
                  <a:cubicBezTo>
                    <a:pt x="10259" y="600"/>
                    <a:pt x="10407" y="750"/>
                    <a:pt x="10558" y="975"/>
                  </a:cubicBezTo>
                  <a:cubicBezTo>
                    <a:pt x="10708" y="1200"/>
                    <a:pt x="10860" y="1500"/>
                    <a:pt x="11014" y="1725"/>
                  </a:cubicBezTo>
                  <a:cubicBezTo>
                    <a:pt x="11168" y="1950"/>
                    <a:pt x="11323" y="2100"/>
                    <a:pt x="11475" y="2250"/>
                  </a:cubicBezTo>
                  <a:cubicBezTo>
                    <a:pt x="11628" y="2400"/>
                    <a:pt x="11776" y="2550"/>
                    <a:pt x="11926" y="2775"/>
                  </a:cubicBezTo>
                  <a:cubicBezTo>
                    <a:pt x="12077" y="3000"/>
                    <a:pt x="12229" y="3300"/>
                    <a:pt x="12345" y="3450"/>
                  </a:cubicBezTo>
                  <a:cubicBezTo>
                    <a:pt x="12462" y="3600"/>
                    <a:pt x="12543" y="3600"/>
                    <a:pt x="12623" y="3675"/>
                  </a:cubicBezTo>
                  <a:cubicBezTo>
                    <a:pt x="12703" y="3750"/>
                    <a:pt x="12780" y="3900"/>
                    <a:pt x="12895" y="4050"/>
                  </a:cubicBezTo>
                  <a:cubicBezTo>
                    <a:pt x="13010" y="4200"/>
                    <a:pt x="13162" y="4350"/>
                    <a:pt x="13281" y="4425"/>
                  </a:cubicBezTo>
                  <a:cubicBezTo>
                    <a:pt x="13399" y="4500"/>
                    <a:pt x="13484" y="4500"/>
                    <a:pt x="13604" y="4575"/>
                  </a:cubicBezTo>
                  <a:cubicBezTo>
                    <a:pt x="13725" y="4650"/>
                    <a:pt x="13880" y="4800"/>
                    <a:pt x="14036" y="4950"/>
                  </a:cubicBezTo>
                  <a:cubicBezTo>
                    <a:pt x="14191" y="5100"/>
                    <a:pt x="14347" y="5250"/>
                    <a:pt x="14504" y="5475"/>
                  </a:cubicBezTo>
                  <a:cubicBezTo>
                    <a:pt x="14662" y="5700"/>
                    <a:pt x="14821" y="6000"/>
                    <a:pt x="14978" y="6225"/>
                  </a:cubicBezTo>
                  <a:cubicBezTo>
                    <a:pt x="15136" y="6450"/>
                    <a:pt x="15291" y="6600"/>
                    <a:pt x="15449" y="6825"/>
                  </a:cubicBezTo>
                  <a:cubicBezTo>
                    <a:pt x="15606" y="7050"/>
                    <a:pt x="15765" y="7350"/>
                    <a:pt x="15922" y="7650"/>
                  </a:cubicBezTo>
                  <a:cubicBezTo>
                    <a:pt x="16080" y="7950"/>
                    <a:pt x="16235" y="8250"/>
                    <a:pt x="16391" y="8550"/>
                  </a:cubicBezTo>
                  <a:cubicBezTo>
                    <a:pt x="16547" y="8850"/>
                    <a:pt x="16702" y="9150"/>
                    <a:pt x="16856" y="9525"/>
                  </a:cubicBezTo>
                  <a:cubicBezTo>
                    <a:pt x="17010" y="9900"/>
                    <a:pt x="17162" y="10350"/>
                    <a:pt x="17316" y="10725"/>
                  </a:cubicBezTo>
                  <a:cubicBezTo>
                    <a:pt x="17470" y="11100"/>
                    <a:pt x="17625" y="11400"/>
                    <a:pt x="17777" y="11700"/>
                  </a:cubicBezTo>
                  <a:cubicBezTo>
                    <a:pt x="17929" y="12000"/>
                    <a:pt x="18078" y="12300"/>
                    <a:pt x="18226" y="12675"/>
                  </a:cubicBezTo>
                  <a:cubicBezTo>
                    <a:pt x="18375" y="13050"/>
                    <a:pt x="18523" y="13500"/>
                    <a:pt x="18667" y="13875"/>
                  </a:cubicBezTo>
                  <a:cubicBezTo>
                    <a:pt x="18810" y="14250"/>
                    <a:pt x="18948" y="14550"/>
                    <a:pt x="19082" y="14850"/>
                  </a:cubicBezTo>
                  <a:cubicBezTo>
                    <a:pt x="19217" y="15150"/>
                    <a:pt x="19347" y="15450"/>
                    <a:pt x="19480" y="15750"/>
                  </a:cubicBezTo>
                  <a:cubicBezTo>
                    <a:pt x="19613" y="16050"/>
                    <a:pt x="19747" y="16350"/>
                    <a:pt x="19908" y="16725"/>
                  </a:cubicBezTo>
                  <a:cubicBezTo>
                    <a:pt x="20069" y="17100"/>
                    <a:pt x="20256" y="17550"/>
                    <a:pt x="20412" y="17925"/>
                  </a:cubicBezTo>
                  <a:cubicBezTo>
                    <a:pt x="20567" y="18300"/>
                    <a:pt x="20691" y="18600"/>
                    <a:pt x="20861" y="19050"/>
                  </a:cubicBezTo>
                  <a:cubicBezTo>
                    <a:pt x="21031" y="19500"/>
                    <a:pt x="21246" y="20100"/>
                    <a:pt x="21377" y="20550"/>
                  </a:cubicBezTo>
                  <a:cubicBezTo>
                    <a:pt x="21508" y="21000"/>
                    <a:pt x="21554" y="21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232362" y="6384352"/>
              <a:ext cx="129551" cy="342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316" fill="norm" stroke="1" extrusionOk="0">
                  <a:moveTo>
                    <a:pt x="11733" y="2620"/>
                  </a:moveTo>
                  <a:cubicBezTo>
                    <a:pt x="11733" y="1961"/>
                    <a:pt x="11733" y="1303"/>
                    <a:pt x="11047" y="776"/>
                  </a:cubicBezTo>
                  <a:cubicBezTo>
                    <a:pt x="10362" y="249"/>
                    <a:pt x="8990" y="-146"/>
                    <a:pt x="7619" y="52"/>
                  </a:cubicBezTo>
                  <a:cubicBezTo>
                    <a:pt x="6247" y="249"/>
                    <a:pt x="4876" y="1039"/>
                    <a:pt x="3504" y="3213"/>
                  </a:cubicBezTo>
                  <a:cubicBezTo>
                    <a:pt x="2133" y="5386"/>
                    <a:pt x="762" y="8942"/>
                    <a:pt x="247" y="11905"/>
                  </a:cubicBezTo>
                  <a:cubicBezTo>
                    <a:pt x="-267" y="14869"/>
                    <a:pt x="76" y="17239"/>
                    <a:pt x="762" y="18688"/>
                  </a:cubicBezTo>
                  <a:cubicBezTo>
                    <a:pt x="1447" y="20137"/>
                    <a:pt x="2476" y="20664"/>
                    <a:pt x="4190" y="20993"/>
                  </a:cubicBezTo>
                  <a:cubicBezTo>
                    <a:pt x="5904" y="21322"/>
                    <a:pt x="8304" y="21454"/>
                    <a:pt x="11047" y="21125"/>
                  </a:cubicBezTo>
                  <a:cubicBezTo>
                    <a:pt x="13790" y="20795"/>
                    <a:pt x="16876" y="20005"/>
                    <a:pt x="18762" y="19017"/>
                  </a:cubicBezTo>
                  <a:cubicBezTo>
                    <a:pt x="20647" y="18030"/>
                    <a:pt x="21333" y="16844"/>
                    <a:pt x="20819" y="16120"/>
                  </a:cubicBezTo>
                  <a:cubicBezTo>
                    <a:pt x="20304" y="15395"/>
                    <a:pt x="18590" y="15132"/>
                    <a:pt x="16876" y="15000"/>
                  </a:cubicBezTo>
                  <a:cubicBezTo>
                    <a:pt x="15162" y="14869"/>
                    <a:pt x="13447" y="14869"/>
                    <a:pt x="12762" y="15198"/>
                  </a:cubicBezTo>
                  <a:cubicBezTo>
                    <a:pt x="12076" y="15527"/>
                    <a:pt x="12419" y="16186"/>
                    <a:pt x="12762" y="16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399499" y="6587326"/>
              <a:ext cx="108502" cy="8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53" fill="norm" stroke="1" extrusionOk="0">
                  <a:moveTo>
                    <a:pt x="10078" y="2700"/>
                  </a:moveTo>
                  <a:cubicBezTo>
                    <a:pt x="8001" y="1620"/>
                    <a:pt x="5924" y="540"/>
                    <a:pt x="4055" y="1080"/>
                  </a:cubicBezTo>
                  <a:cubicBezTo>
                    <a:pt x="2185" y="1620"/>
                    <a:pt x="524" y="3780"/>
                    <a:pt x="108" y="6750"/>
                  </a:cubicBezTo>
                  <a:cubicBezTo>
                    <a:pt x="-307" y="9720"/>
                    <a:pt x="524" y="13500"/>
                    <a:pt x="1770" y="16470"/>
                  </a:cubicBezTo>
                  <a:cubicBezTo>
                    <a:pt x="3016" y="19440"/>
                    <a:pt x="4678" y="21600"/>
                    <a:pt x="6131" y="21330"/>
                  </a:cubicBezTo>
                  <a:cubicBezTo>
                    <a:pt x="7585" y="21060"/>
                    <a:pt x="8831" y="18360"/>
                    <a:pt x="9455" y="15660"/>
                  </a:cubicBezTo>
                  <a:cubicBezTo>
                    <a:pt x="10078" y="12960"/>
                    <a:pt x="10078" y="10260"/>
                    <a:pt x="9870" y="7020"/>
                  </a:cubicBezTo>
                  <a:cubicBezTo>
                    <a:pt x="9662" y="3780"/>
                    <a:pt x="9247" y="0"/>
                    <a:pt x="9870" y="0"/>
                  </a:cubicBezTo>
                  <a:cubicBezTo>
                    <a:pt x="10493" y="0"/>
                    <a:pt x="12155" y="3780"/>
                    <a:pt x="14231" y="6210"/>
                  </a:cubicBezTo>
                  <a:cubicBezTo>
                    <a:pt x="16308" y="8640"/>
                    <a:pt x="18801" y="9720"/>
                    <a:pt x="21293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508000" y="6466268"/>
              <a:ext cx="247650" cy="128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15396"/>
                  </a:moveTo>
                  <a:cubicBezTo>
                    <a:pt x="738" y="16442"/>
                    <a:pt x="1477" y="17487"/>
                    <a:pt x="2123" y="18706"/>
                  </a:cubicBezTo>
                  <a:cubicBezTo>
                    <a:pt x="2769" y="19925"/>
                    <a:pt x="3323" y="21319"/>
                    <a:pt x="3323" y="21145"/>
                  </a:cubicBezTo>
                  <a:cubicBezTo>
                    <a:pt x="3323" y="20971"/>
                    <a:pt x="2769" y="19229"/>
                    <a:pt x="2492" y="17313"/>
                  </a:cubicBezTo>
                  <a:cubicBezTo>
                    <a:pt x="2215" y="15396"/>
                    <a:pt x="2215" y="13306"/>
                    <a:pt x="2308" y="11216"/>
                  </a:cubicBezTo>
                  <a:cubicBezTo>
                    <a:pt x="2400" y="9125"/>
                    <a:pt x="2585" y="7035"/>
                    <a:pt x="3046" y="6861"/>
                  </a:cubicBezTo>
                  <a:cubicBezTo>
                    <a:pt x="3508" y="6687"/>
                    <a:pt x="4246" y="8429"/>
                    <a:pt x="4892" y="9996"/>
                  </a:cubicBezTo>
                  <a:cubicBezTo>
                    <a:pt x="5538" y="11564"/>
                    <a:pt x="6092" y="12958"/>
                    <a:pt x="6554" y="12784"/>
                  </a:cubicBezTo>
                  <a:cubicBezTo>
                    <a:pt x="7015" y="12609"/>
                    <a:pt x="7385" y="10867"/>
                    <a:pt x="7938" y="10519"/>
                  </a:cubicBezTo>
                  <a:cubicBezTo>
                    <a:pt x="8492" y="10171"/>
                    <a:pt x="9231" y="11216"/>
                    <a:pt x="10062" y="12261"/>
                  </a:cubicBezTo>
                  <a:cubicBezTo>
                    <a:pt x="10892" y="13306"/>
                    <a:pt x="11815" y="14351"/>
                    <a:pt x="12462" y="14003"/>
                  </a:cubicBezTo>
                  <a:cubicBezTo>
                    <a:pt x="13108" y="13654"/>
                    <a:pt x="13477" y="11913"/>
                    <a:pt x="13846" y="9996"/>
                  </a:cubicBezTo>
                  <a:cubicBezTo>
                    <a:pt x="14215" y="8080"/>
                    <a:pt x="14585" y="5990"/>
                    <a:pt x="14769" y="4074"/>
                  </a:cubicBezTo>
                  <a:cubicBezTo>
                    <a:pt x="14954" y="2158"/>
                    <a:pt x="14954" y="416"/>
                    <a:pt x="14585" y="67"/>
                  </a:cubicBezTo>
                  <a:cubicBezTo>
                    <a:pt x="14215" y="-281"/>
                    <a:pt x="13477" y="764"/>
                    <a:pt x="13108" y="2332"/>
                  </a:cubicBezTo>
                  <a:cubicBezTo>
                    <a:pt x="12738" y="3900"/>
                    <a:pt x="12738" y="5990"/>
                    <a:pt x="13015" y="7732"/>
                  </a:cubicBezTo>
                  <a:cubicBezTo>
                    <a:pt x="13292" y="9474"/>
                    <a:pt x="13846" y="10867"/>
                    <a:pt x="15323" y="11216"/>
                  </a:cubicBezTo>
                  <a:cubicBezTo>
                    <a:pt x="16800" y="11564"/>
                    <a:pt x="19200" y="10867"/>
                    <a:pt x="21600" y="1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892905" y="6231281"/>
              <a:ext cx="173896" cy="27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223" fill="norm" stroke="1" extrusionOk="0">
                  <a:moveTo>
                    <a:pt x="300" y="5352"/>
                  </a:moveTo>
                  <a:cubicBezTo>
                    <a:pt x="40" y="4023"/>
                    <a:pt x="-220" y="2694"/>
                    <a:pt x="300" y="1780"/>
                  </a:cubicBezTo>
                  <a:cubicBezTo>
                    <a:pt x="821" y="866"/>
                    <a:pt x="2122" y="367"/>
                    <a:pt x="3553" y="118"/>
                  </a:cubicBezTo>
                  <a:cubicBezTo>
                    <a:pt x="4985" y="-131"/>
                    <a:pt x="6546" y="-131"/>
                    <a:pt x="7587" y="1614"/>
                  </a:cubicBezTo>
                  <a:cubicBezTo>
                    <a:pt x="8628" y="3358"/>
                    <a:pt x="9149" y="6847"/>
                    <a:pt x="8368" y="9921"/>
                  </a:cubicBezTo>
                  <a:cubicBezTo>
                    <a:pt x="7587" y="12995"/>
                    <a:pt x="5505" y="15654"/>
                    <a:pt x="4334" y="17564"/>
                  </a:cubicBezTo>
                  <a:cubicBezTo>
                    <a:pt x="3163" y="19475"/>
                    <a:pt x="2903" y="20638"/>
                    <a:pt x="3423" y="21054"/>
                  </a:cubicBezTo>
                  <a:cubicBezTo>
                    <a:pt x="3944" y="21469"/>
                    <a:pt x="5245" y="21137"/>
                    <a:pt x="8368" y="19891"/>
                  </a:cubicBezTo>
                  <a:cubicBezTo>
                    <a:pt x="11491" y="18644"/>
                    <a:pt x="16435" y="16484"/>
                    <a:pt x="21380" y="14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1111250" y="6242309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1143000" y="6305809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391583" y="6540759"/>
              <a:ext cx="757768" cy="316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3499" y="19440"/>
                  </a:moveTo>
                  <a:cubicBezTo>
                    <a:pt x="2534" y="20160"/>
                    <a:pt x="1569" y="20880"/>
                    <a:pt x="935" y="21240"/>
                  </a:cubicBezTo>
                  <a:cubicBezTo>
                    <a:pt x="302" y="21600"/>
                    <a:pt x="0" y="21600"/>
                    <a:pt x="0" y="21384"/>
                  </a:cubicBezTo>
                  <a:cubicBezTo>
                    <a:pt x="0" y="21168"/>
                    <a:pt x="302" y="20736"/>
                    <a:pt x="1388" y="19584"/>
                  </a:cubicBezTo>
                  <a:cubicBezTo>
                    <a:pt x="2474" y="18432"/>
                    <a:pt x="4344" y="16560"/>
                    <a:pt x="6396" y="14472"/>
                  </a:cubicBezTo>
                  <a:cubicBezTo>
                    <a:pt x="8447" y="12384"/>
                    <a:pt x="10679" y="10080"/>
                    <a:pt x="13002" y="7920"/>
                  </a:cubicBezTo>
                  <a:cubicBezTo>
                    <a:pt x="15325" y="5760"/>
                    <a:pt x="17739" y="3744"/>
                    <a:pt x="19187" y="2448"/>
                  </a:cubicBezTo>
                  <a:cubicBezTo>
                    <a:pt x="20635" y="1152"/>
                    <a:pt x="21117" y="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488954" y="6623309"/>
              <a:ext cx="679447" cy="378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71" fill="norm" stroke="1" extrusionOk="0">
                  <a:moveTo>
                    <a:pt x="1409" y="18360"/>
                  </a:moveTo>
                  <a:cubicBezTo>
                    <a:pt x="1006" y="18840"/>
                    <a:pt x="604" y="19320"/>
                    <a:pt x="335" y="19860"/>
                  </a:cubicBezTo>
                  <a:cubicBezTo>
                    <a:pt x="67" y="20400"/>
                    <a:pt x="-67" y="21000"/>
                    <a:pt x="34" y="21300"/>
                  </a:cubicBezTo>
                  <a:cubicBezTo>
                    <a:pt x="134" y="21600"/>
                    <a:pt x="470" y="21600"/>
                    <a:pt x="1543" y="20520"/>
                  </a:cubicBezTo>
                  <a:cubicBezTo>
                    <a:pt x="2616" y="19440"/>
                    <a:pt x="4427" y="17280"/>
                    <a:pt x="6641" y="14760"/>
                  </a:cubicBezTo>
                  <a:cubicBezTo>
                    <a:pt x="8855" y="12240"/>
                    <a:pt x="11471" y="9360"/>
                    <a:pt x="14020" y="6840"/>
                  </a:cubicBezTo>
                  <a:cubicBezTo>
                    <a:pt x="16569" y="4320"/>
                    <a:pt x="19051" y="2160"/>
                    <a:pt x="215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2501899" y="6148857"/>
              <a:ext cx="176608" cy="361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322" fill="norm" stroke="1" extrusionOk="0">
                  <a:moveTo>
                    <a:pt x="0" y="3640"/>
                  </a:moveTo>
                  <a:cubicBezTo>
                    <a:pt x="1016" y="8134"/>
                    <a:pt x="2033" y="12629"/>
                    <a:pt x="2541" y="15251"/>
                  </a:cubicBezTo>
                  <a:cubicBezTo>
                    <a:pt x="3049" y="17873"/>
                    <a:pt x="3049" y="18622"/>
                    <a:pt x="3049" y="19371"/>
                  </a:cubicBezTo>
                  <a:cubicBezTo>
                    <a:pt x="3049" y="20121"/>
                    <a:pt x="3049" y="20870"/>
                    <a:pt x="2795" y="20620"/>
                  </a:cubicBezTo>
                  <a:cubicBezTo>
                    <a:pt x="2541" y="20370"/>
                    <a:pt x="2033" y="19122"/>
                    <a:pt x="1652" y="16375"/>
                  </a:cubicBezTo>
                  <a:cubicBezTo>
                    <a:pt x="1271" y="13628"/>
                    <a:pt x="1016" y="9383"/>
                    <a:pt x="1525" y="6386"/>
                  </a:cubicBezTo>
                  <a:cubicBezTo>
                    <a:pt x="2033" y="3390"/>
                    <a:pt x="3304" y="1642"/>
                    <a:pt x="4574" y="768"/>
                  </a:cubicBezTo>
                  <a:cubicBezTo>
                    <a:pt x="5845" y="-106"/>
                    <a:pt x="7115" y="-106"/>
                    <a:pt x="9021" y="144"/>
                  </a:cubicBezTo>
                  <a:cubicBezTo>
                    <a:pt x="10927" y="393"/>
                    <a:pt x="13468" y="893"/>
                    <a:pt x="15882" y="2516"/>
                  </a:cubicBezTo>
                  <a:cubicBezTo>
                    <a:pt x="18296" y="4139"/>
                    <a:pt x="20584" y="6886"/>
                    <a:pt x="21092" y="9633"/>
                  </a:cubicBezTo>
                  <a:cubicBezTo>
                    <a:pt x="21600" y="12380"/>
                    <a:pt x="20329" y="15126"/>
                    <a:pt x="17915" y="17124"/>
                  </a:cubicBezTo>
                  <a:cubicBezTo>
                    <a:pt x="15501" y="19122"/>
                    <a:pt x="11944" y="20370"/>
                    <a:pt x="9402" y="20932"/>
                  </a:cubicBezTo>
                  <a:cubicBezTo>
                    <a:pt x="6861" y="21494"/>
                    <a:pt x="5336" y="21369"/>
                    <a:pt x="4066" y="21057"/>
                  </a:cubicBezTo>
                  <a:cubicBezTo>
                    <a:pt x="2795" y="20745"/>
                    <a:pt x="1779" y="20245"/>
                    <a:pt x="1906" y="19871"/>
                  </a:cubicBezTo>
                  <a:cubicBezTo>
                    <a:pt x="2033" y="19496"/>
                    <a:pt x="3304" y="19247"/>
                    <a:pt x="4701" y="19059"/>
                  </a:cubicBezTo>
                  <a:cubicBezTo>
                    <a:pt x="6099" y="18872"/>
                    <a:pt x="7624" y="18747"/>
                    <a:pt x="9148" y="18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2730499" y="6458209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2800350" y="6045459"/>
              <a:ext cx="381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2952750" y="6305809"/>
              <a:ext cx="209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3022599" y="6407409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3350492" y="6104257"/>
              <a:ext cx="142008" cy="451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23" fill="norm" stroke="1" extrusionOk="0">
                  <a:moveTo>
                    <a:pt x="18452" y="1128"/>
                  </a:moveTo>
                  <a:cubicBezTo>
                    <a:pt x="17499" y="726"/>
                    <a:pt x="16546" y="324"/>
                    <a:pt x="14164" y="123"/>
                  </a:cubicBezTo>
                  <a:cubicBezTo>
                    <a:pt x="11782" y="-78"/>
                    <a:pt x="7970" y="-78"/>
                    <a:pt x="5270" y="475"/>
                  </a:cubicBezTo>
                  <a:cubicBezTo>
                    <a:pt x="2570" y="1027"/>
                    <a:pt x="982" y="2132"/>
                    <a:pt x="346" y="2986"/>
                  </a:cubicBezTo>
                  <a:cubicBezTo>
                    <a:pt x="-289" y="3840"/>
                    <a:pt x="29" y="4443"/>
                    <a:pt x="1458" y="5096"/>
                  </a:cubicBezTo>
                  <a:cubicBezTo>
                    <a:pt x="2887" y="5749"/>
                    <a:pt x="5429" y="6452"/>
                    <a:pt x="7176" y="7005"/>
                  </a:cubicBezTo>
                  <a:cubicBezTo>
                    <a:pt x="8923" y="7557"/>
                    <a:pt x="9876" y="7959"/>
                    <a:pt x="10352" y="8411"/>
                  </a:cubicBezTo>
                  <a:cubicBezTo>
                    <a:pt x="10829" y="8863"/>
                    <a:pt x="10829" y="9366"/>
                    <a:pt x="9876" y="9918"/>
                  </a:cubicBezTo>
                  <a:cubicBezTo>
                    <a:pt x="8923" y="10471"/>
                    <a:pt x="7017" y="11074"/>
                    <a:pt x="5270" y="11475"/>
                  </a:cubicBezTo>
                  <a:cubicBezTo>
                    <a:pt x="3523" y="11877"/>
                    <a:pt x="1935" y="12078"/>
                    <a:pt x="1776" y="11978"/>
                  </a:cubicBezTo>
                  <a:cubicBezTo>
                    <a:pt x="1617" y="11877"/>
                    <a:pt x="2887" y="11475"/>
                    <a:pt x="4317" y="11275"/>
                  </a:cubicBezTo>
                  <a:cubicBezTo>
                    <a:pt x="5746" y="11074"/>
                    <a:pt x="7335" y="11074"/>
                    <a:pt x="8287" y="11325"/>
                  </a:cubicBezTo>
                  <a:cubicBezTo>
                    <a:pt x="9240" y="11576"/>
                    <a:pt x="9558" y="12078"/>
                    <a:pt x="8605" y="13234"/>
                  </a:cubicBezTo>
                  <a:cubicBezTo>
                    <a:pt x="7652" y="14389"/>
                    <a:pt x="5429" y="16197"/>
                    <a:pt x="3840" y="17353"/>
                  </a:cubicBezTo>
                  <a:cubicBezTo>
                    <a:pt x="2252" y="18508"/>
                    <a:pt x="1299" y="19010"/>
                    <a:pt x="664" y="19563"/>
                  </a:cubicBezTo>
                  <a:cubicBezTo>
                    <a:pt x="29" y="20115"/>
                    <a:pt x="-289" y="20718"/>
                    <a:pt x="346" y="21070"/>
                  </a:cubicBezTo>
                  <a:cubicBezTo>
                    <a:pt x="982" y="21422"/>
                    <a:pt x="2570" y="21522"/>
                    <a:pt x="6223" y="21321"/>
                  </a:cubicBezTo>
                  <a:cubicBezTo>
                    <a:pt x="9876" y="21120"/>
                    <a:pt x="15593" y="20618"/>
                    <a:pt x="21311" y="20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3589565" y="6248744"/>
              <a:ext cx="155563" cy="420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51" fill="norm" stroke="1" extrusionOk="0">
                  <a:moveTo>
                    <a:pt x="17033" y="1285"/>
                  </a:moveTo>
                  <a:cubicBezTo>
                    <a:pt x="15593" y="748"/>
                    <a:pt x="14153" y="210"/>
                    <a:pt x="12713" y="49"/>
                  </a:cubicBezTo>
                  <a:cubicBezTo>
                    <a:pt x="11273" y="-112"/>
                    <a:pt x="9833" y="103"/>
                    <a:pt x="7673" y="963"/>
                  </a:cubicBezTo>
                  <a:cubicBezTo>
                    <a:pt x="5513" y="1822"/>
                    <a:pt x="2633" y="3327"/>
                    <a:pt x="1193" y="4348"/>
                  </a:cubicBezTo>
                  <a:cubicBezTo>
                    <a:pt x="-247" y="5369"/>
                    <a:pt x="-247" y="5906"/>
                    <a:pt x="473" y="6282"/>
                  </a:cubicBezTo>
                  <a:cubicBezTo>
                    <a:pt x="1193" y="6658"/>
                    <a:pt x="2633" y="6873"/>
                    <a:pt x="4793" y="6604"/>
                  </a:cubicBezTo>
                  <a:cubicBezTo>
                    <a:pt x="6953" y="6336"/>
                    <a:pt x="9833" y="5584"/>
                    <a:pt x="11849" y="4831"/>
                  </a:cubicBezTo>
                  <a:cubicBezTo>
                    <a:pt x="13865" y="4079"/>
                    <a:pt x="15017" y="3327"/>
                    <a:pt x="15881" y="3381"/>
                  </a:cubicBezTo>
                  <a:cubicBezTo>
                    <a:pt x="16745" y="3434"/>
                    <a:pt x="17321" y="4294"/>
                    <a:pt x="18185" y="6121"/>
                  </a:cubicBezTo>
                  <a:cubicBezTo>
                    <a:pt x="19049" y="7948"/>
                    <a:pt x="20201" y="10742"/>
                    <a:pt x="20777" y="13052"/>
                  </a:cubicBezTo>
                  <a:cubicBezTo>
                    <a:pt x="21353" y="15363"/>
                    <a:pt x="21353" y="17189"/>
                    <a:pt x="20345" y="18533"/>
                  </a:cubicBezTo>
                  <a:cubicBezTo>
                    <a:pt x="19337" y="19876"/>
                    <a:pt x="17321" y="20736"/>
                    <a:pt x="14585" y="21112"/>
                  </a:cubicBezTo>
                  <a:cubicBezTo>
                    <a:pt x="11849" y="21488"/>
                    <a:pt x="8393" y="21381"/>
                    <a:pt x="6233" y="21058"/>
                  </a:cubicBezTo>
                  <a:cubicBezTo>
                    <a:pt x="4073" y="20736"/>
                    <a:pt x="3209" y="20198"/>
                    <a:pt x="2777" y="19661"/>
                  </a:cubicBezTo>
                  <a:cubicBezTo>
                    <a:pt x="2345" y="19124"/>
                    <a:pt x="2345" y="18587"/>
                    <a:pt x="3785" y="18049"/>
                  </a:cubicBezTo>
                  <a:cubicBezTo>
                    <a:pt x="5225" y="17512"/>
                    <a:pt x="8105" y="16975"/>
                    <a:pt x="10985" y="16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3822700" y="6413759"/>
              <a:ext cx="190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3898900" y="6477259"/>
              <a:ext cx="444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4159891" y="6127426"/>
              <a:ext cx="117104" cy="356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81" fill="norm" stroke="1" extrusionOk="0">
                  <a:moveTo>
                    <a:pt x="3354" y="797"/>
                  </a:moveTo>
                  <a:cubicBezTo>
                    <a:pt x="2197" y="289"/>
                    <a:pt x="1040" y="-219"/>
                    <a:pt x="462" y="99"/>
                  </a:cubicBezTo>
                  <a:cubicBezTo>
                    <a:pt x="-117" y="416"/>
                    <a:pt x="-117" y="1560"/>
                    <a:pt x="269" y="3720"/>
                  </a:cubicBezTo>
                  <a:cubicBezTo>
                    <a:pt x="654" y="5880"/>
                    <a:pt x="1426" y="9056"/>
                    <a:pt x="2004" y="11915"/>
                  </a:cubicBezTo>
                  <a:cubicBezTo>
                    <a:pt x="2583" y="14774"/>
                    <a:pt x="2969" y="17315"/>
                    <a:pt x="3162" y="18967"/>
                  </a:cubicBezTo>
                  <a:cubicBezTo>
                    <a:pt x="3354" y="20619"/>
                    <a:pt x="3354" y="21381"/>
                    <a:pt x="3354" y="21381"/>
                  </a:cubicBezTo>
                  <a:cubicBezTo>
                    <a:pt x="3354" y="21381"/>
                    <a:pt x="3354" y="20619"/>
                    <a:pt x="3547" y="19348"/>
                  </a:cubicBezTo>
                  <a:cubicBezTo>
                    <a:pt x="3740" y="18077"/>
                    <a:pt x="4126" y="16299"/>
                    <a:pt x="4704" y="15092"/>
                  </a:cubicBezTo>
                  <a:cubicBezTo>
                    <a:pt x="5283" y="13885"/>
                    <a:pt x="6054" y="13249"/>
                    <a:pt x="7404" y="12868"/>
                  </a:cubicBezTo>
                  <a:cubicBezTo>
                    <a:pt x="8754" y="12487"/>
                    <a:pt x="10683" y="12360"/>
                    <a:pt x="12804" y="12550"/>
                  </a:cubicBezTo>
                  <a:cubicBezTo>
                    <a:pt x="14926" y="12741"/>
                    <a:pt x="17240" y="13249"/>
                    <a:pt x="18783" y="13885"/>
                  </a:cubicBezTo>
                  <a:cubicBezTo>
                    <a:pt x="20326" y="14520"/>
                    <a:pt x="21097" y="15282"/>
                    <a:pt x="21290" y="16045"/>
                  </a:cubicBezTo>
                  <a:cubicBezTo>
                    <a:pt x="21483" y="16807"/>
                    <a:pt x="21097" y="17569"/>
                    <a:pt x="20326" y="18205"/>
                  </a:cubicBezTo>
                  <a:cubicBezTo>
                    <a:pt x="19554" y="18840"/>
                    <a:pt x="18397" y="19348"/>
                    <a:pt x="16469" y="19729"/>
                  </a:cubicBezTo>
                  <a:cubicBezTo>
                    <a:pt x="14540" y="20110"/>
                    <a:pt x="11840" y="20365"/>
                    <a:pt x="9140" y="20365"/>
                  </a:cubicBezTo>
                  <a:cubicBezTo>
                    <a:pt x="6440" y="20365"/>
                    <a:pt x="3740" y="20110"/>
                    <a:pt x="3547" y="19729"/>
                  </a:cubicBezTo>
                  <a:cubicBezTo>
                    <a:pt x="3354" y="19348"/>
                    <a:pt x="5669" y="18840"/>
                    <a:pt x="7983" y="18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4361319" y="6385915"/>
              <a:ext cx="128132" cy="10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051" fill="norm" stroke="1" extrusionOk="0">
                  <a:moveTo>
                    <a:pt x="189" y="499"/>
                  </a:moveTo>
                  <a:cubicBezTo>
                    <a:pt x="1960" y="67"/>
                    <a:pt x="3730" y="-365"/>
                    <a:pt x="4792" y="499"/>
                  </a:cubicBezTo>
                  <a:cubicBezTo>
                    <a:pt x="5855" y="1363"/>
                    <a:pt x="6209" y="3523"/>
                    <a:pt x="6032" y="5683"/>
                  </a:cubicBezTo>
                  <a:cubicBezTo>
                    <a:pt x="5855" y="7843"/>
                    <a:pt x="5146" y="10003"/>
                    <a:pt x="3730" y="12595"/>
                  </a:cubicBezTo>
                  <a:cubicBezTo>
                    <a:pt x="2314" y="15187"/>
                    <a:pt x="189" y="18211"/>
                    <a:pt x="12" y="19723"/>
                  </a:cubicBezTo>
                  <a:cubicBezTo>
                    <a:pt x="-165" y="21235"/>
                    <a:pt x="1605" y="21235"/>
                    <a:pt x="5501" y="20803"/>
                  </a:cubicBezTo>
                  <a:cubicBezTo>
                    <a:pt x="9396" y="20371"/>
                    <a:pt x="15415" y="19507"/>
                    <a:pt x="21435" y="18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4502149" y="6496309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4719771" y="6267043"/>
              <a:ext cx="138564" cy="39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405" fill="norm" stroke="1" extrusionOk="0">
                  <a:moveTo>
                    <a:pt x="16895" y="3848"/>
                  </a:moveTo>
                  <a:cubicBezTo>
                    <a:pt x="17212" y="3270"/>
                    <a:pt x="17530" y="2693"/>
                    <a:pt x="17689" y="2057"/>
                  </a:cubicBezTo>
                  <a:cubicBezTo>
                    <a:pt x="17848" y="1422"/>
                    <a:pt x="17848" y="729"/>
                    <a:pt x="16895" y="325"/>
                  </a:cubicBezTo>
                  <a:cubicBezTo>
                    <a:pt x="15942" y="-79"/>
                    <a:pt x="14036" y="-195"/>
                    <a:pt x="11177" y="498"/>
                  </a:cubicBezTo>
                  <a:cubicBezTo>
                    <a:pt x="8318" y="1191"/>
                    <a:pt x="4506" y="2693"/>
                    <a:pt x="2283" y="3790"/>
                  </a:cubicBezTo>
                  <a:cubicBezTo>
                    <a:pt x="59" y="4887"/>
                    <a:pt x="-576" y="5580"/>
                    <a:pt x="536" y="6158"/>
                  </a:cubicBezTo>
                  <a:cubicBezTo>
                    <a:pt x="1648" y="6735"/>
                    <a:pt x="4506" y="7198"/>
                    <a:pt x="7683" y="7024"/>
                  </a:cubicBezTo>
                  <a:cubicBezTo>
                    <a:pt x="10859" y="6851"/>
                    <a:pt x="14353" y="6042"/>
                    <a:pt x="16736" y="5118"/>
                  </a:cubicBezTo>
                  <a:cubicBezTo>
                    <a:pt x="19118" y="4194"/>
                    <a:pt x="20389" y="3155"/>
                    <a:pt x="20706" y="3097"/>
                  </a:cubicBezTo>
                  <a:cubicBezTo>
                    <a:pt x="21024" y="3039"/>
                    <a:pt x="20389" y="3963"/>
                    <a:pt x="20230" y="6100"/>
                  </a:cubicBezTo>
                  <a:cubicBezTo>
                    <a:pt x="20071" y="8237"/>
                    <a:pt x="20389" y="11587"/>
                    <a:pt x="20548" y="14186"/>
                  </a:cubicBezTo>
                  <a:cubicBezTo>
                    <a:pt x="20706" y="16785"/>
                    <a:pt x="20706" y="18633"/>
                    <a:pt x="19912" y="19788"/>
                  </a:cubicBezTo>
                  <a:cubicBezTo>
                    <a:pt x="19118" y="20943"/>
                    <a:pt x="17530" y="21405"/>
                    <a:pt x="15148" y="21405"/>
                  </a:cubicBezTo>
                  <a:cubicBezTo>
                    <a:pt x="12765" y="21405"/>
                    <a:pt x="9589" y="20943"/>
                    <a:pt x="8795" y="19903"/>
                  </a:cubicBezTo>
                  <a:cubicBezTo>
                    <a:pt x="8000" y="18864"/>
                    <a:pt x="9589" y="17247"/>
                    <a:pt x="11177" y="15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4895850" y="6401059"/>
              <a:ext cx="999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14850" y="0"/>
                  </a:moveTo>
                  <a:cubicBezTo>
                    <a:pt x="17100" y="257"/>
                    <a:pt x="19350" y="514"/>
                    <a:pt x="20475" y="1286"/>
                  </a:cubicBezTo>
                  <a:cubicBezTo>
                    <a:pt x="21600" y="2057"/>
                    <a:pt x="21600" y="3343"/>
                    <a:pt x="19800" y="4757"/>
                  </a:cubicBezTo>
                  <a:cubicBezTo>
                    <a:pt x="18000" y="6171"/>
                    <a:pt x="14400" y="7714"/>
                    <a:pt x="13725" y="8743"/>
                  </a:cubicBezTo>
                  <a:cubicBezTo>
                    <a:pt x="13050" y="9771"/>
                    <a:pt x="15300" y="10286"/>
                    <a:pt x="16650" y="11314"/>
                  </a:cubicBezTo>
                  <a:cubicBezTo>
                    <a:pt x="18000" y="12343"/>
                    <a:pt x="18450" y="13886"/>
                    <a:pt x="17100" y="15557"/>
                  </a:cubicBezTo>
                  <a:cubicBezTo>
                    <a:pt x="15750" y="17229"/>
                    <a:pt x="12600" y="19029"/>
                    <a:pt x="9450" y="20057"/>
                  </a:cubicBezTo>
                  <a:cubicBezTo>
                    <a:pt x="6300" y="21086"/>
                    <a:pt x="3150" y="21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5067299" y="6534409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5295849" y="6159759"/>
              <a:ext cx="128249" cy="374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571" fill="norm" stroke="1" extrusionOk="0">
                  <a:moveTo>
                    <a:pt x="4122" y="0"/>
                  </a:moveTo>
                  <a:cubicBezTo>
                    <a:pt x="5494" y="4393"/>
                    <a:pt x="6865" y="8786"/>
                    <a:pt x="7551" y="11654"/>
                  </a:cubicBezTo>
                  <a:cubicBezTo>
                    <a:pt x="8236" y="14522"/>
                    <a:pt x="8236" y="15864"/>
                    <a:pt x="7894" y="16841"/>
                  </a:cubicBezTo>
                  <a:cubicBezTo>
                    <a:pt x="7551" y="17817"/>
                    <a:pt x="6865" y="18427"/>
                    <a:pt x="6179" y="18427"/>
                  </a:cubicBezTo>
                  <a:cubicBezTo>
                    <a:pt x="5494" y="18427"/>
                    <a:pt x="4808" y="17817"/>
                    <a:pt x="4808" y="17024"/>
                  </a:cubicBezTo>
                  <a:cubicBezTo>
                    <a:pt x="4808" y="16231"/>
                    <a:pt x="5494" y="15254"/>
                    <a:pt x="6694" y="14461"/>
                  </a:cubicBezTo>
                  <a:cubicBezTo>
                    <a:pt x="7894" y="13668"/>
                    <a:pt x="9608" y="13058"/>
                    <a:pt x="11322" y="12753"/>
                  </a:cubicBezTo>
                  <a:cubicBezTo>
                    <a:pt x="13036" y="12447"/>
                    <a:pt x="14751" y="12447"/>
                    <a:pt x="16294" y="12753"/>
                  </a:cubicBezTo>
                  <a:cubicBezTo>
                    <a:pt x="17836" y="13058"/>
                    <a:pt x="19208" y="13668"/>
                    <a:pt x="20065" y="14339"/>
                  </a:cubicBezTo>
                  <a:cubicBezTo>
                    <a:pt x="20922" y="15010"/>
                    <a:pt x="21265" y="15742"/>
                    <a:pt x="19551" y="16902"/>
                  </a:cubicBezTo>
                  <a:cubicBezTo>
                    <a:pt x="17836" y="18061"/>
                    <a:pt x="14065" y="19647"/>
                    <a:pt x="11151" y="20502"/>
                  </a:cubicBezTo>
                  <a:cubicBezTo>
                    <a:pt x="8236" y="21356"/>
                    <a:pt x="6179" y="21478"/>
                    <a:pt x="4294" y="21539"/>
                  </a:cubicBezTo>
                  <a:cubicBezTo>
                    <a:pt x="2408" y="21600"/>
                    <a:pt x="694" y="21600"/>
                    <a:pt x="179" y="21295"/>
                  </a:cubicBezTo>
                  <a:cubicBezTo>
                    <a:pt x="-335" y="20990"/>
                    <a:pt x="351" y="20380"/>
                    <a:pt x="1036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5455972" y="6413759"/>
              <a:ext cx="81229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600" fill="norm" stroke="1" extrusionOk="0">
                  <a:moveTo>
                    <a:pt x="7962" y="0"/>
                  </a:moveTo>
                  <a:cubicBezTo>
                    <a:pt x="5192" y="1964"/>
                    <a:pt x="2423" y="3927"/>
                    <a:pt x="1039" y="5455"/>
                  </a:cubicBezTo>
                  <a:cubicBezTo>
                    <a:pt x="-346" y="6982"/>
                    <a:pt x="-346" y="8073"/>
                    <a:pt x="1039" y="8618"/>
                  </a:cubicBezTo>
                  <a:cubicBezTo>
                    <a:pt x="2423" y="9164"/>
                    <a:pt x="5192" y="9164"/>
                    <a:pt x="7685" y="8509"/>
                  </a:cubicBezTo>
                  <a:cubicBezTo>
                    <a:pt x="10177" y="7855"/>
                    <a:pt x="12392" y="6545"/>
                    <a:pt x="14608" y="6218"/>
                  </a:cubicBezTo>
                  <a:cubicBezTo>
                    <a:pt x="16823" y="5891"/>
                    <a:pt x="19039" y="6545"/>
                    <a:pt x="20146" y="9273"/>
                  </a:cubicBezTo>
                  <a:cubicBezTo>
                    <a:pt x="21254" y="12000"/>
                    <a:pt x="21254" y="16800"/>
                    <a:pt x="212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5600700" y="6578859"/>
              <a:ext cx="571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5870484" y="6159759"/>
              <a:ext cx="117081" cy="4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515" fill="norm" stroke="1" extrusionOk="0">
                  <a:moveTo>
                    <a:pt x="2859" y="0"/>
                  </a:moveTo>
                  <a:cubicBezTo>
                    <a:pt x="4374" y="2960"/>
                    <a:pt x="5890" y="5921"/>
                    <a:pt x="6459" y="8662"/>
                  </a:cubicBezTo>
                  <a:cubicBezTo>
                    <a:pt x="7027" y="11403"/>
                    <a:pt x="6648" y="13925"/>
                    <a:pt x="5701" y="15624"/>
                  </a:cubicBezTo>
                  <a:cubicBezTo>
                    <a:pt x="4753" y="17324"/>
                    <a:pt x="3238" y="18201"/>
                    <a:pt x="2480" y="18311"/>
                  </a:cubicBezTo>
                  <a:cubicBezTo>
                    <a:pt x="1722" y="18420"/>
                    <a:pt x="1722" y="17762"/>
                    <a:pt x="2480" y="16885"/>
                  </a:cubicBezTo>
                  <a:cubicBezTo>
                    <a:pt x="3238" y="16008"/>
                    <a:pt x="4753" y="14912"/>
                    <a:pt x="6459" y="14254"/>
                  </a:cubicBezTo>
                  <a:cubicBezTo>
                    <a:pt x="8164" y="13596"/>
                    <a:pt x="10059" y="13377"/>
                    <a:pt x="11953" y="13322"/>
                  </a:cubicBezTo>
                  <a:cubicBezTo>
                    <a:pt x="13848" y="13267"/>
                    <a:pt x="15743" y="13377"/>
                    <a:pt x="17638" y="13925"/>
                  </a:cubicBezTo>
                  <a:cubicBezTo>
                    <a:pt x="19532" y="14473"/>
                    <a:pt x="21427" y="15460"/>
                    <a:pt x="20859" y="16611"/>
                  </a:cubicBezTo>
                  <a:cubicBezTo>
                    <a:pt x="20290" y="17762"/>
                    <a:pt x="17259" y="19078"/>
                    <a:pt x="14038" y="19955"/>
                  </a:cubicBezTo>
                  <a:cubicBezTo>
                    <a:pt x="10816" y="20832"/>
                    <a:pt x="7406" y="21271"/>
                    <a:pt x="4753" y="21436"/>
                  </a:cubicBezTo>
                  <a:cubicBezTo>
                    <a:pt x="2101" y="21600"/>
                    <a:pt x="206" y="21490"/>
                    <a:pt x="16" y="21271"/>
                  </a:cubicBezTo>
                  <a:cubicBezTo>
                    <a:pt x="-173" y="21052"/>
                    <a:pt x="1343" y="20723"/>
                    <a:pt x="2290" y="20449"/>
                  </a:cubicBezTo>
                  <a:cubicBezTo>
                    <a:pt x="3238" y="20175"/>
                    <a:pt x="3616" y="19955"/>
                    <a:pt x="3995" y="19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6019800" y="6477259"/>
              <a:ext cx="114300" cy="172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0"/>
                  </a:moveTo>
                  <a:cubicBezTo>
                    <a:pt x="17600" y="0"/>
                    <a:pt x="13600" y="0"/>
                    <a:pt x="11000" y="527"/>
                  </a:cubicBezTo>
                  <a:cubicBezTo>
                    <a:pt x="8400" y="1054"/>
                    <a:pt x="7200" y="2107"/>
                    <a:pt x="7400" y="3029"/>
                  </a:cubicBezTo>
                  <a:cubicBezTo>
                    <a:pt x="7600" y="3951"/>
                    <a:pt x="9200" y="4741"/>
                    <a:pt x="11400" y="6454"/>
                  </a:cubicBezTo>
                  <a:cubicBezTo>
                    <a:pt x="13600" y="8166"/>
                    <a:pt x="16400" y="10800"/>
                    <a:pt x="16400" y="13302"/>
                  </a:cubicBezTo>
                  <a:cubicBezTo>
                    <a:pt x="16400" y="15805"/>
                    <a:pt x="13600" y="18176"/>
                    <a:pt x="11200" y="19624"/>
                  </a:cubicBezTo>
                  <a:cubicBezTo>
                    <a:pt x="8800" y="21073"/>
                    <a:pt x="6800" y="21600"/>
                    <a:pt x="5000" y="21468"/>
                  </a:cubicBezTo>
                  <a:cubicBezTo>
                    <a:pt x="3200" y="21337"/>
                    <a:pt x="1600" y="20546"/>
                    <a:pt x="0" y="19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6096000" y="6432809"/>
              <a:ext cx="152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5709"/>
                    <a:pt x="4800" y="9818"/>
                    <a:pt x="8400" y="6218"/>
                  </a:cubicBezTo>
                  <a:cubicBezTo>
                    <a:pt x="12000" y="2618"/>
                    <a:pt x="168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6311900" y="6127525"/>
              <a:ext cx="129117" cy="504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41" fill="norm" stroke="1" extrusionOk="0">
                  <a:moveTo>
                    <a:pt x="7316" y="831"/>
                  </a:moveTo>
                  <a:cubicBezTo>
                    <a:pt x="8361" y="471"/>
                    <a:pt x="9406" y="111"/>
                    <a:pt x="10800" y="21"/>
                  </a:cubicBezTo>
                  <a:cubicBezTo>
                    <a:pt x="12194" y="-69"/>
                    <a:pt x="13935" y="111"/>
                    <a:pt x="16200" y="1056"/>
                  </a:cubicBezTo>
                  <a:cubicBezTo>
                    <a:pt x="18465" y="2001"/>
                    <a:pt x="21252" y="3711"/>
                    <a:pt x="21252" y="5376"/>
                  </a:cubicBezTo>
                  <a:cubicBezTo>
                    <a:pt x="21252" y="7041"/>
                    <a:pt x="18465" y="8661"/>
                    <a:pt x="16374" y="9786"/>
                  </a:cubicBezTo>
                  <a:cubicBezTo>
                    <a:pt x="14284" y="10911"/>
                    <a:pt x="12890" y="11541"/>
                    <a:pt x="12019" y="12081"/>
                  </a:cubicBezTo>
                  <a:cubicBezTo>
                    <a:pt x="11148" y="12621"/>
                    <a:pt x="10800" y="13071"/>
                    <a:pt x="11323" y="13431"/>
                  </a:cubicBezTo>
                  <a:cubicBezTo>
                    <a:pt x="11845" y="13791"/>
                    <a:pt x="13239" y="14061"/>
                    <a:pt x="14981" y="14646"/>
                  </a:cubicBezTo>
                  <a:cubicBezTo>
                    <a:pt x="16723" y="15231"/>
                    <a:pt x="18813" y="16131"/>
                    <a:pt x="20032" y="17031"/>
                  </a:cubicBezTo>
                  <a:cubicBezTo>
                    <a:pt x="21252" y="17931"/>
                    <a:pt x="21600" y="18831"/>
                    <a:pt x="18987" y="19596"/>
                  </a:cubicBezTo>
                  <a:cubicBezTo>
                    <a:pt x="16374" y="20361"/>
                    <a:pt x="10800" y="20991"/>
                    <a:pt x="7142" y="21261"/>
                  </a:cubicBezTo>
                  <a:cubicBezTo>
                    <a:pt x="3484" y="21531"/>
                    <a:pt x="1742" y="21441"/>
                    <a:pt x="0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8509000" y="6157883"/>
              <a:ext cx="185451" cy="371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305" fill="norm" stroke="1" extrusionOk="0">
                  <a:moveTo>
                    <a:pt x="2160" y="5204"/>
                  </a:moveTo>
                  <a:cubicBezTo>
                    <a:pt x="1440" y="4112"/>
                    <a:pt x="720" y="3020"/>
                    <a:pt x="720" y="2838"/>
                  </a:cubicBezTo>
                  <a:cubicBezTo>
                    <a:pt x="720" y="2656"/>
                    <a:pt x="1440" y="3384"/>
                    <a:pt x="2280" y="5568"/>
                  </a:cubicBezTo>
                  <a:cubicBezTo>
                    <a:pt x="3120" y="7753"/>
                    <a:pt x="4080" y="11393"/>
                    <a:pt x="4560" y="14063"/>
                  </a:cubicBezTo>
                  <a:cubicBezTo>
                    <a:pt x="5040" y="16732"/>
                    <a:pt x="5040" y="18431"/>
                    <a:pt x="5040" y="19584"/>
                  </a:cubicBezTo>
                  <a:cubicBezTo>
                    <a:pt x="5040" y="20737"/>
                    <a:pt x="5040" y="21344"/>
                    <a:pt x="5040" y="21162"/>
                  </a:cubicBezTo>
                  <a:cubicBezTo>
                    <a:pt x="5040" y="20980"/>
                    <a:pt x="5040" y="20009"/>
                    <a:pt x="5160" y="17400"/>
                  </a:cubicBezTo>
                  <a:cubicBezTo>
                    <a:pt x="5280" y="14791"/>
                    <a:pt x="5520" y="10544"/>
                    <a:pt x="5760" y="7631"/>
                  </a:cubicBezTo>
                  <a:cubicBezTo>
                    <a:pt x="6000" y="4719"/>
                    <a:pt x="6240" y="3141"/>
                    <a:pt x="6600" y="2049"/>
                  </a:cubicBezTo>
                  <a:cubicBezTo>
                    <a:pt x="6960" y="957"/>
                    <a:pt x="7440" y="350"/>
                    <a:pt x="8280" y="108"/>
                  </a:cubicBezTo>
                  <a:cubicBezTo>
                    <a:pt x="9120" y="-135"/>
                    <a:pt x="10320" y="-14"/>
                    <a:pt x="12360" y="957"/>
                  </a:cubicBezTo>
                  <a:cubicBezTo>
                    <a:pt x="14400" y="1928"/>
                    <a:pt x="17280" y="3748"/>
                    <a:pt x="19080" y="6357"/>
                  </a:cubicBezTo>
                  <a:cubicBezTo>
                    <a:pt x="20880" y="8966"/>
                    <a:pt x="21600" y="12364"/>
                    <a:pt x="20520" y="15034"/>
                  </a:cubicBezTo>
                  <a:cubicBezTo>
                    <a:pt x="19440" y="17703"/>
                    <a:pt x="16560" y="19645"/>
                    <a:pt x="12840" y="20555"/>
                  </a:cubicBezTo>
                  <a:cubicBezTo>
                    <a:pt x="9120" y="21465"/>
                    <a:pt x="4560" y="21344"/>
                    <a:pt x="0" y="21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8731250" y="6466043"/>
              <a:ext cx="127000" cy="136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2716"/>
                  </a:moveTo>
                  <a:cubicBezTo>
                    <a:pt x="1440" y="1735"/>
                    <a:pt x="2880" y="753"/>
                    <a:pt x="4500" y="262"/>
                  </a:cubicBezTo>
                  <a:cubicBezTo>
                    <a:pt x="6120" y="-229"/>
                    <a:pt x="7920" y="-229"/>
                    <a:pt x="8820" y="2062"/>
                  </a:cubicBezTo>
                  <a:cubicBezTo>
                    <a:pt x="9720" y="4353"/>
                    <a:pt x="9720" y="8935"/>
                    <a:pt x="9000" y="11716"/>
                  </a:cubicBezTo>
                  <a:cubicBezTo>
                    <a:pt x="8280" y="14498"/>
                    <a:pt x="6840" y="15480"/>
                    <a:pt x="5040" y="16789"/>
                  </a:cubicBezTo>
                  <a:cubicBezTo>
                    <a:pt x="3240" y="18098"/>
                    <a:pt x="1080" y="19735"/>
                    <a:pt x="900" y="20553"/>
                  </a:cubicBezTo>
                  <a:cubicBezTo>
                    <a:pt x="720" y="21371"/>
                    <a:pt x="2520" y="21371"/>
                    <a:pt x="6300" y="20226"/>
                  </a:cubicBezTo>
                  <a:cubicBezTo>
                    <a:pt x="10080" y="19080"/>
                    <a:pt x="15840" y="16789"/>
                    <a:pt x="21600" y="14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8877300" y="6077209"/>
              <a:ext cx="635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5657"/>
                    <a:pt x="8640" y="11314"/>
                    <a:pt x="5040" y="14914"/>
                  </a:cubicBezTo>
                  <a:cubicBezTo>
                    <a:pt x="1440" y="18514"/>
                    <a:pt x="720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9017000" y="6362959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0800"/>
                    <a:pt x="10800" y="0"/>
                    <a:pt x="14400" y="0"/>
                  </a:cubicBezTo>
                  <a:cubicBezTo>
                    <a:pt x="18000" y="0"/>
                    <a:pt x="19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8997950" y="6458209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9266993" y="6158038"/>
              <a:ext cx="181807" cy="418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77" fill="norm" stroke="1" extrusionOk="0">
                  <a:moveTo>
                    <a:pt x="18346" y="1708"/>
                  </a:moveTo>
                  <a:cubicBezTo>
                    <a:pt x="15863" y="952"/>
                    <a:pt x="13380" y="196"/>
                    <a:pt x="10649" y="34"/>
                  </a:cubicBezTo>
                  <a:cubicBezTo>
                    <a:pt x="7918" y="-128"/>
                    <a:pt x="4939" y="304"/>
                    <a:pt x="3573" y="1060"/>
                  </a:cubicBezTo>
                  <a:cubicBezTo>
                    <a:pt x="2208" y="1816"/>
                    <a:pt x="2456" y="2896"/>
                    <a:pt x="3201" y="4354"/>
                  </a:cubicBezTo>
                  <a:cubicBezTo>
                    <a:pt x="3946" y="5812"/>
                    <a:pt x="5187" y="7648"/>
                    <a:pt x="5808" y="8836"/>
                  </a:cubicBezTo>
                  <a:cubicBezTo>
                    <a:pt x="6428" y="10024"/>
                    <a:pt x="6428" y="10564"/>
                    <a:pt x="5932" y="11050"/>
                  </a:cubicBezTo>
                  <a:cubicBezTo>
                    <a:pt x="5435" y="11536"/>
                    <a:pt x="4442" y="11968"/>
                    <a:pt x="3201" y="12184"/>
                  </a:cubicBezTo>
                  <a:cubicBezTo>
                    <a:pt x="1959" y="12400"/>
                    <a:pt x="470" y="12400"/>
                    <a:pt x="97" y="12184"/>
                  </a:cubicBezTo>
                  <a:cubicBezTo>
                    <a:pt x="-275" y="11968"/>
                    <a:pt x="470" y="11536"/>
                    <a:pt x="1463" y="11320"/>
                  </a:cubicBezTo>
                  <a:cubicBezTo>
                    <a:pt x="2456" y="11104"/>
                    <a:pt x="3697" y="11104"/>
                    <a:pt x="4566" y="11428"/>
                  </a:cubicBezTo>
                  <a:cubicBezTo>
                    <a:pt x="5435" y="11752"/>
                    <a:pt x="5932" y="12400"/>
                    <a:pt x="5684" y="13318"/>
                  </a:cubicBezTo>
                  <a:cubicBezTo>
                    <a:pt x="5435" y="14236"/>
                    <a:pt x="4442" y="15424"/>
                    <a:pt x="3449" y="16450"/>
                  </a:cubicBezTo>
                  <a:cubicBezTo>
                    <a:pt x="2456" y="17476"/>
                    <a:pt x="1463" y="18340"/>
                    <a:pt x="842" y="19150"/>
                  </a:cubicBezTo>
                  <a:cubicBezTo>
                    <a:pt x="222" y="19960"/>
                    <a:pt x="-27" y="20716"/>
                    <a:pt x="1091" y="21094"/>
                  </a:cubicBezTo>
                  <a:cubicBezTo>
                    <a:pt x="2208" y="21472"/>
                    <a:pt x="4691" y="21472"/>
                    <a:pt x="8291" y="21094"/>
                  </a:cubicBezTo>
                  <a:cubicBezTo>
                    <a:pt x="11891" y="20716"/>
                    <a:pt x="16608" y="19960"/>
                    <a:pt x="21325" y="19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9520375" y="6197859"/>
              <a:ext cx="119476" cy="335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39" fill="norm" stroke="1" extrusionOk="0">
                  <a:moveTo>
                    <a:pt x="7517" y="0"/>
                  </a:moveTo>
                  <a:cubicBezTo>
                    <a:pt x="6399" y="4755"/>
                    <a:pt x="5282" y="9509"/>
                    <a:pt x="4351" y="12634"/>
                  </a:cubicBezTo>
                  <a:cubicBezTo>
                    <a:pt x="3420" y="15758"/>
                    <a:pt x="2675" y="17253"/>
                    <a:pt x="2117" y="18340"/>
                  </a:cubicBezTo>
                  <a:cubicBezTo>
                    <a:pt x="1558" y="19426"/>
                    <a:pt x="1186" y="20106"/>
                    <a:pt x="1372" y="20106"/>
                  </a:cubicBezTo>
                  <a:cubicBezTo>
                    <a:pt x="1558" y="20106"/>
                    <a:pt x="2303" y="19426"/>
                    <a:pt x="3793" y="18340"/>
                  </a:cubicBezTo>
                  <a:cubicBezTo>
                    <a:pt x="5282" y="17253"/>
                    <a:pt x="7517" y="15758"/>
                    <a:pt x="9565" y="14943"/>
                  </a:cubicBezTo>
                  <a:cubicBezTo>
                    <a:pt x="11613" y="14128"/>
                    <a:pt x="13475" y="13992"/>
                    <a:pt x="15151" y="14128"/>
                  </a:cubicBezTo>
                  <a:cubicBezTo>
                    <a:pt x="16827" y="14264"/>
                    <a:pt x="18317" y="14672"/>
                    <a:pt x="19434" y="15215"/>
                  </a:cubicBezTo>
                  <a:cubicBezTo>
                    <a:pt x="20551" y="15758"/>
                    <a:pt x="21296" y="16438"/>
                    <a:pt x="20924" y="17389"/>
                  </a:cubicBezTo>
                  <a:cubicBezTo>
                    <a:pt x="20551" y="18340"/>
                    <a:pt x="19062" y="19562"/>
                    <a:pt x="15710" y="20377"/>
                  </a:cubicBezTo>
                  <a:cubicBezTo>
                    <a:pt x="12358" y="21192"/>
                    <a:pt x="7144" y="21600"/>
                    <a:pt x="3979" y="21532"/>
                  </a:cubicBezTo>
                  <a:cubicBezTo>
                    <a:pt x="813" y="21464"/>
                    <a:pt x="-304" y="20921"/>
                    <a:pt x="68" y="20445"/>
                  </a:cubicBezTo>
                  <a:cubicBezTo>
                    <a:pt x="441" y="19970"/>
                    <a:pt x="2303" y="19562"/>
                    <a:pt x="4165" y="19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9721850" y="6483609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9747250" y="6578859"/>
              <a:ext cx="635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4500"/>
                    <a:pt x="17280" y="9000"/>
                    <a:pt x="13680" y="12600"/>
                  </a:cubicBezTo>
                  <a:cubicBezTo>
                    <a:pt x="10080" y="16200"/>
                    <a:pt x="504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9991446" y="6371652"/>
              <a:ext cx="124681" cy="357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362" fill="norm" stroke="1" extrusionOk="0">
                  <a:moveTo>
                    <a:pt x="19699" y="2513"/>
                  </a:moveTo>
                  <a:cubicBezTo>
                    <a:pt x="18990" y="1881"/>
                    <a:pt x="18282" y="1249"/>
                    <a:pt x="16335" y="744"/>
                  </a:cubicBezTo>
                  <a:cubicBezTo>
                    <a:pt x="14387" y="239"/>
                    <a:pt x="11200" y="-140"/>
                    <a:pt x="8545" y="49"/>
                  </a:cubicBezTo>
                  <a:cubicBezTo>
                    <a:pt x="5889" y="239"/>
                    <a:pt x="3764" y="997"/>
                    <a:pt x="2171" y="1692"/>
                  </a:cubicBezTo>
                  <a:cubicBezTo>
                    <a:pt x="577" y="2386"/>
                    <a:pt x="-485" y="3018"/>
                    <a:pt x="223" y="3649"/>
                  </a:cubicBezTo>
                  <a:cubicBezTo>
                    <a:pt x="931" y="4281"/>
                    <a:pt x="3410" y="4913"/>
                    <a:pt x="6597" y="4849"/>
                  </a:cubicBezTo>
                  <a:cubicBezTo>
                    <a:pt x="9784" y="4786"/>
                    <a:pt x="13679" y="4028"/>
                    <a:pt x="16335" y="3460"/>
                  </a:cubicBezTo>
                  <a:cubicBezTo>
                    <a:pt x="18990" y="2892"/>
                    <a:pt x="20407" y="2513"/>
                    <a:pt x="20761" y="2955"/>
                  </a:cubicBezTo>
                  <a:cubicBezTo>
                    <a:pt x="21115" y="3397"/>
                    <a:pt x="20407" y="4660"/>
                    <a:pt x="20053" y="7186"/>
                  </a:cubicBezTo>
                  <a:cubicBezTo>
                    <a:pt x="19699" y="9713"/>
                    <a:pt x="19699" y="13502"/>
                    <a:pt x="19699" y="15776"/>
                  </a:cubicBezTo>
                  <a:cubicBezTo>
                    <a:pt x="19699" y="18049"/>
                    <a:pt x="19699" y="18807"/>
                    <a:pt x="19522" y="19502"/>
                  </a:cubicBezTo>
                  <a:cubicBezTo>
                    <a:pt x="19345" y="20197"/>
                    <a:pt x="18990" y="20828"/>
                    <a:pt x="17928" y="21144"/>
                  </a:cubicBezTo>
                  <a:cubicBezTo>
                    <a:pt x="16866" y="21460"/>
                    <a:pt x="15095" y="21460"/>
                    <a:pt x="12794" y="20955"/>
                  </a:cubicBezTo>
                  <a:cubicBezTo>
                    <a:pt x="10492" y="20449"/>
                    <a:pt x="7659" y="19439"/>
                    <a:pt x="6951" y="18113"/>
                  </a:cubicBezTo>
                  <a:cubicBezTo>
                    <a:pt x="6243" y="16786"/>
                    <a:pt x="7659" y="15144"/>
                    <a:pt x="9076" y="13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10198100" y="6503982"/>
              <a:ext cx="139700" cy="93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6900"/>
                  </a:moveTo>
                  <a:cubicBezTo>
                    <a:pt x="327" y="4500"/>
                    <a:pt x="655" y="2100"/>
                    <a:pt x="1636" y="900"/>
                  </a:cubicBezTo>
                  <a:cubicBezTo>
                    <a:pt x="2618" y="-300"/>
                    <a:pt x="4255" y="-300"/>
                    <a:pt x="5400" y="900"/>
                  </a:cubicBezTo>
                  <a:cubicBezTo>
                    <a:pt x="6545" y="2100"/>
                    <a:pt x="7200" y="4500"/>
                    <a:pt x="7364" y="7140"/>
                  </a:cubicBezTo>
                  <a:cubicBezTo>
                    <a:pt x="7527" y="9780"/>
                    <a:pt x="7200" y="12660"/>
                    <a:pt x="5891" y="15060"/>
                  </a:cubicBezTo>
                  <a:cubicBezTo>
                    <a:pt x="4582" y="17460"/>
                    <a:pt x="2291" y="19380"/>
                    <a:pt x="1964" y="20340"/>
                  </a:cubicBezTo>
                  <a:cubicBezTo>
                    <a:pt x="1636" y="21300"/>
                    <a:pt x="3273" y="21300"/>
                    <a:pt x="6873" y="20820"/>
                  </a:cubicBezTo>
                  <a:cubicBezTo>
                    <a:pt x="10473" y="20340"/>
                    <a:pt x="16036" y="19380"/>
                    <a:pt x="21600" y="18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0394950" y="6566159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0550471" y="6221143"/>
              <a:ext cx="128492" cy="34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485" fill="norm" stroke="1" extrusionOk="0">
                  <a:moveTo>
                    <a:pt x="5758" y="1317"/>
                  </a:moveTo>
                  <a:cubicBezTo>
                    <a:pt x="6106" y="659"/>
                    <a:pt x="6454" y="0"/>
                    <a:pt x="6629" y="0"/>
                  </a:cubicBezTo>
                  <a:cubicBezTo>
                    <a:pt x="6803" y="0"/>
                    <a:pt x="6803" y="659"/>
                    <a:pt x="6280" y="3161"/>
                  </a:cubicBezTo>
                  <a:cubicBezTo>
                    <a:pt x="5758" y="5663"/>
                    <a:pt x="4712" y="10010"/>
                    <a:pt x="4016" y="13039"/>
                  </a:cubicBezTo>
                  <a:cubicBezTo>
                    <a:pt x="3319" y="16068"/>
                    <a:pt x="2970" y="17780"/>
                    <a:pt x="2622" y="19098"/>
                  </a:cubicBezTo>
                  <a:cubicBezTo>
                    <a:pt x="2274" y="20415"/>
                    <a:pt x="1925" y="21337"/>
                    <a:pt x="1751" y="21468"/>
                  </a:cubicBezTo>
                  <a:cubicBezTo>
                    <a:pt x="1577" y="21600"/>
                    <a:pt x="1577" y="20941"/>
                    <a:pt x="2622" y="19690"/>
                  </a:cubicBezTo>
                  <a:cubicBezTo>
                    <a:pt x="3667" y="18439"/>
                    <a:pt x="5758" y="16595"/>
                    <a:pt x="7325" y="15410"/>
                  </a:cubicBezTo>
                  <a:cubicBezTo>
                    <a:pt x="8893" y="14224"/>
                    <a:pt x="9938" y="13698"/>
                    <a:pt x="11332" y="13368"/>
                  </a:cubicBezTo>
                  <a:cubicBezTo>
                    <a:pt x="12725" y="13039"/>
                    <a:pt x="14467" y="12907"/>
                    <a:pt x="16209" y="13237"/>
                  </a:cubicBezTo>
                  <a:cubicBezTo>
                    <a:pt x="17951" y="13566"/>
                    <a:pt x="19693" y="14356"/>
                    <a:pt x="20564" y="15541"/>
                  </a:cubicBezTo>
                  <a:cubicBezTo>
                    <a:pt x="21435" y="16727"/>
                    <a:pt x="21435" y="18307"/>
                    <a:pt x="19867" y="19361"/>
                  </a:cubicBezTo>
                  <a:cubicBezTo>
                    <a:pt x="18300" y="20415"/>
                    <a:pt x="15164" y="20941"/>
                    <a:pt x="12551" y="21205"/>
                  </a:cubicBezTo>
                  <a:cubicBezTo>
                    <a:pt x="9938" y="21468"/>
                    <a:pt x="7848" y="21468"/>
                    <a:pt x="5409" y="21337"/>
                  </a:cubicBezTo>
                  <a:cubicBezTo>
                    <a:pt x="2970" y="21205"/>
                    <a:pt x="183" y="20941"/>
                    <a:pt x="9" y="20480"/>
                  </a:cubicBezTo>
                  <a:cubicBezTo>
                    <a:pt x="-165" y="20020"/>
                    <a:pt x="2274" y="19361"/>
                    <a:pt x="4712" y="18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0737850" y="6477259"/>
              <a:ext cx="86392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600" fill="norm" stroke="1" extrusionOk="0">
                  <a:moveTo>
                    <a:pt x="6028" y="1800"/>
                  </a:moveTo>
                  <a:cubicBezTo>
                    <a:pt x="8037" y="900"/>
                    <a:pt x="10047" y="0"/>
                    <a:pt x="12056" y="0"/>
                  </a:cubicBezTo>
                  <a:cubicBezTo>
                    <a:pt x="14065" y="0"/>
                    <a:pt x="16074" y="900"/>
                    <a:pt x="16828" y="2100"/>
                  </a:cubicBezTo>
                  <a:cubicBezTo>
                    <a:pt x="17581" y="3300"/>
                    <a:pt x="17079" y="4800"/>
                    <a:pt x="15070" y="6000"/>
                  </a:cubicBezTo>
                  <a:cubicBezTo>
                    <a:pt x="13060" y="7200"/>
                    <a:pt x="9544" y="8100"/>
                    <a:pt x="9042" y="8550"/>
                  </a:cubicBezTo>
                  <a:cubicBezTo>
                    <a:pt x="8540" y="9000"/>
                    <a:pt x="11051" y="9000"/>
                    <a:pt x="13312" y="9450"/>
                  </a:cubicBezTo>
                  <a:cubicBezTo>
                    <a:pt x="15572" y="9900"/>
                    <a:pt x="17581" y="10800"/>
                    <a:pt x="19088" y="12000"/>
                  </a:cubicBezTo>
                  <a:cubicBezTo>
                    <a:pt x="20595" y="13200"/>
                    <a:pt x="21600" y="14700"/>
                    <a:pt x="18335" y="16350"/>
                  </a:cubicBezTo>
                  <a:cubicBezTo>
                    <a:pt x="15070" y="18000"/>
                    <a:pt x="7535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0890250" y="6610609"/>
              <a:ext cx="1016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11103347" y="6387816"/>
              <a:ext cx="155204" cy="331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05" fill="norm" stroke="1" extrusionOk="0">
                  <a:moveTo>
                    <a:pt x="21403" y="4110"/>
                  </a:moveTo>
                  <a:cubicBezTo>
                    <a:pt x="20527" y="3023"/>
                    <a:pt x="19652" y="1937"/>
                    <a:pt x="17900" y="1121"/>
                  </a:cubicBezTo>
                  <a:cubicBezTo>
                    <a:pt x="16149" y="306"/>
                    <a:pt x="13522" y="-237"/>
                    <a:pt x="10749" y="103"/>
                  </a:cubicBezTo>
                  <a:cubicBezTo>
                    <a:pt x="7976" y="442"/>
                    <a:pt x="5057" y="1665"/>
                    <a:pt x="3160" y="2684"/>
                  </a:cubicBezTo>
                  <a:cubicBezTo>
                    <a:pt x="1262" y="3703"/>
                    <a:pt x="387" y="4518"/>
                    <a:pt x="95" y="5265"/>
                  </a:cubicBezTo>
                  <a:cubicBezTo>
                    <a:pt x="-197" y="6012"/>
                    <a:pt x="95" y="6691"/>
                    <a:pt x="2284" y="6827"/>
                  </a:cubicBezTo>
                  <a:cubicBezTo>
                    <a:pt x="4473" y="6963"/>
                    <a:pt x="8560" y="6555"/>
                    <a:pt x="11187" y="6148"/>
                  </a:cubicBezTo>
                  <a:cubicBezTo>
                    <a:pt x="13814" y="5740"/>
                    <a:pt x="14981" y="5333"/>
                    <a:pt x="16149" y="4925"/>
                  </a:cubicBezTo>
                  <a:cubicBezTo>
                    <a:pt x="17317" y="4518"/>
                    <a:pt x="18484" y="4110"/>
                    <a:pt x="19214" y="4246"/>
                  </a:cubicBezTo>
                  <a:cubicBezTo>
                    <a:pt x="19944" y="4382"/>
                    <a:pt x="20235" y="5061"/>
                    <a:pt x="20381" y="7167"/>
                  </a:cubicBezTo>
                  <a:cubicBezTo>
                    <a:pt x="20527" y="9272"/>
                    <a:pt x="20527" y="12805"/>
                    <a:pt x="19798" y="15318"/>
                  </a:cubicBezTo>
                  <a:cubicBezTo>
                    <a:pt x="19068" y="17831"/>
                    <a:pt x="17608" y="19325"/>
                    <a:pt x="15273" y="20208"/>
                  </a:cubicBezTo>
                  <a:cubicBezTo>
                    <a:pt x="12938" y="21091"/>
                    <a:pt x="9727" y="21363"/>
                    <a:pt x="7392" y="21295"/>
                  </a:cubicBezTo>
                  <a:cubicBezTo>
                    <a:pt x="5057" y="21227"/>
                    <a:pt x="3598" y="20820"/>
                    <a:pt x="3744" y="19665"/>
                  </a:cubicBezTo>
                  <a:cubicBezTo>
                    <a:pt x="3889" y="18510"/>
                    <a:pt x="5641" y="16608"/>
                    <a:pt x="7392" y="14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11278922" y="6534409"/>
              <a:ext cx="6456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600" fill="norm" stroke="1" extrusionOk="0">
                  <a:moveTo>
                    <a:pt x="9703" y="0"/>
                  </a:moveTo>
                  <a:cubicBezTo>
                    <a:pt x="6328" y="379"/>
                    <a:pt x="2953" y="758"/>
                    <a:pt x="1265" y="1895"/>
                  </a:cubicBezTo>
                  <a:cubicBezTo>
                    <a:pt x="-422" y="3032"/>
                    <a:pt x="-422" y="4926"/>
                    <a:pt x="1265" y="6253"/>
                  </a:cubicBezTo>
                  <a:cubicBezTo>
                    <a:pt x="2953" y="7579"/>
                    <a:pt x="6328" y="8337"/>
                    <a:pt x="10041" y="7579"/>
                  </a:cubicBezTo>
                  <a:cubicBezTo>
                    <a:pt x="13753" y="6821"/>
                    <a:pt x="17803" y="4547"/>
                    <a:pt x="19491" y="4926"/>
                  </a:cubicBezTo>
                  <a:cubicBezTo>
                    <a:pt x="21178" y="5305"/>
                    <a:pt x="20503" y="8337"/>
                    <a:pt x="20166" y="11558"/>
                  </a:cubicBezTo>
                  <a:cubicBezTo>
                    <a:pt x="19828" y="14779"/>
                    <a:pt x="19828" y="18189"/>
                    <a:pt x="198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11391899" y="6610609"/>
              <a:ext cx="101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6000"/>
                    <a:pt x="10800" y="12000"/>
                    <a:pt x="7200" y="15600"/>
                  </a:cubicBezTo>
                  <a:cubicBezTo>
                    <a:pt x="3600" y="19200"/>
                    <a:pt x="18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1619936" y="6467644"/>
              <a:ext cx="129560" cy="345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477" fill="norm" stroke="1" extrusionOk="0">
                  <a:moveTo>
                    <a:pt x="18605" y="6130"/>
                  </a:moveTo>
                  <a:cubicBezTo>
                    <a:pt x="18948" y="4550"/>
                    <a:pt x="19291" y="2969"/>
                    <a:pt x="19119" y="1850"/>
                  </a:cubicBezTo>
                  <a:cubicBezTo>
                    <a:pt x="18948" y="730"/>
                    <a:pt x="18262" y="72"/>
                    <a:pt x="16034" y="6"/>
                  </a:cubicBezTo>
                  <a:cubicBezTo>
                    <a:pt x="13805" y="-60"/>
                    <a:pt x="10034" y="467"/>
                    <a:pt x="7462" y="994"/>
                  </a:cubicBezTo>
                  <a:cubicBezTo>
                    <a:pt x="4891" y="1520"/>
                    <a:pt x="3519" y="2047"/>
                    <a:pt x="2319" y="2574"/>
                  </a:cubicBezTo>
                  <a:cubicBezTo>
                    <a:pt x="1119" y="3101"/>
                    <a:pt x="91" y="3628"/>
                    <a:pt x="1119" y="4155"/>
                  </a:cubicBezTo>
                  <a:cubicBezTo>
                    <a:pt x="2148" y="4681"/>
                    <a:pt x="5234" y="5208"/>
                    <a:pt x="7634" y="5406"/>
                  </a:cubicBezTo>
                  <a:cubicBezTo>
                    <a:pt x="10034" y="5603"/>
                    <a:pt x="11748" y="5472"/>
                    <a:pt x="13977" y="5011"/>
                  </a:cubicBezTo>
                  <a:cubicBezTo>
                    <a:pt x="16205" y="4550"/>
                    <a:pt x="18948" y="3760"/>
                    <a:pt x="20148" y="3694"/>
                  </a:cubicBezTo>
                  <a:cubicBezTo>
                    <a:pt x="21348" y="3628"/>
                    <a:pt x="21005" y="4286"/>
                    <a:pt x="20662" y="6525"/>
                  </a:cubicBezTo>
                  <a:cubicBezTo>
                    <a:pt x="20319" y="8764"/>
                    <a:pt x="19977" y="12584"/>
                    <a:pt x="19634" y="15152"/>
                  </a:cubicBezTo>
                  <a:cubicBezTo>
                    <a:pt x="19291" y="17720"/>
                    <a:pt x="18948" y="19038"/>
                    <a:pt x="18091" y="19894"/>
                  </a:cubicBezTo>
                  <a:cubicBezTo>
                    <a:pt x="17234" y="20750"/>
                    <a:pt x="15862" y="21145"/>
                    <a:pt x="13291" y="21342"/>
                  </a:cubicBezTo>
                  <a:cubicBezTo>
                    <a:pt x="10719" y="21540"/>
                    <a:pt x="6948" y="21540"/>
                    <a:pt x="4377" y="21211"/>
                  </a:cubicBezTo>
                  <a:cubicBezTo>
                    <a:pt x="1805" y="20881"/>
                    <a:pt x="434" y="20223"/>
                    <a:pt x="91" y="19564"/>
                  </a:cubicBezTo>
                  <a:cubicBezTo>
                    <a:pt x="-252" y="18906"/>
                    <a:pt x="434" y="18247"/>
                    <a:pt x="1119" y="17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11779250" y="6598704"/>
              <a:ext cx="107950" cy="142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21600" y="1787"/>
                  </a:moveTo>
                  <a:cubicBezTo>
                    <a:pt x="19482" y="1152"/>
                    <a:pt x="17365" y="516"/>
                    <a:pt x="14824" y="199"/>
                  </a:cubicBezTo>
                  <a:cubicBezTo>
                    <a:pt x="12282" y="-119"/>
                    <a:pt x="9318" y="-119"/>
                    <a:pt x="7624" y="675"/>
                  </a:cubicBezTo>
                  <a:cubicBezTo>
                    <a:pt x="5929" y="1469"/>
                    <a:pt x="5506" y="3057"/>
                    <a:pt x="6988" y="5281"/>
                  </a:cubicBezTo>
                  <a:cubicBezTo>
                    <a:pt x="8471" y="7505"/>
                    <a:pt x="11859" y="10363"/>
                    <a:pt x="13765" y="12587"/>
                  </a:cubicBezTo>
                  <a:cubicBezTo>
                    <a:pt x="15671" y="14810"/>
                    <a:pt x="16094" y="16399"/>
                    <a:pt x="15882" y="17987"/>
                  </a:cubicBezTo>
                  <a:cubicBezTo>
                    <a:pt x="15671" y="19575"/>
                    <a:pt x="14824" y="21163"/>
                    <a:pt x="12071" y="21322"/>
                  </a:cubicBezTo>
                  <a:cubicBezTo>
                    <a:pt x="9318" y="21481"/>
                    <a:pt x="4659" y="20210"/>
                    <a:pt x="0" y="18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11842750" y="6572509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2001500" y="6312159"/>
              <a:ext cx="147423" cy="483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528" fill="norm" stroke="1" extrusionOk="0">
                  <a:moveTo>
                    <a:pt x="11700" y="0"/>
                  </a:moveTo>
                  <a:cubicBezTo>
                    <a:pt x="15300" y="1886"/>
                    <a:pt x="18900" y="3773"/>
                    <a:pt x="20250" y="5188"/>
                  </a:cubicBezTo>
                  <a:cubicBezTo>
                    <a:pt x="21600" y="6603"/>
                    <a:pt x="20700" y="7546"/>
                    <a:pt x="18750" y="8583"/>
                  </a:cubicBezTo>
                  <a:cubicBezTo>
                    <a:pt x="16800" y="9621"/>
                    <a:pt x="13800" y="10753"/>
                    <a:pt x="12750" y="11790"/>
                  </a:cubicBezTo>
                  <a:cubicBezTo>
                    <a:pt x="11700" y="12828"/>
                    <a:pt x="12600" y="13771"/>
                    <a:pt x="13350" y="14714"/>
                  </a:cubicBezTo>
                  <a:cubicBezTo>
                    <a:pt x="14100" y="15658"/>
                    <a:pt x="14700" y="16601"/>
                    <a:pt x="13950" y="17686"/>
                  </a:cubicBezTo>
                  <a:cubicBezTo>
                    <a:pt x="13200" y="18770"/>
                    <a:pt x="11100" y="19997"/>
                    <a:pt x="9300" y="20704"/>
                  </a:cubicBezTo>
                  <a:cubicBezTo>
                    <a:pt x="7500" y="21411"/>
                    <a:pt x="6000" y="21600"/>
                    <a:pt x="4500" y="21506"/>
                  </a:cubicBezTo>
                  <a:cubicBezTo>
                    <a:pt x="3000" y="21411"/>
                    <a:pt x="1500" y="21034"/>
                    <a:pt x="0" y="20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2743200" y="6934459"/>
              <a:ext cx="19050" cy="365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21600" y="0"/>
                  </a:moveTo>
                  <a:cubicBezTo>
                    <a:pt x="19200" y="2979"/>
                    <a:pt x="16800" y="5959"/>
                    <a:pt x="15600" y="9310"/>
                  </a:cubicBezTo>
                  <a:cubicBezTo>
                    <a:pt x="14400" y="12662"/>
                    <a:pt x="14400" y="16386"/>
                    <a:pt x="14400" y="18621"/>
                  </a:cubicBezTo>
                  <a:cubicBezTo>
                    <a:pt x="14400" y="20855"/>
                    <a:pt x="14400" y="21600"/>
                    <a:pt x="12000" y="21414"/>
                  </a:cubicBezTo>
                  <a:cubicBezTo>
                    <a:pt x="9600" y="21228"/>
                    <a:pt x="4800" y="20110"/>
                    <a:pt x="0" y="18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2578099" y="6880666"/>
              <a:ext cx="381001" cy="85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3000" y="15496"/>
                    <a:pt x="6000" y="9701"/>
                    <a:pt x="9240" y="6013"/>
                  </a:cubicBezTo>
                  <a:cubicBezTo>
                    <a:pt x="12480" y="2325"/>
                    <a:pt x="15960" y="745"/>
                    <a:pt x="18060" y="218"/>
                  </a:cubicBezTo>
                  <a:cubicBezTo>
                    <a:pt x="20160" y="-309"/>
                    <a:pt x="20880" y="218"/>
                    <a:pt x="21600" y="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2861733" y="7226509"/>
              <a:ext cx="167218" cy="164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1094" y="827"/>
                  </a:moveTo>
                  <a:cubicBezTo>
                    <a:pt x="2734" y="280"/>
                    <a:pt x="4375" y="-267"/>
                    <a:pt x="6425" y="143"/>
                  </a:cubicBezTo>
                  <a:cubicBezTo>
                    <a:pt x="8476" y="553"/>
                    <a:pt x="10937" y="1920"/>
                    <a:pt x="11073" y="4655"/>
                  </a:cubicBezTo>
                  <a:cubicBezTo>
                    <a:pt x="11210" y="7389"/>
                    <a:pt x="9023" y="11490"/>
                    <a:pt x="7246" y="14087"/>
                  </a:cubicBezTo>
                  <a:cubicBezTo>
                    <a:pt x="5468" y="16685"/>
                    <a:pt x="4101" y="17779"/>
                    <a:pt x="2734" y="18736"/>
                  </a:cubicBezTo>
                  <a:cubicBezTo>
                    <a:pt x="1367" y="19692"/>
                    <a:pt x="0" y="20513"/>
                    <a:pt x="0" y="20923"/>
                  </a:cubicBezTo>
                  <a:cubicBezTo>
                    <a:pt x="0" y="21333"/>
                    <a:pt x="1367" y="21333"/>
                    <a:pt x="5195" y="20786"/>
                  </a:cubicBezTo>
                  <a:cubicBezTo>
                    <a:pt x="9023" y="20239"/>
                    <a:pt x="15311" y="19146"/>
                    <a:pt x="21600" y="18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089763" y="6921759"/>
              <a:ext cx="31388" cy="356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40" fill="norm" stroke="1" extrusionOk="0">
                  <a:moveTo>
                    <a:pt x="21353" y="0"/>
                  </a:moveTo>
                  <a:cubicBezTo>
                    <a:pt x="17033" y="2684"/>
                    <a:pt x="12713" y="5368"/>
                    <a:pt x="9113" y="8755"/>
                  </a:cubicBezTo>
                  <a:cubicBezTo>
                    <a:pt x="5513" y="12142"/>
                    <a:pt x="2633" y="16232"/>
                    <a:pt x="1193" y="18596"/>
                  </a:cubicBezTo>
                  <a:cubicBezTo>
                    <a:pt x="-247" y="20961"/>
                    <a:pt x="-247" y="21600"/>
                    <a:pt x="473" y="21536"/>
                  </a:cubicBezTo>
                  <a:cubicBezTo>
                    <a:pt x="1193" y="21472"/>
                    <a:pt x="2633" y="20705"/>
                    <a:pt x="4073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3941609" y="6938132"/>
              <a:ext cx="389091" cy="59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052" fill="norm" stroke="1" extrusionOk="0">
                  <a:moveTo>
                    <a:pt x="797" y="21052"/>
                  </a:moveTo>
                  <a:cubicBezTo>
                    <a:pt x="330" y="18818"/>
                    <a:pt x="-137" y="16583"/>
                    <a:pt x="38" y="14349"/>
                  </a:cubicBezTo>
                  <a:cubicBezTo>
                    <a:pt x="213" y="12114"/>
                    <a:pt x="1031" y="9880"/>
                    <a:pt x="3366" y="7273"/>
                  </a:cubicBezTo>
                  <a:cubicBezTo>
                    <a:pt x="5701" y="4666"/>
                    <a:pt x="9554" y="1686"/>
                    <a:pt x="12823" y="569"/>
                  </a:cubicBezTo>
                  <a:cubicBezTo>
                    <a:pt x="16092" y="-548"/>
                    <a:pt x="18778" y="197"/>
                    <a:pt x="21463" y="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4235450" y="7296409"/>
              <a:ext cx="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3287359" y="6966209"/>
              <a:ext cx="35119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18356" y="0"/>
                  </a:moveTo>
                  <a:cubicBezTo>
                    <a:pt x="14734" y="3114"/>
                    <a:pt x="11113" y="6227"/>
                    <a:pt x="8397" y="8368"/>
                  </a:cubicBezTo>
                  <a:cubicBezTo>
                    <a:pt x="5680" y="10508"/>
                    <a:pt x="3870" y="11676"/>
                    <a:pt x="2641" y="12649"/>
                  </a:cubicBezTo>
                  <a:cubicBezTo>
                    <a:pt x="1412" y="13622"/>
                    <a:pt x="765" y="14400"/>
                    <a:pt x="377" y="15276"/>
                  </a:cubicBezTo>
                  <a:cubicBezTo>
                    <a:pt x="-11" y="16151"/>
                    <a:pt x="-140" y="17124"/>
                    <a:pt x="183" y="17708"/>
                  </a:cubicBezTo>
                  <a:cubicBezTo>
                    <a:pt x="507" y="18292"/>
                    <a:pt x="1283" y="18486"/>
                    <a:pt x="4322" y="18584"/>
                  </a:cubicBezTo>
                  <a:cubicBezTo>
                    <a:pt x="7362" y="18681"/>
                    <a:pt x="12665" y="18681"/>
                    <a:pt x="15704" y="18681"/>
                  </a:cubicBezTo>
                  <a:cubicBezTo>
                    <a:pt x="18744" y="18681"/>
                    <a:pt x="19520" y="18681"/>
                    <a:pt x="20102" y="19168"/>
                  </a:cubicBezTo>
                  <a:cubicBezTo>
                    <a:pt x="20684" y="19654"/>
                    <a:pt x="21072" y="20627"/>
                    <a:pt x="214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19" name="Drawing"/>
          <p:cNvGrpSpPr/>
          <p:nvPr/>
        </p:nvGrpSpPr>
        <p:grpSpPr>
          <a:xfrm>
            <a:off x="6883349" y="1489824"/>
            <a:ext cx="6064302" cy="3697332"/>
            <a:chOff x="0" y="0"/>
            <a:chExt cx="6064300" cy="3697330"/>
          </a:xfrm>
        </p:grpSpPr>
        <p:sp>
          <p:nvSpPr>
            <p:cNvPr id="1359" name="Line"/>
            <p:cNvSpPr/>
            <p:nvPr/>
          </p:nvSpPr>
          <p:spPr>
            <a:xfrm>
              <a:off x="0" y="110375"/>
              <a:ext cx="1905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6414" y="0"/>
                  </a:moveTo>
                  <a:cubicBezTo>
                    <a:pt x="6652" y="4027"/>
                    <a:pt x="6889" y="8054"/>
                    <a:pt x="6770" y="11349"/>
                  </a:cubicBezTo>
                  <a:cubicBezTo>
                    <a:pt x="6652" y="14644"/>
                    <a:pt x="6177" y="17207"/>
                    <a:pt x="5821" y="18854"/>
                  </a:cubicBezTo>
                  <a:cubicBezTo>
                    <a:pt x="5465" y="20502"/>
                    <a:pt x="5227" y="21234"/>
                    <a:pt x="4634" y="21295"/>
                  </a:cubicBezTo>
                  <a:cubicBezTo>
                    <a:pt x="4041" y="21356"/>
                    <a:pt x="3091" y="20746"/>
                    <a:pt x="2379" y="19708"/>
                  </a:cubicBezTo>
                  <a:cubicBezTo>
                    <a:pt x="1667" y="18671"/>
                    <a:pt x="1192" y="17207"/>
                    <a:pt x="717" y="16108"/>
                  </a:cubicBezTo>
                  <a:cubicBezTo>
                    <a:pt x="243" y="15010"/>
                    <a:pt x="-232" y="14278"/>
                    <a:pt x="124" y="14034"/>
                  </a:cubicBezTo>
                  <a:cubicBezTo>
                    <a:pt x="480" y="13790"/>
                    <a:pt x="1667" y="14034"/>
                    <a:pt x="2854" y="14156"/>
                  </a:cubicBezTo>
                  <a:cubicBezTo>
                    <a:pt x="4041" y="14278"/>
                    <a:pt x="5227" y="14278"/>
                    <a:pt x="7245" y="13180"/>
                  </a:cubicBezTo>
                  <a:cubicBezTo>
                    <a:pt x="9263" y="12081"/>
                    <a:pt x="12111" y="9885"/>
                    <a:pt x="14010" y="8115"/>
                  </a:cubicBezTo>
                  <a:cubicBezTo>
                    <a:pt x="15909" y="6346"/>
                    <a:pt x="16858" y="5003"/>
                    <a:pt x="17570" y="4027"/>
                  </a:cubicBezTo>
                  <a:cubicBezTo>
                    <a:pt x="18282" y="3051"/>
                    <a:pt x="18757" y="2441"/>
                    <a:pt x="19232" y="2502"/>
                  </a:cubicBezTo>
                  <a:cubicBezTo>
                    <a:pt x="19706" y="2563"/>
                    <a:pt x="20181" y="3295"/>
                    <a:pt x="20300" y="5736"/>
                  </a:cubicBezTo>
                  <a:cubicBezTo>
                    <a:pt x="20419" y="8176"/>
                    <a:pt x="20181" y="12325"/>
                    <a:pt x="20300" y="15254"/>
                  </a:cubicBezTo>
                  <a:cubicBezTo>
                    <a:pt x="20419" y="18183"/>
                    <a:pt x="20893" y="19892"/>
                    <a:pt x="213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229562" y="427875"/>
              <a:ext cx="72392" cy="83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202" fill="norm" stroke="1" extrusionOk="0">
                  <a:moveTo>
                    <a:pt x="5142" y="0"/>
                  </a:moveTo>
                  <a:cubicBezTo>
                    <a:pt x="3342" y="2160"/>
                    <a:pt x="1542" y="4320"/>
                    <a:pt x="642" y="6750"/>
                  </a:cubicBezTo>
                  <a:cubicBezTo>
                    <a:pt x="-258" y="9180"/>
                    <a:pt x="-258" y="11880"/>
                    <a:pt x="942" y="14040"/>
                  </a:cubicBezTo>
                  <a:cubicBezTo>
                    <a:pt x="2142" y="16200"/>
                    <a:pt x="4542" y="17820"/>
                    <a:pt x="7542" y="19170"/>
                  </a:cubicBezTo>
                  <a:cubicBezTo>
                    <a:pt x="10542" y="20520"/>
                    <a:pt x="14142" y="21600"/>
                    <a:pt x="16842" y="21060"/>
                  </a:cubicBezTo>
                  <a:cubicBezTo>
                    <a:pt x="19542" y="20520"/>
                    <a:pt x="21342" y="18360"/>
                    <a:pt x="20142" y="14850"/>
                  </a:cubicBezTo>
                  <a:cubicBezTo>
                    <a:pt x="18942" y="11340"/>
                    <a:pt x="14742" y="6480"/>
                    <a:pt x="10542" y="1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444550" y="205625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456615" y="402475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98550" y="167525"/>
              <a:ext cx="2095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5" y="2492"/>
                    <a:pt x="8291" y="4985"/>
                    <a:pt x="11564" y="8031"/>
                  </a:cubicBezTo>
                  <a:cubicBezTo>
                    <a:pt x="14836" y="11077"/>
                    <a:pt x="17236" y="14677"/>
                    <a:pt x="18764" y="17031"/>
                  </a:cubicBezTo>
                  <a:cubicBezTo>
                    <a:pt x="20291" y="19385"/>
                    <a:pt x="20945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711250" y="161175"/>
              <a:ext cx="2095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73" y="1062"/>
                    <a:pt x="18545" y="2125"/>
                    <a:pt x="16145" y="4603"/>
                  </a:cubicBezTo>
                  <a:cubicBezTo>
                    <a:pt x="13745" y="7082"/>
                    <a:pt x="10473" y="10977"/>
                    <a:pt x="7636" y="14046"/>
                  </a:cubicBezTo>
                  <a:cubicBezTo>
                    <a:pt x="4800" y="17115"/>
                    <a:pt x="2400" y="193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143050" y="334741"/>
              <a:ext cx="2095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0800"/>
                    <a:pt x="11782" y="0"/>
                    <a:pt x="15382" y="0"/>
                  </a:cubicBezTo>
                  <a:cubicBezTo>
                    <a:pt x="18982" y="0"/>
                    <a:pt x="2029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1143050" y="43422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7280"/>
                    <a:pt x="11733" y="12960"/>
                    <a:pt x="15333" y="9360"/>
                  </a:cubicBezTo>
                  <a:cubicBezTo>
                    <a:pt x="18933" y="5760"/>
                    <a:pt x="2026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1178992" y="0"/>
              <a:ext cx="154559" cy="26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236" fill="norm" stroke="1" extrusionOk="0">
                  <a:moveTo>
                    <a:pt x="14309" y="13252"/>
                  </a:moveTo>
                  <a:cubicBezTo>
                    <a:pt x="11390" y="13922"/>
                    <a:pt x="8471" y="14592"/>
                    <a:pt x="6136" y="15513"/>
                  </a:cubicBezTo>
                  <a:cubicBezTo>
                    <a:pt x="3800" y="16434"/>
                    <a:pt x="2049" y="17606"/>
                    <a:pt x="1028" y="18694"/>
                  </a:cubicBezTo>
                  <a:cubicBezTo>
                    <a:pt x="6" y="19783"/>
                    <a:pt x="-286" y="20787"/>
                    <a:pt x="298" y="21122"/>
                  </a:cubicBezTo>
                  <a:cubicBezTo>
                    <a:pt x="882" y="21457"/>
                    <a:pt x="2341" y="21122"/>
                    <a:pt x="4968" y="19197"/>
                  </a:cubicBezTo>
                  <a:cubicBezTo>
                    <a:pt x="7595" y="17271"/>
                    <a:pt x="11390" y="13755"/>
                    <a:pt x="14017" y="10657"/>
                  </a:cubicBezTo>
                  <a:cubicBezTo>
                    <a:pt x="16644" y="7559"/>
                    <a:pt x="18103" y="4880"/>
                    <a:pt x="18833" y="3038"/>
                  </a:cubicBezTo>
                  <a:cubicBezTo>
                    <a:pt x="19563" y="1197"/>
                    <a:pt x="19563" y="192"/>
                    <a:pt x="19125" y="24"/>
                  </a:cubicBezTo>
                  <a:cubicBezTo>
                    <a:pt x="18687" y="-143"/>
                    <a:pt x="17811" y="527"/>
                    <a:pt x="16936" y="2787"/>
                  </a:cubicBezTo>
                  <a:cubicBezTo>
                    <a:pt x="16060" y="5048"/>
                    <a:pt x="15184" y="8899"/>
                    <a:pt x="15914" y="11997"/>
                  </a:cubicBezTo>
                  <a:cubicBezTo>
                    <a:pt x="16644" y="15094"/>
                    <a:pt x="18979" y="17438"/>
                    <a:pt x="21314" y="19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1543100" y="161175"/>
              <a:ext cx="1143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600"/>
                    <a:pt x="6400" y="7200"/>
                    <a:pt x="8600" y="10238"/>
                  </a:cubicBezTo>
                  <a:cubicBezTo>
                    <a:pt x="10800" y="13275"/>
                    <a:pt x="12000" y="15750"/>
                    <a:pt x="13000" y="17550"/>
                  </a:cubicBezTo>
                  <a:cubicBezTo>
                    <a:pt x="14000" y="19350"/>
                    <a:pt x="14800" y="20475"/>
                    <a:pt x="16200" y="21037"/>
                  </a:cubicBezTo>
                  <a:cubicBezTo>
                    <a:pt x="17600" y="21600"/>
                    <a:pt x="19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612950" y="222397"/>
              <a:ext cx="133351" cy="319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21600" y="575"/>
                  </a:moveTo>
                  <a:cubicBezTo>
                    <a:pt x="20229" y="152"/>
                    <a:pt x="18857" y="-272"/>
                    <a:pt x="17314" y="222"/>
                  </a:cubicBezTo>
                  <a:cubicBezTo>
                    <a:pt x="15771" y="716"/>
                    <a:pt x="14057" y="2128"/>
                    <a:pt x="11657" y="4952"/>
                  </a:cubicBezTo>
                  <a:cubicBezTo>
                    <a:pt x="9257" y="7775"/>
                    <a:pt x="6171" y="12010"/>
                    <a:pt x="4114" y="14975"/>
                  </a:cubicBezTo>
                  <a:cubicBezTo>
                    <a:pt x="2057" y="17940"/>
                    <a:pt x="1029" y="19634"/>
                    <a:pt x="0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2552750" y="415175"/>
              <a:ext cx="133351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63"/>
                  </a:moveTo>
                  <a:cubicBezTo>
                    <a:pt x="2743" y="7989"/>
                    <a:pt x="5486" y="13315"/>
                    <a:pt x="7714" y="16718"/>
                  </a:cubicBezTo>
                  <a:cubicBezTo>
                    <a:pt x="9943" y="20121"/>
                    <a:pt x="11657" y="21600"/>
                    <a:pt x="12857" y="21600"/>
                  </a:cubicBezTo>
                  <a:cubicBezTo>
                    <a:pt x="14057" y="21600"/>
                    <a:pt x="14743" y="20121"/>
                    <a:pt x="15429" y="16718"/>
                  </a:cubicBezTo>
                  <a:cubicBezTo>
                    <a:pt x="16114" y="13315"/>
                    <a:pt x="16800" y="7989"/>
                    <a:pt x="17829" y="4882"/>
                  </a:cubicBezTo>
                  <a:cubicBezTo>
                    <a:pt x="18857" y="1775"/>
                    <a:pt x="20229" y="8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2717850" y="394907"/>
              <a:ext cx="88901" cy="217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21600" y="1379"/>
                  </a:moveTo>
                  <a:cubicBezTo>
                    <a:pt x="19543" y="750"/>
                    <a:pt x="17486" y="121"/>
                    <a:pt x="15171" y="16"/>
                  </a:cubicBezTo>
                  <a:cubicBezTo>
                    <a:pt x="12857" y="-89"/>
                    <a:pt x="10286" y="330"/>
                    <a:pt x="7971" y="1169"/>
                  </a:cubicBezTo>
                  <a:cubicBezTo>
                    <a:pt x="5657" y="2008"/>
                    <a:pt x="3600" y="3266"/>
                    <a:pt x="4114" y="4734"/>
                  </a:cubicBezTo>
                  <a:cubicBezTo>
                    <a:pt x="4629" y="6202"/>
                    <a:pt x="7714" y="7880"/>
                    <a:pt x="10800" y="9767"/>
                  </a:cubicBezTo>
                  <a:cubicBezTo>
                    <a:pt x="13886" y="11655"/>
                    <a:pt x="16971" y="13752"/>
                    <a:pt x="15171" y="15744"/>
                  </a:cubicBezTo>
                  <a:cubicBezTo>
                    <a:pt x="13371" y="17736"/>
                    <a:pt x="6686" y="19624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2902000" y="497725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3661883" y="218325"/>
              <a:ext cx="17941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600" fill="norm" stroke="1" extrusionOk="0">
                  <a:moveTo>
                    <a:pt x="8540" y="0"/>
                  </a:moveTo>
                  <a:cubicBezTo>
                    <a:pt x="7284" y="366"/>
                    <a:pt x="6028" y="732"/>
                    <a:pt x="5149" y="1953"/>
                  </a:cubicBezTo>
                  <a:cubicBezTo>
                    <a:pt x="4270" y="3173"/>
                    <a:pt x="3768" y="5247"/>
                    <a:pt x="3516" y="7932"/>
                  </a:cubicBezTo>
                  <a:cubicBezTo>
                    <a:pt x="3265" y="10617"/>
                    <a:pt x="3265" y="13912"/>
                    <a:pt x="3265" y="15925"/>
                  </a:cubicBezTo>
                  <a:cubicBezTo>
                    <a:pt x="3265" y="17939"/>
                    <a:pt x="3265" y="18671"/>
                    <a:pt x="3391" y="19342"/>
                  </a:cubicBezTo>
                  <a:cubicBezTo>
                    <a:pt x="3516" y="20014"/>
                    <a:pt x="3768" y="20624"/>
                    <a:pt x="3391" y="20746"/>
                  </a:cubicBezTo>
                  <a:cubicBezTo>
                    <a:pt x="3014" y="20868"/>
                    <a:pt x="2009" y="20502"/>
                    <a:pt x="1382" y="19953"/>
                  </a:cubicBezTo>
                  <a:cubicBezTo>
                    <a:pt x="754" y="19403"/>
                    <a:pt x="502" y="18671"/>
                    <a:pt x="251" y="17817"/>
                  </a:cubicBezTo>
                  <a:cubicBezTo>
                    <a:pt x="0" y="16963"/>
                    <a:pt x="-251" y="15986"/>
                    <a:pt x="502" y="15315"/>
                  </a:cubicBezTo>
                  <a:cubicBezTo>
                    <a:pt x="1256" y="14644"/>
                    <a:pt x="3014" y="14278"/>
                    <a:pt x="6154" y="12936"/>
                  </a:cubicBezTo>
                  <a:cubicBezTo>
                    <a:pt x="9293" y="11593"/>
                    <a:pt x="13814" y="9275"/>
                    <a:pt x="16451" y="7688"/>
                  </a:cubicBezTo>
                  <a:cubicBezTo>
                    <a:pt x="19089" y="6102"/>
                    <a:pt x="19842" y="5247"/>
                    <a:pt x="20344" y="4454"/>
                  </a:cubicBezTo>
                  <a:cubicBezTo>
                    <a:pt x="20847" y="3661"/>
                    <a:pt x="21098" y="2929"/>
                    <a:pt x="21223" y="2868"/>
                  </a:cubicBezTo>
                  <a:cubicBezTo>
                    <a:pt x="21349" y="2807"/>
                    <a:pt x="21349" y="3417"/>
                    <a:pt x="20721" y="6102"/>
                  </a:cubicBezTo>
                  <a:cubicBezTo>
                    <a:pt x="20093" y="8786"/>
                    <a:pt x="18837" y="13546"/>
                    <a:pt x="18084" y="16475"/>
                  </a:cubicBezTo>
                  <a:cubicBezTo>
                    <a:pt x="17330" y="19403"/>
                    <a:pt x="17079" y="20502"/>
                    <a:pt x="168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3898950" y="624725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4089450" y="37072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4076750" y="52947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4337100" y="315316"/>
              <a:ext cx="165101" cy="334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1518"/>
                  </a:moveTo>
                  <a:cubicBezTo>
                    <a:pt x="0" y="839"/>
                    <a:pt x="0" y="160"/>
                    <a:pt x="554" y="24"/>
                  </a:cubicBezTo>
                  <a:cubicBezTo>
                    <a:pt x="1108" y="-112"/>
                    <a:pt x="2215" y="296"/>
                    <a:pt x="4846" y="2062"/>
                  </a:cubicBezTo>
                  <a:cubicBezTo>
                    <a:pt x="7477" y="3828"/>
                    <a:pt x="11631" y="6952"/>
                    <a:pt x="14538" y="10009"/>
                  </a:cubicBezTo>
                  <a:cubicBezTo>
                    <a:pt x="17446" y="13065"/>
                    <a:pt x="19108" y="16054"/>
                    <a:pt x="20077" y="17956"/>
                  </a:cubicBezTo>
                  <a:cubicBezTo>
                    <a:pt x="21046" y="19858"/>
                    <a:pt x="21323" y="20673"/>
                    <a:pt x="2160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4324400" y="332625"/>
              <a:ext cx="2095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09" y="0"/>
                    <a:pt x="19418" y="0"/>
                    <a:pt x="17564" y="1137"/>
                  </a:cubicBezTo>
                  <a:cubicBezTo>
                    <a:pt x="15709" y="2274"/>
                    <a:pt x="13091" y="4547"/>
                    <a:pt x="10145" y="7326"/>
                  </a:cubicBezTo>
                  <a:cubicBezTo>
                    <a:pt x="7200" y="10105"/>
                    <a:pt x="3927" y="13389"/>
                    <a:pt x="2182" y="15853"/>
                  </a:cubicBezTo>
                  <a:cubicBezTo>
                    <a:pt x="436" y="18316"/>
                    <a:pt x="218" y="199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4629200" y="465925"/>
              <a:ext cx="2984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3830" y="1701"/>
                    <a:pt x="7660" y="-1622"/>
                    <a:pt x="11260" y="870"/>
                  </a:cubicBezTo>
                  <a:cubicBezTo>
                    <a:pt x="14860" y="3363"/>
                    <a:pt x="18230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4652911" y="548525"/>
              <a:ext cx="23664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1857" y="21600"/>
                  </a:moveTo>
                  <a:cubicBezTo>
                    <a:pt x="720" y="21600"/>
                    <a:pt x="-417" y="21600"/>
                    <a:pt x="151" y="21000"/>
                  </a:cubicBezTo>
                  <a:cubicBezTo>
                    <a:pt x="720" y="20400"/>
                    <a:pt x="2994" y="19200"/>
                    <a:pt x="6215" y="17400"/>
                  </a:cubicBezTo>
                  <a:cubicBezTo>
                    <a:pt x="9436" y="15600"/>
                    <a:pt x="13604" y="13200"/>
                    <a:pt x="16257" y="10200"/>
                  </a:cubicBezTo>
                  <a:cubicBezTo>
                    <a:pt x="18909" y="7200"/>
                    <a:pt x="20046" y="3600"/>
                    <a:pt x="211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4711750" y="351675"/>
              <a:ext cx="1714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086"/>
                    <a:pt x="12000" y="6171"/>
                    <a:pt x="8400" y="9771"/>
                  </a:cubicBezTo>
                  <a:cubicBezTo>
                    <a:pt x="4800" y="13371"/>
                    <a:pt x="240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4792183" y="40264"/>
              <a:ext cx="137985" cy="24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224" fill="norm" stroke="1" extrusionOk="0">
                  <a:moveTo>
                    <a:pt x="16765" y="10546"/>
                  </a:moveTo>
                  <a:cubicBezTo>
                    <a:pt x="13541" y="11469"/>
                    <a:pt x="10317" y="12392"/>
                    <a:pt x="7577" y="13776"/>
                  </a:cubicBezTo>
                  <a:cubicBezTo>
                    <a:pt x="4836" y="15161"/>
                    <a:pt x="2579" y="17007"/>
                    <a:pt x="1290" y="18392"/>
                  </a:cubicBezTo>
                  <a:cubicBezTo>
                    <a:pt x="0" y="19776"/>
                    <a:pt x="-322" y="20700"/>
                    <a:pt x="323" y="21069"/>
                  </a:cubicBezTo>
                  <a:cubicBezTo>
                    <a:pt x="968" y="21438"/>
                    <a:pt x="2579" y="21253"/>
                    <a:pt x="5320" y="19315"/>
                  </a:cubicBezTo>
                  <a:cubicBezTo>
                    <a:pt x="8060" y="17376"/>
                    <a:pt x="11929" y="13684"/>
                    <a:pt x="14669" y="10638"/>
                  </a:cubicBezTo>
                  <a:cubicBezTo>
                    <a:pt x="17409" y="7592"/>
                    <a:pt x="19021" y="5192"/>
                    <a:pt x="19988" y="3346"/>
                  </a:cubicBezTo>
                  <a:cubicBezTo>
                    <a:pt x="20956" y="1500"/>
                    <a:pt x="21278" y="207"/>
                    <a:pt x="20794" y="23"/>
                  </a:cubicBezTo>
                  <a:cubicBezTo>
                    <a:pt x="20311" y="-162"/>
                    <a:pt x="19021" y="761"/>
                    <a:pt x="17571" y="3346"/>
                  </a:cubicBezTo>
                  <a:cubicBezTo>
                    <a:pt x="16120" y="5930"/>
                    <a:pt x="14508" y="10176"/>
                    <a:pt x="14185" y="13407"/>
                  </a:cubicBezTo>
                  <a:cubicBezTo>
                    <a:pt x="13863" y="16638"/>
                    <a:pt x="14830" y="18853"/>
                    <a:pt x="15797" y="21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5105450" y="300875"/>
              <a:ext cx="167082" cy="38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77" fill="norm" stroke="1" extrusionOk="0">
                  <a:moveTo>
                    <a:pt x="0" y="0"/>
                  </a:moveTo>
                  <a:cubicBezTo>
                    <a:pt x="2970" y="2452"/>
                    <a:pt x="5940" y="4904"/>
                    <a:pt x="7965" y="6538"/>
                  </a:cubicBezTo>
                  <a:cubicBezTo>
                    <a:pt x="9990" y="8173"/>
                    <a:pt x="11070" y="8990"/>
                    <a:pt x="12150" y="9574"/>
                  </a:cubicBezTo>
                  <a:cubicBezTo>
                    <a:pt x="13230" y="10158"/>
                    <a:pt x="14310" y="10508"/>
                    <a:pt x="15255" y="10391"/>
                  </a:cubicBezTo>
                  <a:cubicBezTo>
                    <a:pt x="16200" y="10275"/>
                    <a:pt x="17010" y="9691"/>
                    <a:pt x="18090" y="8523"/>
                  </a:cubicBezTo>
                  <a:cubicBezTo>
                    <a:pt x="19170" y="7356"/>
                    <a:pt x="20520" y="5604"/>
                    <a:pt x="21060" y="5021"/>
                  </a:cubicBezTo>
                  <a:cubicBezTo>
                    <a:pt x="21600" y="4437"/>
                    <a:pt x="21330" y="5021"/>
                    <a:pt x="19710" y="6772"/>
                  </a:cubicBezTo>
                  <a:cubicBezTo>
                    <a:pt x="18090" y="8523"/>
                    <a:pt x="15120" y="11442"/>
                    <a:pt x="12420" y="13661"/>
                  </a:cubicBezTo>
                  <a:cubicBezTo>
                    <a:pt x="9720" y="15879"/>
                    <a:pt x="7290" y="17397"/>
                    <a:pt x="5670" y="18623"/>
                  </a:cubicBezTo>
                  <a:cubicBezTo>
                    <a:pt x="4050" y="19849"/>
                    <a:pt x="3240" y="20783"/>
                    <a:pt x="3645" y="21191"/>
                  </a:cubicBezTo>
                  <a:cubicBezTo>
                    <a:pt x="4050" y="21600"/>
                    <a:pt x="5670" y="21483"/>
                    <a:pt x="729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2191712" y="1920024"/>
              <a:ext cx="139899" cy="518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327" fill="norm" stroke="1" extrusionOk="0">
                  <a:moveTo>
                    <a:pt x="3622" y="527"/>
                  </a:moveTo>
                  <a:cubicBezTo>
                    <a:pt x="2369" y="178"/>
                    <a:pt x="1117" y="-170"/>
                    <a:pt x="491" y="91"/>
                  </a:cubicBezTo>
                  <a:cubicBezTo>
                    <a:pt x="-135" y="353"/>
                    <a:pt x="-135" y="1224"/>
                    <a:pt x="335" y="3314"/>
                  </a:cubicBezTo>
                  <a:cubicBezTo>
                    <a:pt x="804" y="5404"/>
                    <a:pt x="1743" y="8714"/>
                    <a:pt x="2213" y="11719"/>
                  </a:cubicBezTo>
                  <a:cubicBezTo>
                    <a:pt x="2682" y="14724"/>
                    <a:pt x="2682" y="17424"/>
                    <a:pt x="2682" y="19035"/>
                  </a:cubicBezTo>
                  <a:cubicBezTo>
                    <a:pt x="2682" y="20646"/>
                    <a:pt x="2682" y="21169"/>
                    <a:pt x="2526" y="21169"/>
                  </a:cubicBezTo>
                  <a:cubicBezTo>
                    <a:pt x="2369" y="21169"/>
                    <a:pt x="2056" y="20646"/>
                    <a:pt x="2213" y="19253"/>
                  </a:cubicBezTo>
                  <a:cubicBezTo>
                    <a:pt x="2369" y="17859"/>
                    <a:pt x="2995" y="15595"/>
                    <a:pt x="3778" y="14288"/>
                  </a:cubicBezTo>
                  <a:cubicBezTo>
                    <a:pt x="4561" y="12982"/>
                    <a:pt x="5500" y="12633"/>
                    <a:pt x="6752" y="12415"/>
                  </a:cubicBezTo>
                  <a:cubicBezTo>
                    <a:pt x="8004" y="12198"/>
                    <a:pt x="9569" y="12111"/>
                    <a:pt x="11761" y="12328"/>
                  </a:cubicBezTo>
                  <a:cubicBezTo>
                    <a:pt x="13952" y="12546"/>
                    <a:pt x="16769" y="13069"/>
                    <a:pt x="18648" y="14201"/>
                  </a:cubicBezTo>
                  <a:cubicBezTo>
                    <a:pt x="20526" y="15333"/>
                    <a:pt x="21465" y="17075"/>
                    <a:pt x="19900" y="18382"/>
                  </a:cubicBezTo>
                  <a:cubicBezTo>
                    <a:pt x="18335" y="19688"/>
                    <a:pt x="14265" y="20559"/>
                    <a:pt x="11448" y="20995"/>
                  </a:cubicBezTo>
                  <a:cubicBezTo>
                    <a:pt x="8630" y="21430"/>
                    <a:pt x="7065" y="21430"/>
                    <a:pt x="5656" y="21038"/>
                  </a:cubicBezTo>
                  <a:cubicBezTo>
                    <a:pt x="4248" y="20646"/>
                    <a:pt x="2995" y="19862"/>
                    <a:pt x="3622" y="19296"/>
                  </a:cubicBezTo>
                  <a:cubicBezTo>
                    <a:pt x="4248" y="18730"/>
                    <a:pt x="6752" y="18382"/>
                    <a:pt x="9256" y="18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2350685" y="2256399"/>
              <a:ext cx="214766" cy="14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0750" fill="norm" stroke="1" extrusionOk="0">
                  <a:moveTo>
                    <a:pt x="9954" y="4603"/>
                  </a:moveTo>
                  <a:cubicBezTo>
                    <a:pt x="9325" y="3082"/>
                    <a:pt x="8695" y="1561"/>
                    <a:pt x="7752" y="648"/>
                  </a:cubicBezTo>
                  <a:cubicBezTo>
                    <a:pt x="6808" y="-265"/>
                    <a:pt x="5550" y="-569"/>
                    <a:pt x="4082" y="2169"/>
                  </a:cubicBezTo>
                  <a:cubicBezTo>
                    <a:pt x="2614" y="4907"/>
                    <a:pt x="936" y="10687"/>
                    <a:pt x="307" y="14338"/>
                  </a:cubicBezTo>
                  <a:cubicBezTo>
                    <a:pt x="-322" y="17989"/>
                    <a:pt x="97" y="19510"/>
                    <a:pt x="831" y="20270"/>
                  </a:cubicBezTo>
                  <a:cubicBezTo>
                    <a:pt x="1565" y="21031"/>
                    <a:pt x="2614" y="21031"/>
                    <a:pt x="4187" y="19206"/>
                  </a:cubicBezTo>
                  <a:cubicBezTo>
                    <a:pt x="5760" y="17380"/>
                    <a:pt x="7857" y="13730"/>
                    <a:pt x="9010" y="11144"/>
                  </a:cubicBezTo>
                  <a:cubicBezTo>
                    <a:pt x="10163" y="8558"/>
                    <a:pt x="10373" y="7037"/>
                    <a:pt x="10268" y="7037"/>
                  </a:cubicBezTo>
                  <a:cubicBezTo>
                    <a:pt x="10163" y="7037"/>
                    <a:pt x="9744" y="8558"/>
                    <a:pt x="9534" y="10079"/>
                  </a:cubicBezTo>
                  <a:cubicBezTo>
                    <a:pt x="9325" y="11600"/>
                    <a:pt x="9325" y="13121"/>
                    <a:pt x="10268" y="14642"/>
                  </a:cubicBezTo>
                  <a:cubicBezTo>
                    <a:pt x="11212" y="16163"/>
                    <a:pt x="13099" y="17685"/>
                    <a:pt x="15092" y="18141"/>
                  </a:cubicBezTo>
                  <a:cubicBezTo>
                    <a:pt x="17084" y="18597"/>
                    <a:pt x="19181" y="17989"/>
                    <a:pt x="21278" y="17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2538838" y="1973962"/>
              <a:ext cx="134563" cy="426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57" fill="norm" stroke="1" extrusionOk="0">
                  <a:moveTo>
                    <a:pt x="19431" y="16048"/>
                  </a:moveTo>
                  <a:cubicBezTo>
                    <a:pt x="19431" y="15519"/>
                    <a:pt x="19431" y="14989"/>
                    <a:pt x="18419" y="14619"/>
                  </a:cubicBezTo>
                  <a:cubicBezTo>
                    <a:pt x="17406" y="14248"/>
                    <a:pt x="15381" y="14036"/>
                    <a:pt x="12344" y="14407"/>
                  </a:cubicBezTo>
                  <a:cubicBezTo>
                    <a:pt x="9306" y="14777"/>
                    <a:pt x="5256" y="15730"/>
                    <a:pt x="2893" y="16683"/>
                  </a:cubicBezTo>
                  <a:cubicBezTo>
                    <a:pt x="531" y="17636"/>
                    <a:pt x="-144" y="18589"/>
                    <a:pt x="25" y="19383"/>
                  </a:cubicBezTo>
                  <a:cubicBezTo>
                    <a:pt x="193" y="20177"/>
                    <a:pt x="1206" y="20813"/>
                    <a:pt x="2893" y="21130"/>
                  </a:cubicBezTo>
                  <a:cubicBezTo>
                    <a:pt x="4581" y="21448"/>
                    <a:pt x="6944" y="21448"/>
                    <a:pt x="8800" y="21024"/>
                  </a:cubicBezTo>
                  <a:cubicBezTo>
                    <a:pt x="10656" y="20601"/>
                    <a:pt x="12006" y="19754"/>
                    <a:pt x="13525" y="17477"/>
                  </a:cubicBezTo>
                  <a:cubicBezTo>
                    <a:pt x="15044" y="15201"/>
                    <a:pt x="16731" y="11495"/>
                    <a:pt x="18081" y="8636"/>
                  </a:cubicBezTo>
                  <a:cubicBezTo>
                    <a:pt x="19431" y="5777"/>
                    <a:pt x="20444" y="3766"/>
                    <a:pt x="20950" y="2389"/>
                  </a:cubicBezTo>
                  <a:cubicBezTo>
                    <a:pt x="21456" y="1013"/>
                    <a:pt x="21456" y="272"/>
                    <a:pt x="20612" y="60"/>
                  </a:cubicBezTo>
                  <a:cubicBezTo>
                    <a:pt x="19769" y="-152"/>
                    <a:pt x="18081" y="166"/>
                    <a:pt x="16562" y="1542"/>
                  </a:cubicBezTo>
                  <a:cubicBezTo>
                    <a:pt x="15044" y="2919"/>
                    <a:pt x="13694" y="5354"/>
                    <a:pt x="13862" y="8372"/>
                  </a:cubicBezTo>
                  <a:cubicBezTo>
                    <a:pt x="14031" y="11389"/>
                    <a:pt x="15719" y="14989"/>
                    <a:pt x="17237" y="17054"/>
                  </a:cubicBezTo>
                  <a:cubicBezTo>
                    <a:pt x="18756" y="19119"/>
                    <a:pt x="20106" y="19648"/>
                    <a:pt x="21456" y="20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3220033" y="1989975"/>
              <a:ext cx="56618" cy="410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14198" y="0"/>
                  </a:moveTo>
                  <a:cubicBezTo>
                    <a:pt x="9398" y="3674"/>
                    <a:pt x="4598" y="7348"/>
                    <a:pt x="2198" y="10410"/>
                  </a:cubicBezTo>
                  <a:cubicBezTo>
                    <a:pt x="-202" y="13472"/>
                    <a:pt x="-202" y="15922"/>
                    <a:pt x="198" y="17536"/>
                  </a:cubicBezTo>
                  <a:cubicBezTo>
                    <a:pt x="598" y="19151"/>
                    <a:pt x="1398" y="19930"/>
                    <a:pt x="3798" y="20542"/>
                  </a:cubicBezTo>
                  <a:cubicBezTo>
                    <a:pt x="6198" y="21155"/>
                    <a:pt x="10198" y="21600"/>
                    <a:pt x="13398" y="21600"/>
                  </a:cubicBezTo>
                  <a:cubicBezTo>
                    <a:pt x="16598" y="21600"/>
                    <a:pt x="18998" y="21155"/>
                    <a:pt x="20198" y="20598"/>
                  </a:cubicBezTo>
                  <a:cubicBezTo>
                    <a:pt x="21398" y="20041"/>
                    <a:pt x="21398" y="19373"/>
                    <a:pt x="21398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3147335" y="2180502"/>
              <a:ext cx="669066" cy="17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33" fill="norm" stroke="1" extrusionOk="0">
                  <a:moveTo>
                    <a:pt x="1301" y="7109"/>
                  </a:moveTo>
                  <a:cubicBezTo>
                    <a:pt x="688" y="7109"/>
                    <a:pt x="74" y="7109"/>
                    <a:pt x="6" y="7240"/>
                  </a:cubicBezTo>
                  <a:cubicBezTo>
                    <a:pt x="-62" y="7372"/>
                    <a:pt x="415" y="7635"/>
                    <a:pt x="1539" y="7899"/>
                  </a:cubicBezTo>
                  <a:cubicBezTo>
                    <a:pt x="2664" y="8162"/>
                    <a:pt x="4435" y="8426"/>
                    <a:pt x="5491" y="8557"/>
                  </a:cubicBezTo>
                  <a:cubicBezTo>
                    <a:pt x="6547" y="8689"/>
                    <a:pt x="6888" y="8689"/>
                    <a:pt x="7229" y="7899"/>
                  </a:cubicBezTo>
                  <a:cubicBezTo>
                    <a:pt x="7570" y="7109"/>
                    <a:pt x="7910" y="5528"/>
                    <a:pt x="8012" y="4079"/>
                  </a:cubicBezTo>
                  <a:cubicBezTo>
                    <a:pt x="8115" y="2631"/>
                    <a:pt x="7978" y="1313"/>
                    <a:pt x="7570" y="1182"/>
                  </a:cubicBezTo>
                  <a:cubicBezTo>
                    <a:pt x="7161" y="1050"/>
                    <a:pt x="6479" y="2104"/>
                    <a:pt x="6002" y="4870"/>
                  </a:cubicBezTo>
                  <a:cubicBezTo>
                    <a:pt x="5525" y="7635"/>
                    <a:pt x="5253" y="12113"/>
                    <a:pt x="5219" y="14879"/>
                  </a:cubicBezTo>
                  <a:cubicBezTo>
                    <a:pt x="5185" y="17645"/>
                    <a:pt x="5389" y="18699"/>
                    <a:pt x="5900" y="19357"/>
                  </a:cubicBezTo>
                  <a:cubicBezTo>
                    <a:pt x="6411" y="20016"/>
                    <a:pt x="7229" y="20279"/>
                    <a:pt x="8115" y="18831"/>
                  </a:cubicBezTo>
                  <a:cubicBezTo>
                    <a:pt x="9000" y="17382"/>
                    <a:pt x="9954" y="14221"/>
                    <a:pt x="10534" y="11850"/>
                  </a:cubicBezTo>
                  <a:cubicBezTo>
                    <a:pt x="11113" y="9479"/>
                    <a:pt x="11317" y="7899"/>
                    <a:pt x="11453" y="6187"/>
                  </a:cubicBezTo>
                  <a:cubicBezTo>
                    <a:pt x="11590" y="4474"/>
                    <a:pt x="11658" y="2631"/>
                    <a:pt x="11488" y="1709"/>
                  </a:cubicBezTo>
                  <a:cubicBezTo>
                    <a:pt x="11317" y="787"/>
                    <a:pt x="10908" y="787"/>
                    <a:pt x="10431" y="1840"/>
                  </a:cubicBezTo>
                  <a:cubicBezTo>
                    <a:pt x="9954" y="2894"/>
                    <a:pt x="9409" y="5001"/>
                    <a:pt x="9069" y="6713"/>
                  </a:cubicBezTo>
                  <a:cubicBezTo>
                    <a:pt x="8728" y="8426"/>
                    <a:pt x="8592" y="9743"/>
                    <a:pt x="8523" y="11060"/>
                  </a:cubicBezTo>
                  <a:cubicBezTo>
                    <a:pt x="8455" y="12377"/>
                    <a:pt x="8455" y="13694"/>
                    <a:pt x="8592" y="14748"/>
                  </a:cubicBezTo>
                  <a:cubicBezTo>
                    <a:pt x="8728" y="15801"/>
                    <a:pt x="9000" y="16592"/>
                    <a:pt x="9341" y="16460"/>
                  </a:cubicBezTo>
                  <a:cubicBezTo>
                    <a:pt x="9682" y="16328"/>
                    <a:pt x="10091" y="15274"/>
                    <a:pt x="10534" y="13299"/>
                  </a:cubicBezTo>
                  <a:cubicBezTo>
                    <a:pt x="10976" y="11323"/>
                    <a:pt x="11453" y="8426"/>
                    <a:pt x="11760" y="6318"/>
                  </a:cubicBezTo>
                  <a:cubicBezTo>
                    <a:pt x="12067" y="4211"/>
                    <a:pt x="12203" y="2894"/>
                    <a:pt x="12271" y="3026"/>
                  </a:cubicBezTo>
                  <a:cubicBezTo>
                    <a:pt x="12339" y="3157"/>
                    <a:pt x="12339" y="4738"/>
                    <a:pt x="12339" y="6977"/>
                  </a:cubicBezTo>
                  <a:cubicBezTo>
                    <a:pt x="12339" y="9216"/>
                    <a:pt x="12339" y="12113"/>
                    <a:pt x="12373" y="14221"/>
                  </a:cubicBezTo>
                  <a:cubicBezTo>
                    <a:pt x="12407" y="16328"/>
                    <a:pt x="12476" y="17645"/>
                    <a:pt x="12646" y="17909"/>
                  </a:cubicBezTo>
                  <a:cubicBezTo>
                    <a:pt x="12816" y="18172"/>
                    <a:pt x="13089" y="17382"/>
                    <a:pt x="13429" y="15406"/>
                  </a:cubicBezTo>
                  <a:cubicBezTo>
                    <a:pt x="13770" y="13431"/>
                    <a:pt x="14179" y="10270"/>
                    <a:pt x="14520" y="8031"/>
                  </a:cubicBezTo>
                  <a:cubicBezTo>
                    <a:pt x="14860" y="5792"/>
                    <a:pt x="15133" y="4474"/>
                    <a:pt x="15269" y="4606"/>
                  </a:cubicBezTo>
                  <a:cubicBezTo>
                    <a:pt x="15406" y="4738"/>
                    <a:pt x="15406" y="6318"/>
                    <a:pt x="15406" y="7767"/>
                  </a:cubicBezTo>
                  <a:cubicBezTo>
                    <a:pt x="15406" y="9216"/>
                    <a:pt x="15406" y="10533"/>
                    <a:pt x="15542" y="10665"/>
                  </a:cubicBezTo>
                  <a:cubicBezTo>
                    <a:pt x="15678" y="10796"/>
                    <a:pt x="15951" y="9743"/>
                    <a:pt x="16189" y="8557"/>
                  </a:cubicBezTo>
                  <a:cubicBezTo>
                    <a:pt x="16428" y="7372"/>
                    <a:pt x="16632" y="6055"/>
                    <a:pt x="16905" y="5660"/>
                  </a:cubicBezTo>
                  <a:cubicBezTo>
                    <a:pt x="17177" y="5265"/>
                    <a:pt x="17518" y="5792"/>
                    <a:pt x="17756" y="6713"/>
                  </a:cubicBezTo>
                  <a:cubicBezTo>
                    <a:pt x="17995" y="7635"/>
                    <a:pt x="18131" y="8953"/>
                    <a:pt x="18301" y="9084"/>
                  </a:cubicBezTo>
                  <a:cubicBezTo>
                    <a:pt x="18472" y="9216"/>
                    <a:pt x="18676" y="8162"/>
                    <a:pt x="18983" y="6582"/>
                  </a:cubicBezTo>
                  <a:cubicBezTo>
                    <a:pt x="19289" y="5001"/>
                    <a:pt x="19698" y="2894"/>
                    <a:pt x="20073" y="1577"/>
                  </a:cubicBezTo>
                  <a:cubicBezTo>
                    <a:pt x="20448" y="260"/>
                    <a:pt x="20788" y="-267"/>
                    <a:pt x="21027" y="128"/>
                  </a:cubicBezTo>
                  <a:cubicBezTo>
                    <a:pt x="21265" y="523"/>
                    <a:pt x="21402" y="1840"/>
                    <a:pt x="21470" y="5528"/>
                  </a:cubicBezTo>
                  <a:cubicBezTo>
                    <a:pt x="21538" y="9216"/>
                    <a:pt x="21538" y="15274"/>
                    <a:pt x="21538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2184450" y="2536075"/>
              <a:ext cx="1397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07" y="0"/>
                    <a:pt x="2815" y="0"/>
                    <a:pt x="4156" y="0"/>
                  </a:cubicBezTo>
                  <a:cubicBezTo>
                    <a:pt x="5498" y="0"/>
                    <a:pt x="6775" y="0"/>
                    <a:pt x="8018" y="0"/>
                  </a:cubicBezTo>
                  <a:cubicBezTo>
                    <a:pt x="9262" y="0"/>
                    <a:pt x="10473" y="0"/>
                    <a:pt x="11864" y="1080"/>
                  </a:cubicBezTo>
                  <a:cubicBezTo>
                    <a:pt x="13255" y="2160"/>
                    <a:pt x="14825" y="4320"/>
                    <a:pt x="16347" y="7200"/>
                  </a:cubicBezTo>
                  <a:cubicBezTo>
                    <a:pt x="17869" y="10080"/>
                    <a:pt x="19342" y="13680"/>
                    <a:pt x="20209" y="16200"/>
                  </a:cubicBezTo>
                  <a:cubicBezTo>
                    <a:pt x="21076" y="18720"/>
                    <a:pt x="21338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689150" y="3075825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217"/>
                    <a:pt x="21600" y="6434"/>
                    <a:pt x="18000" y="10034"/>
                  </a:cubicBezTo>
                  <a:cubicBezTo>
                    <a:pt x="14400" y="13634"/>
                    <a:pt x="7200" y="17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676400" y="3021056"/>
              <a:ext cx="141867" cy="33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317" fill="norm" stroke="1" extrusionOk="0">
                  <a:moveTo>
                    <a:pt x="946" y="4250"/>
                  </a:moveTo>
                  <a:cubicBezTo>
                    <a:pt x="320" y="3317"/>
                    <a:pt x="-306" y="2384"/>
                    <a:pt x="164" y="1717"/>
                  </a:cubicBezTo>
                  <a:cubicBezTo>
                    <a:pt x="633" y="1050"/>
                    <a:pt x="2198" y="650"/>
                    <a:pt x="4703" y="317"/>
                  </a:cubicBezTo>
                  <a:cubicBezTo>
                    <a:pt x="7207" y="-16"/>
                    <a:pt x="10651" y="-283"/>
                    <a:pt x="13468" y="584"/>
                  </a:cubicBezTo>
                  <a:cubicBezTo>
                    <a:pt x="16285" y="1450"/>
                    <a:pt x="18477" y="3450"/>
                    <a:pt x="18477" y="5184"/>
                  </a:cubicBezTo>
                  <a:cubicBezTo>
                    <a:pt x="18477" y="6917"/>
                    <a:pt x="16285" y="8384"/>
                    <a:pt x="14407" y="9317"/>
                  </a:cubicBezTo>
                  <a:cubicBezTo>
                    <a:pt x="12529" y="10250"/>
                    <a:pt x="10964" y="10650"/>
                    <a:pt x="10964" y="10984"/>
                  </a:cubicBezTo>
                  <a:cubicBezTo>
                    <a:pt x="10964" y="11317"/>
                    <a:pt x="12529" y="11584"/>
                    <a:pt x="14407" y="12384"/>
                  </a:cubicBezTo>
                  <a:cubicBezTo>
                    <a:pt x="16285" y="13184"/>
                    <a:pt x="18477" y="14517"/>
                    <a:pt x="19729" y="15517"/>
                  </a:cubicBezTo>
                  <a:cubicBezTo>
                    <a:pt x="20981" y="16517"/>
                    <a:pt x="21294" y="17184"/>
                    <a:pt x="20668" y="18050"/>
                  </a:cubicBezTo>
                  <a:cubicBezTo>
                    <a:pt x="20042" y="18917"/>
                    <a:pt x="18477" y="19984"/>
                    <a:pt x="15659" y="20584"/>
                  </a:cubicBezTo>
                  <a:cubicBezTo>
                    <a:pt x="12842" y="21184"/>
                    <a:pt x="8772" y="21317"/>
                    <a:pt x="5798" y="21317"/>
                  </a:cubicBezTo>
                  <a:cubicBezTo>
                    <a:pt x="2824" y="21317"/>
                    <a:pt x="946" y="21184"/>
                    <a:pt x="633" y="20917"/>
                  </a:cubicBezTo>
                  <a:cubicBezTo>
                    <a:pt x="320" y="20650"/>
                    <a:pt x="1572" y="20250"/>
                    <a:pt x="2824" y="19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1911400" y="3082175"/>
              <a:ext cx="3739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17053" y="0"/>
                  </a:moveTo>
                  <a:cubicBezTo>
                    <a:pt x="19326" y="4176"/>
                    <a:pt x="21600" y="8352"/>
                    <a:pt x="18758" y="11952"/>
                  </a:cubicBezTo>
                  <a:cubicBezTo>
                    <a:pt x="15916" y="15552"/>
                    <a:pt x="7958" y="18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1944095" y="3126625"/>
              <a:ext cx="10700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21411" y="0"/>
                  </a:moveTo>
                  <a:cubicBezTo>
                    <a:pt x="20140" y="2250"/>
                    <a:pt x="18870" y="4500"/>
                    <a:pt x="15693" y="7088"/>
                  </a:cubicBezTo>
                  <a:cubicBezTo>
                    <a:pt x="12517" y="9675"/>
                    <a:pt x="7435" y="12600"/>
                    <a:pt x="4258" y="14512"/>
                  </a:cubicBezTo>
                  <a:cubicBezTo>
                    <a:pt x="1082" y="16425"/>
                    <a:pt x="-189" y="17325"/>
                    <a:pt x="23" y="18113"/>
                  </a:cubicBezTo>
                  <a:cubicBezTo>
                    <a:pt x="235" y="18900"/>
                    <a:pt x="1929" y="19575"/>
                    <a:pt x="4893" y="20138"/>
                  </a:cubicBezTo>
                  <a:cubicBezTo>
                    <a:pt x="7858" y="20700"/>
                    <a:pt x="12093" y="21150"/>
                    <a:pt x="163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2108891" y="3075825"/>
              <a:ext cx="185773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600" fill="norm" stroke="1" extrusionOk="0">
                  <a:moveTo>
                    <a:pt x="4295" y="9184"/>
                  </a:moveTo>
                  <a:cubicBezTo>
                    <a:pt x="3324" y="12416"/>
                    <a:pt x="2353" y="15647"/>
                    <a:pt x="1625" y="17943"/>
                  </a:cubicBezTo>
                  <a:cubicBezTo>
                    <a:pt x="897" y="20239"/>
                    <a:pt x="411" y="21600"/>
                    <a:pt x="169" y="21515"/>
                  </a:cubicBezTo>
                  <a:cubicBezTo>
                    <a:pt x="-74" y="21430"/>
                    <a:pt x="-74" y="19899"/>
                    <a:pt x="290" y="16923"/>
                  </a:cubicBezTo>
                  <a:cubicBezTo>
                    <a:pt x="654" y="13946"/>
                    <a:pt x="1382" y="9524"/>
                    <a:pt x="1989" y="6888"/>
                  </a:cubicBezTo>
                  <a:cubicBezTo>
                    <a:pt x="2596" y="4252"/>
                    <a:pt x="3081" y="3402"/>
                    <a:pt x="3688" y="3317"/>
                  </a:cubicBezTo>
                  <a:cubicBezTo>
                    <a:pt x="4295" y="3231"/>
                    <a:pt x="5023" y="3912"/>
                    <a:pt x="6115" y="6378"/>
                  </a:cubicBezTo>
                  <a:cubicBezTo>
                    <a:pt x="7207" y="8844"/>
                    <a:pt x="8663" y="13096"/>
                    <a:pt x="9634" y="15647"/>
                  </a:cubicBezTo>
                  <a:cubicBezTo>
                    <a:pt x="10605" y="18198"/>
                    <a:pt x="11090" y="19049"/>
                    <a:pt x="11818" y="19899"/>
                  </a:cubicBezTo>
                  <a:cubicBezTo>
                    <a:pt x="12546" y="20750"/>
                    <a:pt x="13517" y="21600"/>
                    <a:pt x="14488" y="21600"/>
                  </a:cubicBezTo>
                  <a:cubicBezTo>
                    <a:pt x="15459" y="21600"/>
                    <a:pt x="16429" y="20750"/>
                    <a:pt x="17643" y="18369"/>
                  </a:cubicBezTo>
                  <a:cubicBezTo>
                    <a:pt x="18856" y="15987"/>
                    <a:pt x="20313" y="12076"/>
                    <a:pt x="20919" y="8759"/>
                  </a:cubicBezTo>
                  <a:cubicBezTo>
                    <a:pt x="21526" y="5443"/>
                    <a:pt x="21283" y="2721"/>
                    <a:pt x="210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2463850" y="3179541"/>
              <a:ext cx="1270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0800"/>
                    <a:pt x="2160" y="0"/>
                    <a:pt x="5760" y="0"/>
                  </a:cubicBezTo>
                  <a:cubicBezTo>
                    <a:pt x="9360" y="0"/>
                    <a:pt x="1548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2508300" y="3285375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2785583" y="3008861"/>
              <a:ext cx="141818" cy="427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21600" y="2080"/>
                  </a:moveTo>
                  <a:cubicBezTo>
                    <a:pt x="21278" y="1550"/>
                    <a:pt x="20955" y="1021"/>
                    <a:pt x="19021" y="597"/>
                  </a:cubicBezTo>
                  <a:cubicBezTo>
                    <a:pt x="17087" y="174"/>
                    <a:pt x="13540" y="-144"/>
                    <a:pt x="10316" y="68"/>
                  </a:cubicBezTo>
                  <a:cubicBezTo>
                    <a:pt x="7093" y="280"/>
                    <a:pt x="4191" y="1021"/>
                    <a:pt x="2418" y="1762"/>
                  </a:cubicBezTo>
                  <a:cubicBezTo>
                    <a:pt x="645" y="2503"/>
                    <a:pt x="0" y="3244"/>
                    <a:pt x="0" y="3880"/>
                  </a:cubicBezTo>
                  <a:cubicBezTo>
                    <a:pt x="0" y="4515"/>
                    <a:pt x="645" y="5044"/>
                    <a:pt x="2579" y="5838"/>
                  </a:cubicBezTo>
                  <a:cubicBezTo>
                    <a:pt x="4513" y="6632"/>
                    <a:pt x="7737" y="7691"/>
                    <a:pt x="9833" y="8697"/>
                  </a:cubicBezTo>
                  <a:cubicBezTo>
                    <a:pt x="11928" y="9703"/>
                    <a:pt x="12896" y="10656"/>
                    <a:pt x="12896" y="11397"/>
                  </a:cubicBezTo>
                  <a:cubicBezTo>
                    <a:pt x="12896" y="12138"/>
                    <a:pt x="11928" y="12668"/>
                    <a:pt x="10961" y="13144"/>
                  </a:cubicBezTo>
                  <a:cubicBezTo>
                    <a:pt x="9994" y="13621"/>
                    <a:pt x="9027" y="14044"/>
                    <a:pt x="7737" y="14309"/>
                  </a:cubicBezTo>
                  <a:cubicBezTo>
                    <a:pt x="6448" y="14574"/>
                    <a:pt x="4836" y="14680"/>
                    <a:pt x="4836" y="14732"/>
                  </a:cubicBezTo>
                  <a:cubicBezTo>
                    <a:pt x="4836" y="14785"/>
                    <a:pt x="6448" y="14785"/>
                    <a:pt x="7415" y="15050"/>
                  </a:cubicBezTo>
                  <a:cubicBezTo>
                    <a:pt x="8382" y="15315"/>
                    <a:pt x="8704" y="15844"/>
                    <a:pt x="8382" y="16638"/>
                  </a:cubicBezTo>
                  <a:cubicBezTo>
                    <a:pt x="8060" y="17432"/>
                    <a:pt x="7093" y="18491"/>
                    <a:pt x="6448" y="19338"/>
                  </a:cubicBezTo>
                  <a:cubicBezTo>
                    <a:pt x="5803" y="20185"/>
                    <a:pt x="5481" y="20821"/>
                    <a:pt x="6125" y="21138"/>
                  </a:cubicBezTo>
                  <a:cubicBezTo>
                    <a:pt x="6770" y="21456"/>
                    <a:pt x="8382" y="21456"/>
                    <a:pt x="11122" y="21138"/>
                  </a:cubicBezTo>
                  <a:cubicBezTo>
                    <a:pt x="13863" y="20821"/>
                    <a:pt x="17731" y="20185"/>
                    <a:pt x="21600" y="19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3015168" y="3069475"/>
              <a:ext cx="114706" cy="33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543" fill="norm" stroke="1" extrusionOk="0">
                  <a:moveTo>
                    <a:pt x="7279" y="0"/>
                  </a:moveTo>
                  <a:cubicBezTo>
                    <a:pt x="6493" y="4050"/>
                    <a:pt x="5708" y="8100"/>
                    <a:pt x="5119" y="11408"/>
                  </a:cubicBezTo>
                  <a:cubicBezTo>
                    <a:pt x="4530" y="14715"/>
                    <a:pt x="4137" y="17280"/>
                    <a:pt x="4922" y="17483"/>
                  </a:cubicBezTo>
                  <a:cubicBezTo>
                    <a:pt x="5708" y="17685"/>
                    <a:pt x="7672" y="15525"/>
                    <a:pt x="9242" y="14175"/>
                  </a:cubicBezTo>
                  <a:cubicBezTo>
                    <a:pt x="10813" y="12825"/>
                    <a:pt x="11992" y="12285"/>
                    <a:pt x="13562" y="12015"/>
                  </a:cubicBezTo>
                  <a:cubicBezTo>
                    <a:pt x="15133" y="11745"/>
                    <a:pt x="17097" y="11745"/>
                    <a:pt x="18472" y="12690"/>
                  </a:cubicBezTo>
                  <a:cubicBezTo>
                    <a:pt x="19846" y="13635"/>
                    <a:pt x="20632" y="15525"/>
                    <a:pt x="21024" y="16808"/>
                  </a:cubicBezTo>
                  <a:cubicBezTo>
                    <a:pt x="21417" y="18090"/>
                    <a:pt x="21417" y="18765"/>
                    <a:pt x="20632" y="19372"/>
                  </a:cubicBezTo>
                  <a:cubicBezTo>
                    <a:pt x="19846" y="19980"/>
                    <a:pt x="18275" y="20520"/>
                    <a:pt x="15526" y="20925"/>
                  </a:cubicBezTo>
                  <a:cubicBezTo>
                    <a:pt x="12777" y="21330"/>
                    <a:pt x="8850" y="21600"/>
                    <a:pt x="5708" y="21533"/>
                  </a:cubicBezTo>
                  <a:cubicBezTo>
                    <a:pt x="2566" y="21465"/>
                    <a:pt x="210" y="21060"/>
                    <a:pt x="13" y="20587"/>
                  </a:cubicBezTo>
                  <a:cubicBezTo>
                    <a:pt x="-183" y="20115"/>
                    <a:pt x="1781" y="19575"/>
                    <a:pt x="3744" y="19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3206800" y="3310775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3263950" y="3469525"/>
              <a:ext cx="5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3486200" y="3107575"/>
              <a:ext cx="94308" cy="33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69" fill="norm" stroke="1" extrusionOk="0">
                  <a:moveTo>
                    <a:pt x="7200" y="0"/>
                  </a:moveTo>
                  <a:cubicBezTo>
                    <a:pt x="7200" y="3354"/>
                    <a:pt x="7200" y="6708"/>
                    <a:pt x="6960" y="9660"/>
                  </a:cubicBezTo>
                  <a:cubicBezTo>
                    <a:pt x="6720" y="12611"/>
                    <a:pt x="6240" y="15160"/>
                    <a:pt x="5520" y="16837"/>
                  </a:cubicBezTo>
                  <a:cubicBezTo>
                    <a:pt x="4800" y="18514"/>
                    <a:pt x="3840" y="19319"/>
                    <a:pt x="3360" y="19386"/>
                  </a:cubicBezTo>
                  <a:cubicBezTo>
                    <a:pt x="2880" y="19453"/>
                    <a:pt x="2880" y="18783"/>
                    <a:pt x="3600" y="17575"/>
                  </a:cubicBezTo>
                  <a:cubicBezTo>
                    <a:pt x="4320" y="16368"/>
                    <a:pt x="5760" y="14624"/>
                    <a:pt x="7200" y="13416"/>
                  </a:cubicBezTo>
                  <a:cubicBezTo>
                    <a:pt x="8640" y="12209"/>
                    <a:pt x="10080" y="11538"/>
                    <a:pt x="11760" y="11471"/>
                  </a:cubicBezTo>
                  <a:cubicBezTo>
                    <a:pt x="13440" y="11404"/>
                    <a:pt x="15360" y="11940"/>
                    <a:pt x="17280" y="12947"/>
                  </a:cubicBezTo>
                  <a:cubicBezTo>
                    <a:pt x="19200" y="13953"/>
                    <a:pt x="21120" y="15429"/>
                    <a:pt x="21360" y="16770"/>
                  </a:cubicBezTo>
                  <a:cubicBezTo>
                    <a:pt x="21600" y="18112"/>
                    <a:pt x="20160" y="19319"/>
                    <a:pt x="18240" y="20057"/>
                  </a:cubicBezTo>
                  <a:cubicBezTo>
                    <a:pt x="16320" y="20795"/>
                    <a:pt x="13920" y="21063"/>
                    <a:pt x="11280" y="21265"/>
                  </a:cubicBezTo>
                  <a:cubicBezTo>
                    <a:pt x="8640" y="21466"/>
                    <a:pt x="5760" y="21600"/>
                    <a:pt x="3840" y="21265"/>
                  </a:cubicBezTo>
                  <a:cubicBezTo>
                    <a:pt x="1920" y="20929"/>
                    <a:pt x="960" y="20124"/>
                    <a:pt x="0" y="19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3644900" y="3353284"/>
              <a:ext cx="101651" cy="100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956" fill="norm" stroke="1" extrusionOk="0">
                  <a:moveTo>
                    <a:pt x="1333" y="7017"/>
                  </a:moveTo>
                  <a:cubicBezTo>
                    <a:pt x="452" y="4813"/>
                    <a:pt x="-430" y="2609"/>
                    <a:pt x="231" y="1286"/>
                  </a:cubicBezTo>
                  <a:cubicBezTo>
                    <a:pt x="892" y="-36"/>
                    <a:pt x="3097" y="-477"/>
                    <a:pt x="4639" y="625"/>
                  </a:cubicBezTo>
                  <a:cubicBezTo>
                    <a:pt x="6182" y="1727"/>
                    <a:pt x="7064" y="4372"/>
                    <a:pt x="7064" y="6796"/>
                  </a:cubicBezTo>
                  <a:cubicBezTo>
                    <a:pt x="7064" y="9221"/>
                    <a:pt x="6182" y="11425"/>
                    <a:pt x="4639" y="13629"/>
                  </a:cubicBezTo>
                  <a:cubicBezTo>
                    <a:pt x="3097" y="15833"/>
                    <a:pt x="892" y="18037"/>
                    <a:pt x="1113" y="19360"/>
                  </a:cubicBezTo>
                  <a:cubicBezTo>
                    <a:pt x="1333" y="20682"/>
                    <a:pt x="3978" y="21123"/>
                    <a:pt x="7725" y="20903"/>
                  </a:cubicBezTo>
                  <a:cubicBezTo>
                    <a:pt x="11472" y="20682"/>
                    <a:pt x="16321" y="19801"/>
                    <a:pt x="21170" y="18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3778300" y="3469525"/>
              <a:ext cx="69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3992188" y="3101225"/>
              <a:ext cx="118565" cy="339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516" fill="norm" stroke="1" extrusionOk="0">
                  <a:moveTo>
                    <a:pt x="5940" y="0"/>
                  </a:moveTo>
                  <a:cubicBezTo>
                    <a:pt x="6312" y="3488"/>
                    <a:pt x="6685" y="6976"/>
                    <a:pt x="6871" y="9794"/>
                  </a:cubicBezTo>
                  <a:cubicBezTo>
                    <a:pt x="7057" y="12611"/>
                    <a:pt x="7057" y="14758"/>
                    <a:pt x="7802" y="15160"/>
                  </a:cubicBezTo>
                  <a:cubicBezTo>
                    <a:pt x="8547" y="15563"/>
                    <a:pt x="10037" y="14221"/>
                    <a:pt x="11526" y="13349"/>
                  </a:cubicBezTo>
                  <a:cubicBezTo>
                    <a:pt x="13016" y="12477"/>
                    <a:pt x="14506" y="12075"/>
                    <a:pt x="15995" y="12075"/>
                  </a:cubicBezTo>
                  <a:cubicBezTo>
                    <a:pt x="17485" y="12075"/>
                    <a:pt x="18975" y="12477"/>
                    <a:pt x="19906" y="13014"/>
                  </a:cubicBezTo>
                  <a:cubicBezTo>
                    <a:pt x="20837" y="13550"/>
                    <a:pt x="21209" y="14221"/>
                    <a:pt x="20464" y="15496"/>
                  </a:cubicBezTo>
                  <a:cubicBezTo>
                    <a:pt x="19719" y="16770"/>
                    <a:pt x="17857" y="18648"/>
                    <a:pt x="15064" y="19789"/>
                  </a:cubicBezTo>
                  <a:cubicBezTo>
                    <a:pt x="12271" y="20929"/>
                    <a:pt x="8547" y="21332"/>
                    <a:pt x="5754" y="21466"/>
                  </a:cubicBezTo>
                  <a:cubicBezTo>
                    <a:pt x="2961" y="21600"/>
                    <a:pt x="1099" y="21466"/>
                    <a:pt x="354" y="21063"/>
                  </a:cubicBezTo>
                  <a:cubicBezTo>
                    <a:pt x="-391" y="20661"/>
                    <a:pt x="-19" y="19990"/>
                    <a:pt x="2030" y="19453"/>
                  </a:cubicBezTo>
                  <a:cubicBezTo>
                    <a:pt x="4078" y="18917"/>
                    <a:pt x="7802" y="18514"/>
                    <a:pt x="11526" y="18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4172000" y="3339614"/>
              <a:ext cx="72761" cy="17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37" fill="norm" stroke="1" extrusionOk="0">
                  <a:moveTo>
                    <a:pt x="9257" y="5042"/>
                  </a:moveTo>
                  <a:cubicBezTo>
                    <a:pt x="7406" y="4001"/>
                    <a:pt x="5554" y="2960"/>
                    <a:pt x="5863" y="2049"/>
                  </a:cubicBezTo>
                  <a:cubicBezTo>
                    <a:pt x="6171" y="1138"/>
                    <a:pt x="8640" y="357"/>
                    <a:pt x="11417" y="97"/>
                  </a:cubicBezTo>
                  <a:cubicBezTo>
                    <a:pt x="14194" y="-163"/>
                    <a:pt x="17280" y="97"/>
                    <a:pt x="19131" y="878"/>
                  </a:cubicBezTo>
                  <a:cubicBezTo>
                    <a:pt x="20983" y="1659"/>
                    <a:pt x="21600" y="2960"/>
                    <a:pt x="20983" y="4261"/>
                  </a:cubicBezTo>
                  <a:cubicBezTo>
                    <a:pt x="20366" y="5562"/>
                    <a:pt x="18514" y="6864"/>
                    <a:pt x="16046" y="7644"/>
                  </a:cubicBezTo>
                  <a:cubicBezTo>
                    <a:pt x="13577" y="8425"/>
                    <a:pt x="10491" y="8685"/>
                    <a:pt x="9874" y="9336"/>
                  </a:cubicBezTo>
                  <a:cubicBezTo>
                    <a:pt x="9257" y="9986"/>
                    <a:pt x="11109" y="11027"/>
                    <a:pt x="12960" y="12068"/>
                  </a:cubicBezTo>
                  <a:cubicBezTo>
                    <a:pt x="14811" y="13109"/>
                    <a:pt x="16663" y="14150"/>
                    <a:pt x="17897" y="15321"/>
                  </a:cubicBezTo>
                  <a:cubicBezTo>
                    <a:pt x="19131" y="16492"/>
                    <a:pt x="19749" y="17794"/>
                    <a:pt x="16663" y="18835"/>
                  </a:cubicBezTo>
                  <a:cubicBezTo>
                    <a:pt x="13577" y="19876"/>
                    <a:pt x="6789" y="20656"/>
                    <a:pt x="0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4267250" y="3475875"/>
              <a:ext cx="88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3840"/>
                    <a:pt x="15429" y="7680"/>
                    <a:pt x="11829" y="11280"/>
                  </a:cubicBezTo>
                  <a:cubicBezTo>
                    <a:pt x="8229" y="14880"/>
                    <a:pt x="4114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4006900" y="3323475"/>
              <a:ext cx="1569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1920"/>
                    <a:pt x="16200" y="3840"/>
                    <a:pt x="18900" y="7440"/>
                  </a:cubicBezTo>
                  <a:cubicBezTo>
                    <a:pt x="21600" y="11040"/>
                    <a:pt x="18900" y="1632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4445555" y="3145675"/>
              <a:ext cx="101096" cy="29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43" fill="norm" stroke="1" extrusionOk="0">
                  <a:moveTo>
                    <a:pt x="3943" y="0"/>
                  </a:moveTo>
                  <a:cubicBezTo>
                    <a:pt x="2593" y="1379"/>
                    <a:pt x="1243" y="2757"/>
                    <a:pt x="793" y="5898"/>
                  </a:cubicBezTo>
                  <a:cubicBezTo>
                    <a:pt x="343" y="9038"/>
                    <a:pt x="793" y="13940"/>
                    <a:pt x="793" y="17004"/>
                  </a:cubicBezTo>
                  <a:cubicBezTo>
                    <a:pt x="793" y="20068"/>
                    <a:pt x="343" y="21294"/>
                    <a:pt x="118" y="21217"/>
                  </a:cubicBezTo>
                  <a:cubicBezTo>
                    <a:pt x="-107" y="21140"/>
                    <a:pt x="-107" y="19762"/>
                    <a:pt x="1018" y="18077"/>
                  </a:cubicBezTo>
                  <a:cubicBezTo>
                    <a:pt x="2143" y="16391"/>
                    <a:pt x="4393" y="14400"/>
                    <a:pt x="6643" y="13251"/>
                  </a:cubicBezTo>
                  <a:cubicBezTo>
                    <a:pt x="8893" y="12102"/>
                    <a:pt x="11143" y="11796"/>
                    <a:pt x="13168" y="11949"/>
                  </a:cubicBezTo>
                  <a:cubicBezTo>
                    <a:pt x="15193" y="12102"/>
                    <a:pt x="16993" y="12715"/>
                    <a:pt x="18568" y="13864"/>
                  </a:cubicBezTo>
                  <a:cubicBezTo>
                    <a:pt x="20143" y="15013"/>
                    <a:pt x="21493" y="16698"/>
                    <a:pt x="21493" y="17847"/>
                  </a:cubicBezTo>
                  <a:cubicBezTo>
                    <a:pt x="21493" y="18996"/>
                    <a:pt x="20143" y="19609"/>
                    <a:pt x="18118" y="20145"/>
                  </a:cubicBezTo>
                  <a:cubicBezTo>
                    <a:pt x="16093" y="20681"/>
                    <a:pt x="13393" y="21140"/>
                    <a:pt x="10918" y="21370"/>
                  </a:cubicBezTo>
                  <a:cubicBezTo>
                    <a:pt x="8443" y="21600"/>
                    <a:pt x="6193" y="21600"/>
                    <a:pt x="4168" y="21370"/>
                  </a:cubicBezTo>
                  <a:cubicBezTo>
                    <a:pt x="2143" y="21140"/>
                    <a:pt x="343" y="20681"/>
                    <a:pt x="1018" y="20221"/>
                  </a:cubicBezTo>
                  <a:cubicBezTo>
                    <a:pt x="1693" y="19762"/>
                    <a:pt x="4843" y="19302"/>
                    <a:pt x="7993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4615949" y="3367925"/>
              <a:ext cx="7624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8909" y="0"/>
                  </a:moveTo>
                  <a:cubicBezTo>
                    <a:pt x="6573" y="831"/>
                    <a:pt x="4238" y="1662"/>
                    <a:pt x="2487" y="2769"/>
                  </a:cubicBezTo>
                  <a:cubicBezTo>
                    <a:pt x="736" y="3877"/>
                    <a:pt x="-432" y="5262"/>
                    <a:pt x="152" y="6369"/>
                  </a:cubicBezTo>
                  <a:cubicBezTo>
                    <a:pt x="736" y="7477"/>
                    <a:pt x="3071" y="8308"/>
                    <a:pt x="5406" y="8169"/>
                  </a:cubicBezTo>
                  <a:cubicBezTo>
                    <a:pt x="7741" y="8031"/>
                    <a:pt x="10076" y="6923"/>
                    <a:pt x="12703" y="5954"/>
                  </a:cubicBezTo>
                  <a:cubicBezTo>
                    <a:pt x="15330" y="4985"/>
                    <a:pt x="18249" y="4154"/>
                    <a:pt x="19709" y="4431"/>
                  </a:cubicBezTo>
                  <a:cubicBezTo>
                    <a:pt x="21168" y="4708"/>
                    <a:pt x="21168" y="6092"/>
                    <a:pt x="20876" y="9138"/>
                  </a:cubicBezTo>
                  <a:cubicBezTo>
                    <a:pt x="20584" y="12185"/>
                    <a:pt x="20000" y="16892"/>
                    <a:pt x="19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4730800" y="3526675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4987699" y="3183775"/>
              <a:ext cx="101966" cy="34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18" fill="norm" stroke="1" extrusionOk="0">
                  <a:moveTo>
                    <a:pt x="11298" y="0"/>
                  </a:moveTo>
                  <a:cubicBezTo>
                    <a:pt x="9535" y="3424"/>
                    <a:pt x="7772" y="6849"/>
                    <a:pt x="6229" y="9615"/>
                  </a:cubicBezTo>
                  <a:cubicBezTo>
                    <a:pt x="4686" y="12380"/>
                    <a:pt x="3364" y="14488"/>
                    <a:pt x="2261" y="15871"/>
                  </a:cubicBezTo>
                  <a:cubicBezTo>
                    <a:pt x="1159" y="17254"/>
                    <a:pt x="278" y="17912"/>
                    <a:pt x="57" y="17846"/>
                  </a:cubicBezTo>
                  <a:cubicBezTo>
                    <a:pt x="-163" y="17780"/>
                    <a:pt x="278" y="16990"/>
                    <a:pt x="939" y="16266"/>
                  </a:cubicBezTo>
                  <a:cubicBezTo>
                    <a:pt x="1600" y="15541"/>
                    <a:pt x="2482" y="14883"/>
                    <a:pt x="4245" y="14159"/>
                  </a:cubicBezTo>
                  <a:cubicBezTo>
                    <a:pt x="6008" y="13434"/>
                    <a:pt x="8653" y="12644"/>
                    <a:pt x="11078" y="12512"/>
                  </a:cubicBezTo>
                  <a:cubicBezTo>
                    <a:pt x="13502" y="12380"/>
                    <a:pt x="15706" y="12907"/>
                    <a:pt x="17690" y="13961"/>
                  </a:cubicBezTo>
                  <a:cubicBezTo>
                    <a:pt x="19674" y="15015"/>
                    <a:pt x="21437" y="16595"/>
                    <a:pt x="21217" y="17780"/>
                  </a:cubicBezTo>
                  <a:cubicBezTo>
                    <a:pt x="20996" y="18966"/>
                    <a:pt x="18792" y="19756"/>
                    <a:pt x="16147" y="20349"/>
                  </a:cubicBezTo>
                  <a:cubicBezTo>
                    <a:pt x="13502" y="20941"/>
                    <a:pt x="10417" y="21337"/>
                    <a:pt x="7772" y="21468"/>
                  </a:cubicBezTo>
                  <a:cubicBezTo>
                    <a:pt x="5127" y="21600"/>
                    <a:pt x="2923" y="21468"/>
                    <a:pt x="1821" y="21073"/>
                  </a:cubicBezTo>
                  <a:cubicBezTo>
                    <a:pt x="719" y="20678"/>
                    <a:pt x="719" y="20020"/>
                    <a:pt x="719" y="19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5143550" y="3426164"/>
              <a:ext cx="120651" cy="188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21600" y="2014"/>
                  </a:moveTo>
                  <a:cubicBezTo>
                    <a:pt x="17811" y="1302"/>
                    <a:pt x="14021" y="590"/>
                    <a:pt x="10989" y="234"/>
                  </a:cubicBezTo>
                  <a:cubicBezTo>
                    <a:pt x="7958" y="-122"/>
                    <a:pt x="5684" y="-122"/>
                    <a:pt x="4358" y="590"/>
                  </a:cubicBezTo>
                  <a:cubicBezTo>
                    <a:pt x="3032" y="1302"/>
                    <a:pt x="2653" y="2726"/>
                    <a:pt x="4358" y="4507"/>
                  </a:cubicBezTo>
                  <a:cubicBezTo>
                    <a:pt x="6063" y="6287"/>
                    <a:pt x="9853" y="8423"/>
                    <a:pt x="12505" y="10678"/>
                  </a:cubicBezTo>
                  <a:cubicBezTo>
                    <a:pt x="15158" y="12933"/>
                    <a:pt x="16674" y="15307"/>
                    <a:pt x="16863" y="16968"/>
                  </a:cubicBezTo>
                  <a:cubicBezTo>
                    <a:pt x="17053" y="18630"/>
                    <a:pt x="15916" y="19579"/>
                    <a:pt x="13642" y="20291"/>
                  </a:cubicBezTo>
                  <a:cubicBezTo>
                    <a:pt x="11368" y="21003"/>
                    <a:pt x="7958" y="21478"/>
                    <a:pt x="5495" y="21003"/>
                  </a:cubicBezTo>
                  <a:cubicBezTo>
                    <a:pt x="3032" y="20529"/>
                    <a:pt x="1516" y="19104"/>
                    <a:pt x="0" y="17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5200700" y="3406025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5422950" y="3186637"/>
              <a:ext cx="99136" cy="47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472" fill="norm" stroke="1" extrusionOk="0">
                  <a:moveTo>
                    <a:pt x="0" y="440"/>
                  </a:moveTo>
                  <a:cubicBezTo>
                    <a:pt x="1800" y="156"/>
                    <a:pt x="3600" y="-128"/>
                    <a:pt x="7200" y="61"/>
                  </a:cubicBezTo>
                  <a:cubicBezTo>
                    <a:pt x="10800" y="251"/>
                    <a:pt x="16200" y="914"/>
                    <a:pt x="17775" y="2098"/>
                  </a:cubicBezTo>
                  <a:cubicBezTo>
                    <a:pt x="19350" y="3283"/>
                    <a:pt x="17100" y="4988"/>
                    <a:pt x="15525" y="6551"/>
                  </a:cubicBezTo>
                  <a:cubicBezTo>
                    <a:pt x="13950" y="8114"/>
                    <a:pt x="13050" y="9535"/>
                    <a:pt x="14175" y="11335"/>
                  </a:cubicBezTo>
                  <a:cubicBezTo>
                    <a:pt x="15300" y="13135"/>
                    <a:pt x="18450" y="15314"/>
                    <a:pt x="20025" y="16688"/>
                  </a:cubicBezTo>
                  <a:cubicBezTo>
                    <a:pt x="21600" y="18061"/>
                    <a:pt x="21600" y="18630"/>
                    <a:pt x="18675" y="19293"/>
                  </a:cubicBezTo>
                  <a:cubicBezTo>
                    <a:pt x="15750" y="19956"/>
                    <a:pt x="9900" y="20714"/>
                    <a:pt x="405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5607100" y="3418725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5607100" y="3488575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5798105" y="3240425"/>
              <a:ext cx="139910" cy="343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254" fill="norm" stroke="1" extrusionOk="0">
                  <a:moveTo>
                    <a:pt x="7548" y="10634"/>
                  </a:moveTo>
                  <a:cubicBezTo>
                    <a:pt x="5642" y="11682"/>
                    <a:pt x="3736" y="12729"/>
                    <a:pt x="2624" y="14169"/>
                  </a:cubicBezTo>
                  <a:cubicBezTo>
                    <a:pt x="1512" y="15609"/>
                    <a:pt x="1195" y="17442"/>
                    <a:pt x="877" y="18816"/>
                  </a:cubicBezTo>
                  <a:cubicBezTo>
                    <a:pt x="559" y="20191"/>
                    <a:pt x="242" y="21107"/>
                    <a:pt x="83" y="21238"/>
                  </a:cubicBezTo>
                  <a:cubicBezTo>
                    <a:pt x="-76" y="21369"/>
                    <a:pt x="-76" y="20714"/>
                    <a:pt x="718" y="18162"/>
                  </a:cubicBezTo>
                  <a:cubicBezTo>
                    <a:pt x="1512" y="15609"/>
                    <a:pt x="3100" y="11158"/>
                    <a:pt x="5165" y="7820"/>
                  </a:cubicBezTo>
                  <a:cubicBezTo>
                    <a:pt x="7230" y="4482"/>
                    <a:pt x="9771" y="2256"/>
                    <a:pt x="11836" y="1078"/>
                  </a:cubicBezTo>
                  <a:cubicBezTo>
                    <a:pt x="13900" y="-100"/>
                    <a:pt x="15489" y="-231"/>
                    <a:pt x="16918" y="293"/>
                  </a:cubicBezTo>
                  <a:cubicBezTo>
                    <a:pt x="18348" y="816"/>
                    <a:pt x="19618" y="1994"/>
                    <a:pt x="20412" y="4220"/>
                  </a:cubicBezTo>
                  <a:cubicBezTo>
                    <a:pt x="21206" y="6445"/>
                    <a:pt x="21524" y="9718"/>
                    <a:pt x="19142" y="12598"/>
                  </a:cubicBezTo>
                  <a:cubicBezTo>
                    <a:pt x="16759" y="15478"/>
                    <a:pt x="11677" y="17965"/>
                    <a:pt x="8183" y="19340"/>
                  </a:cubicBezTo>
                  <a:cubicBezTo>
                    <a:pt x="4689" y="20714"/>
                    <a:pt x="2783" y="20976"/>
                    <a:pt x="877" y="2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5899200" y="3575358"/>
              <a:ext cx="165101" cy="121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7076"/>
                  </a:moveTo>
                  <a:cubicBezTo>
                    <a:pt x="554" y="5214"/>
                    <a:pt x="1108" y="3352"/>
                    <a:pt x="2215" y="2048"/>
                  </a:cubicBezTo>
                  <a:cubicBezTo>
                    <a:pt x="3323" y="745"/>
                    <a:pt x="4985" y="0"/>
                    <a:pt x="6508" y="0"/>
                  </a:cubicBezTo>
                  <a:cubicBezTo>
                    <a:pt x="8031" y="0"/>
                    <a:pt x="9415" y="745"/>
                    <a:pt x="9692" y="2793"/>
                  </a:cubicBezTo>
                  <a:cubicBezTo>
                    <a:pt x="9969" y="4841"/>
                    <a:pt x="9138" y="8193"/>
                    <a:pt x="8169" y="10614"/>
                  </a:cubicBezTo>
                  <a:cubicBezTo>
                    <a:pt x="7200" y="13034"/>
                    <a:pt x="6092" y="14524"/>
                    <a:pt x="4985" y="16200"/>
                  </a:cubicBezTo>
                  <a:cubicBezTo>
                    <a:pt x="3877" y="17876"/>
                    <a:pt x="2769" y="19738"/>
                    <a:pt x="3046" y="20669"/>
                  </a:cubicBezTo>
                  <a:cubicBezTo>
                    <a:pt x="3323" y="21600"/>
                    <a:pt x="4985" y="21600"/>
                    <a:pt x="8308" y="21228"/>
                  </a:cubicBezTo>
                  <a:cubicBezTo>
                    <a:pt x="11631" y="20855"/>
                    <a:pt x="16615" y="20110"/>
                    <a:pt x="21600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3" name="Drawing"/>
          <p:cNvGrpSpPr/>
          <p:nvPr/>
        </p:nvGrpSpPr>
        <p:grpSpPr>
          <a:xfrm>
            <a:off x="341677" y="1184188"/>
            <a:ext cx="12612324" cy="8537663"/>
            <a:chOff x="0" y="0"/>
            <a:chExt cx="12612322" cy="8537660"/>
          </a:xfrm>
        </p:grpSpPr>
        <p:sp>
          <p:nvSpPr>
            <p:cNvPr id="1421" name="Line"/>
            <p:cNvSpPr/>
            <p:nvPr/>
          </p:nvSpPr>
          <p:spPr>
            <a:xfrm>
              <a:off x="1645872" y="282660"/>
              <a:ext cx="19051" cy="25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0"/>
                  </a:moveTo>
                  <a:cubicBezTo>
                    <a:pt x="2400" y="5444"/>
                    <a:pt x="4800" y="10888"/>
                    <a:pt x="6000" y="14137"/>
                  </a:cubicBezTo>
                  <a:cubicBezTo>
                    <a:pt x="7200" y="17385"/>
                    <a:pt x="7200" y="18439"/>
                    <a:pt x="8400" y="19405"/>
                  </a:cubicBezTo>
                  <a:cubicBezTo>
                    <a:pt x="9600" y="20371"/>
                    <a:pt x="12000" y="21249"/>
                    <a:pt x="14400" y="21424"/>
                  </a:cubicBezTo>
                  <a:cubicBezTo>
                    <a:pt x="16800" y="21600"/>
                    <a:pt x="19200" y="21073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617207" y="227618"/>
              <a:ext cx="188896" cy="333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255" fill="norm" stroke="1" extrusionOk="0">
                  <a:moveTo>
                    <a:pt x="1790" y="6751"/>
                  </a:moveTo>
                  <a:cubicBezTo>
                    <a:pt x="840" y="5536"/>
                    <a:pt x="-109" y="4321"/>
                    <a:pt x="10" y="3106"/>
                  </a:cubicBezTo>
                  <a:cubicBezTo>
                    <a:pt x="128" y="1891"/>
                    <a:pt x="1315" y="676"/>
                    <a:pt x="4520" y="204"/>
                  </a:cubicBezTo>
                  <a:cubicBezTo>
                    <a:pt x="7724" y="-269"/>
                    <a:pt x="12946" y="1"/>
                    <a:pt x="16388" y="1891"/>
                  </a:cubicBezTo>
                  <a:cubicBezTo>
                    <a:pt x="19829" y="3781"/>
                    <a:pt x="21491" y="7291"/>
                    <a:pt x="21135" y="10463"/>
                  </a:cubicBezTo>
                  <a:cubicBezTo>
                    <a:pt x="20779" y="13636"/>
                    <a:pt x="18405" y="16471"/>
                    <a:pt x="16150" y="18226"/>
                  </a:cubicBezTo>
                  <a:cubicBezTo>
                    <a:pt x="13895" y="19981"/>
                    <a:pt x="11759" y="20656"/>
                    <a:pt x="9979" y="20994"/>
                  </a:cubicBezTo>
                  <a:cubicBezTo>
                    <a:pt x="8199" y="21331"/>
                    <a:pt x="6775" y="21331"/>
                    <a:pt x="5706" y="21061"/>
                  </a:cubicBezTo>
                  <a:cubicBezTo>
                    <a:pt x="4638" y="20791"/>
                    <a:pt x="3926" y="20251"/>
                    <a:pt x="4638" y="20048"/>
                  </a:cubicBezTo>
                  <a:cubicBezTo>
                    <a:pt x="5350" y="19846"/>
                    <a:pt x="7487" y="19981"/>
                    <a:pt x="9623" y="20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899872" y="479510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976072" y="403310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2001472" y="485860"/>
              <a:ext cx="1079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0"/>
                  </a:moveTo>
                  <a:cubicBezTo>
                    <a:pt x="5082" y="9257"/>
                    <a:pt x="10165" y="18514"/>
                    <a:pt x="13765" y="20057"/>
                  </a:cubicBezTo>
                  <a:cubicBezTo>
                    <a:pt x="17365" y="21600"/>
                    <a:pt x="19482" y="15429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2280851" y="214512"/>
              <a:ext cx="114322" cy="406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04" fill="norm" stroke="1" extrusionOk="0">
                  <a:moveTo>
                    <a:pt x="21211" y="578"/>
                  </a:moveTo>
                  <a:cubicBezTo>
                    <a:pt x="19640" y="244"/>
                    <a:pt x="18069" y="-90"/>
                    <a:pt x="15320" y="21"/>
                  </a:cubicBezTo>
                  <a:cubicBezTo>
                    <a:pt x="12571" y="133"/>
                    <a:pt x="8644" y="689"/>
                    <a:pt x="6680" y="1580"/>
                  </a:cubicBezTo>
                  <a:cubicBezTo>
                    <a:pt x="4716" y="2471"/>
                    <a:pt x="4716" y="3696"/>
                    <a:pt x="5502" y="4809"/>
                  </a:cubicBezTo>
                  <a:cubicBezTo>
                    <a:pt x="6287" y="5922"/>
                    <a:pt x="7858" y="6924"/>
                    <a:pt x="8840" y="7704"/>
                  </a:cubicBezTo>
                  <a:cubicBezTo>
                    <a:pt x="9822" y="8483"/>
                    <a:pt x="10215" y="9040"/>
                    <a:pt x="9822" y="9541"/>
                  </a:cubicBezTo>
                  <a:cubicBezTo>
                    <a:pt x="9429" y="10042"/>
                    <a:pt x="8251" y="10487"/>
                    <a:pt x="8447" y="10877"/>
                  </a:cubicBezTo>
                  <a:cubicBezTo>
                    <a:pt x="8644" y="11267"/>
                    <a:pt x="10215" y="11601"/>
                    <a:pt x="11393" y="12046"/>
                  </a:cubicBezTo>
                  <a:cubicBezTo>
                    <a:pt x="12571" y="12491"/>
                    <a:pt x="13356" y="13048"/>
                    <a:pt x="13749" y="13605"/>
                  </a:cubicBezTo>
                  <a:cubicBezTo>
                    <a:pt x="14142" y="14162"/>
                    <a:pt x="14142" y="14718"/>
                    <a:pt x="12767" y="15498"/>
                  </a:cubicBezTo>
                  <a:cubicBezTo>
                    <a:pt x="11393" y="16277"/>
                    <a:pt x="8644" y="17279"/>
                    <a:pt x="6484" y="18058"/>
                  </a:cubicBezTo>
                  <a:cubicBezTo>
                    <a:pt x="4324" y="18838"/>
                    <a:pt x="2753" y="19395"/>
                    <a:pt x="1575" y="19951"/>
                  </a:cubicBezTo>
                  <a:cubicBezTo>
                    <a:pt x="396" y="20508"/>
                    <a:pt x="-389" y="21065"/>
                    <a:pt x="200" y="21287"/>
                  </a:cubicBezTo>
                  <a:cubicBezTo>
                    <a:pt x="789" y="21510"/>
                    <a:pt x="2753" y="21399"/>
                    <a:pt x="5502" y="21065"/>
                  </a:cubicBezTo>
                  <a:cubicBezTo>
                    <a:pt x="8251" y="20731"/>
                    <a:pt x="11786" y="20174"/>
                    <a:pt x="15320" y="1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2452322" y="333460"/>
              <a:ext cx="146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2263"/>
                    <a:pt x="7513" y="4526"/>
                    <a:pt x="11113" y="8126"/>
                  </a:cubicBezTo>
                  <a:cubicBezTo>
                    <a:pt x="14713" y="11726"/>
                    <a:pt x="18157" y="166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2465022" y="271662"/>
              <a:ext cx="139701" cy="34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693"/>
                  </a:moveTo>
                  <a:cubicBezTo>
                    <a:pt x="20291" y="293"/>
                    <a:pt x="18982" y="-107"/>
                    <a:pt x="17836" y="26"/>
                  </a:cubicBezTo>
                  <a:cubicBezTo>
                    <a:pt x="16691" y="160"/>
                    <a:pt x="15709" y="826"/>
                    <a:pt x="13745" y="3026"/>
                  </a:cubicBezTo>
                  <a:cubicBezTo>
                    <a:pt x="11782" y="5226"/>
                    <a:pt x="8836" y="8960"/>
                    <a:pt x="6382" y="12293"/>
                  </a:cubicBezTo>
                  <a:cubicBezTo>
                    <a:pt x="3927" y="15626"/>
                    <a:pt x="1964" y="18560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2630122" y="517610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2763472" y="562060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3017472" y="536660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3163522" y="543010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3309572" y="246307"/>
              <a:ext cx="184151" cy="309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1642"/>
                  </a:moveTo>
                  <a:cubicBezTo>
                    <a:pt x="0" y="908"/>
                    <a:pt x="0" y="173"/>
                    <a:pt x="497" y="26"/>
                  </a:cubicBezTo>
                  <a:cubicBezTo>
                    <a:pt x="993" y="-121"/>
                    <a:pt x="1986" y="320"/>
                    <a:pt x="4469" y="2450"/>
                  </a:cubicBezTo>
                  <a:cubicBezTo>
                    <a:pt x="6952" y="4581"/>
                    <a:pt x="10924" y="8401"/>
                    <a:pt x="14028" y="11855"/>
                  </a:cubicBezTo>
                  <a:cubicBezTo>
                    <a:pt x="17131" y="15308"/>
                    <a:pt x="19366" y="18393"/>
                    <a:pt x="21600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3392122" y="225510"/>
              <a:ext cx="1016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08"/>
                    <a:pt x="18000" y="815"/>
                    <a:pt x="15975" y="2174"/>
                  </a:cubicBezTo>
                  <a:cubicBezTo>
                    <a:pt x="13950" y="3532"/>
                    <a:pt x="11700" y="5842"/>
                    <a:pt x="9000" y="8491"/>
                  </a:cubicBezTo>
                  <a:cubicBezTo>
                    <a:pt x="6300" y="11140"/>
                    <a:pt x="3150" y="14128"/>
                    <a:pt x="1575" y="16370"/>
                  </a:cubicBezTo>
                  <a:cubicBezTo>
                    <a:pt x="0" y="18611"/>
                    <a:pt x="0" y="201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3541059" y="462577"/>
              <a:ext cx="69081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1071" y="9519"/>
                  </a:moveTo>
                  <a:cubicBezTo>
                    <a:pt x="1071" y="11349"/>
                    <a:pt x="1071" y="13180"/>
                    <a:pt x="744" y="12997"/>
                  </a:cubicBezTo>
                  <a:cubicBezTo>
                    <a:pt x="417" y="12814"/>
                    <a:pt x="-238" y="10617"/>
                    <a:pt x="89" y="8603"/>
                  </a:cubicBezTo>
                  <a:cubicBezTo>
                    <a:pt x="417" y="6590"/>
                    <a:pt x="1726" y="4759"/>
                    <a:pt x="4017" y="3112"/>
                  </a:cubicBezTo>
                  <a:cubicBezTo>
                    <a:pt x="6307" y="1464"/>
                    <a:pt x="9580" y="0"/>
                    <a:pt x="12198" y="0"/>
                  </a:cubicBezTo>
                  <a:cubicBezTo>
                    <a:pt x="14817" y="0"/>
                    <a:pt x="16780" y="1464"/>
                    <a:pt x="18417" y="4210"/>
                  </a:cubicBezTo>
                  <a:cubicBezTo>
                    <a:pt x="20053" y="6956"/>
                    <a:pt x="21362" y="10983"/>
                    <a:pt x="21362" y="14095"/>
                  </a:cubicBezTo>
                  <a:cubicBezTo>
                    <a:pt x="21362" y="17207"/>
                    <a:pt x="20053" y="19403"/>
                    <a:pt x="18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3665172" y="204198"/>
              <a:ext cx="95970" cy="415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498" fill="norm" stroke="1" extrusionOk="0">
                  <a:moveTo>
                    <a:pt x="0" y="117"/>
                  </a:moveTo>
                  <a:cubicBezTo>
                    <a:pt x="2298" y="8"/>
                    <a:pt x="4596" y="-102"/>
                    <a:pt x="6664" y="172"/>
                  </a:cubicBezTo>
                  <a:cubicBezTo>
                    <a:pt x="8732" y="446"/>
                    <a:pt x="10570" y="1104"/>
                    <a:pt x="10800" y="2146"/>
                  </a:cubicBezTo>
                  <a:cubicBezTo>
                    <a:pt x="11030" y="3187"/>
                    <a:pt x="9651" y="4613"/>
                    <a:pt x="8043" y="5874"/>
                  </a:cubicBezTo>
                  <a:cubicBezTo>
                    <a:pt x="6434" y="7135"/>
                    <a:pt x="4596" y="8231"/>
                    <a:pt x="4826" y="9273"/>
                  </a:cubicBezTo>
                  <a:cubicBezTo>
                    <a:pt x="5055" y="10314"/>
                    <a:pt x="7353" y="11301"/>
                    <a:pt x="10570" y="12452"/>
                  </a:cubicBezTo>
                  <a:cubicBezTo>
                    <a:pt x="13787" y="13604"/>
                    <a:pt x="17923" y="14919"/>
                    <a:pt x="19762" y="16345"/>
                  </a:cubicBezTo>
                  <a:cubicBezTo>
                    <a:pt x="21600" y="17770"/>
                    <a:pt x="21140" y="19305"/>
                    <a:pt x="17923" y="20182"/>
                  </a:cubicBezTo>
                  <a:cubicBezTo>
                    <a:pt x="14706" y="21059"/>
                    <a:pt x="8732" y="21279"/>
                    <a:pt x="2757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3849322" y="388566"/>
              <a:ext cx="222251" cy="12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21221"/>
                  </a:moveTo>
                  <a:cubicBezTo>
                    <a:pt x="0" y="17560"/>
                    <a:pt x="0" y="13899"/>
                    <a:pt x="720" y="10421"/>
                  </a:cubicBezTo>
                  <a:cubicBezTo>
                    <a:pt x="1440" y="6943"/>
                    <a:pt x="2880" y="3648"/>
                    <a:pt x="4114" y="1818"/>
                  </a:cubicBezTo>
                  <a:cubicBezTo>
                    <a:pt x="5349" y="-13"/>
                    <a:pt x="6377" y="-379"/>
                    <a:pt x="7200" y="353"/>
                  </a:cubicBezTo>
                  <a:cubicBezTo>
                    <a:pt x="8023" y="1085"/>
                    <a:pt x="8640" y="2916"/>
                    <a:pt x="9154" y="4929"/>
                  </a:cubicBezTo>
                  <a:cubicBezTo>
                    <a:pt x="9669" y="6943"/>
                    <a:pt x="10080" y="9140"/>
                    <a:pt x="10697" y="11519"/>
                  </a:cubicBezTo>
                  <a:cubicBezTo>
                    <a:pt x="11314" y="13899"/>
                    <a:pt x="12137" y="16462"/>
                    <a:pt x="13063" y="16828"/>
                  </a:cubicBezTo>
                  <a:cubicBezTo>
                    <a:pt x="13989" y="17194"/>
                    <a:pt x="15017" y="15363"/>
                    <a:pt x="16457" y="12618"/>
                  </a:cubicBezTo>
                  <a:cubicBezTo>
                    <a:pt x="17897" y="9872"/>
                    <a:pt x="19749" y="6211"/>
                    <a:pt x="21600" y="2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3893772" y="257260"/>
              <a:ext cx="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3887422" y="19376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3976322" y="250910"/>
              <a:ext cx="1" cy="63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3976322" y="193760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4005125" y="46581"/>
              <a:ext cx="115925" cy="25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173" fill="norm" stroke="1" extrusionOk="0">
                  <a:moveTo>
                    <a:pt x="15580" y="13264"/>
                  </a:moveTo>
                  <a:cubicBezTo>
                    <a:pt x="11723" y="13791"/>
                    <a:pt x="7866" y="14318"/>
                    <a:pt x="5359" y="14933"/>
                  </a:cubicBezTo>
                  <a:cubicBezTo>
                    <a:pt x="2852" y="15547"/>
                    <a:pt x="1695" y="16250"/>
                    <a:pt x="923" y="17128"/>
                  </a:cubicBezTo>
                  <a:cubicBezTo>
                    <a:pt x="152" y="18006"/>
                    <a:pt x="-234" y="19059"/>
                    <a:pt x="152" y="19938"/>
                  </a:cubicBezTo>
                  <a:cubicBezTo>
                    <a:pt x="537" y="20816"/>
                    <a:pt x="1695" y="21518"/>
                    <a:pt x="4395" y="20991"/>
                  </a:cubicBezTo>
                  <a:cubicBezTo>
                    <a:pt x="7095" y="20464"/>
                    <a:pt x="11337" y="18708"/>
                    <a:pt x="14423" y="15284"/>
                  </a:cubicBezTo>
                  <a:cubicBezTo>
                    <a:pt x="17509" y="11859"/>
                    <a:pt x="19437" y="6767"/>
                    <a:pt x="20402" y="3781"/>
                  </a:cubicBezTo>
                  <a:cubicBezTo>
                    <a:pt x="21366" y="796"/>
                    <a:pt x="21366" y="-82"/>
                    <a:pt x="20402" y="6"/>
                  </a:cubicBezTo>
                  <a:cubicBezTo>
                    <a:pt x="19437" y="94"/>
                    <a:pt x="17509" y="1147"/>
                    <a:pt x="16159" y="3869"/>
                  </a:cubicBezTo>
                  <a:cubicBezTo>
                    <a:pt x="14809" y="6591"/>
                    <a:pt x="14037" y="10981"/>
                    <a:pt x="14616" y="14055"/>
                  </a:cubicBezTo>
                  <a:cubicBezTo>
                    <a:pt x="15195" y="17128"/>
                    <a:pt x="17123" y="18884"/>
                    <a:pt x="19052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4300172" y="219160"/>
              <a:ext cx="133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745"/>
                    <a:pt x="10286" y="9491"/>
                    <a:pt x="13886" y="13091"/>
                  </a:cubicBezTo>
                  <a:cubicBezTo>
                    <a:pt x="17486" y="16691"/>
                    <a:pt x="19543" y="191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4287472" y="193760"/>
              <a:ext cx="1714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33" y="2090"/>
                    <a:pt x="14667" y="4181"/>
                    <a:pt x="11067" y="7142"/>
                  </a:cubicBezTo>
                  <a:cubicBezTo>
                    <a:pt x="7467" y="10103"/>
                    <a:pt x="3733" y="13935"/>
                    <a:pt x="1867" y="16490"/>
                  </a:cubicBezTo>
                  <a:cubicBezTo>
                    <a:pt x="0" y="19045"/>
                    <a:pt x="0" y="20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6213853" y="207407"/>
              <a:ext cx="153524" cy="378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439" fill="norm" stroke="1" extrusionOk="0">
                  <a:moveTo>
                    <a:pt x="5655" y="4986"/>
                  </a:moveTo>
                  <a:cubicBezTo>
                    <a:pt x="5655" y="9786"/>
                    <a:pt x="5655" y="14586"/>
                    <a:pt x="5229" y="17466"/>
                  </a:cubicBezTo>
                  <a:cubicBezTo>
                    <a:pt x="4803" y="20346"/>
                    <a:pt x="3950" y="21306"/>
                    <a:pt x="3382" y="21426"/>
                  </a:cubicBezTo>
                  <a:cubicBezTo>
                    <a:pt x="2813" y="21546"/>
                    <a:pt x="2529" y="20826"/>
                    <a:pt x="2387" y="18066"/>
                  </a:cubicBezTo>
                  <a:cubicBezTo>
                    <a:pt x="2245" y="15306"/>
                    <a:pt x="2245" y="10506"/>
                    <a:pt x="2671" y="7266"/>
                  </a:cubicBezTo>
                  <a:cubicBezTo>
                    <a:pt x="3098" y="4026"/>
                    <a:pt x="3950" y="2346"/>
                    <a:pt x="4945" y="1326"/>
                  </a:cubicBezTo>
                  <a:cubicBezTo>
                    <a:pt x="5940" y="306"/>
                    <a:pt x="7076" y="-54"/>
                    <a:pt x="8071" y="6"/>
                  </a:cubicBezTo>
                  <a:cubicBezTo>
                    <a:pt x="9066" y="66"/>
                    <a:pt x="9919" y="546"/>
                    <a:pt x="12192" y="2406"/>
                  </a:cubicBezTo>
                  <a:cubicBezTo>
                    <a:pt x="14466" y="4266"/>
                    <a:pt x="18161" y="7506"/>
                    <a:pt x="19724" y="10086"/>
                  </a:cubicBezTo>
                  <a:cubicBezTo>
                    <a:pt x="21287" y="12666"/>
                    <a:pt x="20719" y="14586"/>
                    <a:pt x="18587" y="16206"/>
                  </a:cubicBezTo>
                  <a:cubicBezTo>
                    <a:pt x="16455" y="17826"/>
                    <a:pt x="12761" y="19146"/>
                    <a:pt x="10061" y="19926"/>
                  </a:cubicBezTo>
                  <a:cubicBezTo>
                    <a:pt x="7361" y="20706"/>
                    <a:pt x="5655" y="20946"/>
                    <a:pt x="3950" y="21066"/>
                  </a:cubicBezTo>
                  <a:cubicBezTo>
                    <a:pt x="2245" y="21186"/>
                    <a:pt x="540" y="21186"/>
                    <a:pt x="113" y="20946"/>
                  </a:cubicBezTo>
                  <a:cubicBezTo>
                    <a:pt x="-313" y="20706"/>
                    <a:pt x="540" y="20226"/>
                    <a:pt x="1392" y="19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6370272" y="525019"/>
              <a:ext cx="114301" cy="109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0" y="4687"/>
                  </a:moveTo>
                  <a:cubicBezTo>
                    <a:pt x="1200" y="3056"/>
                    <a:pt x="2400" y="1426"/>
                    <a:pt x="4000" y="611"/>
                  </a:cubicBezTo>
                  <a:cubicBezTo>
                    <a:pt x="5600" y="-204"/>
                    <a:pt x="7600" y="-204"/>
                    <a:pt x="9200" y="611"/>
                  </a:cubicBezTo>
                  <a:cubicBezTo>
                    <a:pt x="10800" y="1426"/>
                    <a:pt x="12000" y="3056"/>
                    <a:pt x="12200" y="5909"/>
                  </a:cubicBezTo>
                  <a:cubicBezTo>
                    <a:pt x="12400" y="8762"/>
                    <a:pt x="11600" y="12838"/>
                    <a:pt x="10400" y="15487"/>
                  </a:cubicBezTo>
                  <a:cubicBezTo>
                    <a:pt x="9200" y="18136"/>
                    <a:pt x="7600" y="19358"/>
                    <a:pt x="7800" y="20173"/>
                  </a:cubicBezTo>
                  <a:cubicBezTo>
                    <a:pt x="8000" y="20988"/>
                    <a:pt x="10000" y="21396"/>
                    <a:pt x="12600" y="20581"/>
                  </a:cubicBezTo>
                  <a:cubicBezTo>
                    <a:pt x="15200" y="19766"/>
                    <a:pt x="18400" y="17728"/>
                    <a:pt x="21600" y="15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6560772" y="390610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6567122" y="460460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6831706" y="172321"/>
              <a:ext cx="129117" cy="38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1600" y="1202"/>
                  </a:moveTo>
                  <a:cubicBezTo>
                    <a:pt x="20184" y="728"/>
                    <a:pt x="18767" y="253"/>
                    <a:pt x="15757" y="75"/>
                  </a:cubicBezTo>
                  <a:cubicBezTo>
                    <a:pt x="12748" y="-103"/>
                    <a:pt x="8144" y="16"/>
                    <a:pt x="4957" y="668"/>
                  </a:cubicBezTo>
                  <a:cubicBezTo>
                    <a:pt x="1770" y="1321"/>
                    <a:pt x="0" y="2508"/>
                    <a:pt x="0" y="3754"/>
                  </a:cubicBezTo>
                  <a:cubicBezTo>
                    <a:pt x="0" y="5000"/>
                    <a:pt x="1770" y="6306"/>
                    <a:pt x="3187" y="7552"/>
                  </a:cubicBezTo>
                  <a:cubicBezTo>
                    <a:pt x="4603" y="8798"/>
                    <a:pt x="5666" y="9985"/>
                    <a:pt x="5489" y="10756"/>
                  </a:cubicBezTo>
                  <a:cubicBezTo>
                    <a:pt x="5311" y="11528"/>
                    <a:pt x="3895" y="11884"/>
                    <a:pt x="3541" y="12359"/>
                  </a:cubicBezTo>
                  <a:cubicBezTo>
                    <a:pt x="3187" y="12833"/>
                    <a:pt x="3895" y="13427"/>
                    <a:pt x="3895" y="14317"/>
                  </a:cubicBezTo>
                  <a:cubicBezTo>
                    <a:pt x="3895" y="15207"/>
                    <a:pt x="3187" y="16394"/>
                    <a:pt x="2656" y="17284"/>
                  </a:cubicBezTo>
                  <a:cubicBezTo>
                    <a:pt x="2125" y="18174"/>
                    <a:pt x="1770" y="18767"/>
                    <a:pt x="1593" y="19420"/>
                  </a:cubicBezTo>
                  <a:cubicBezTo>
                    <a:pt x="1416" y="20073"/>
                    <a:pt x="1416" y="20785"/>
                    <a:pt x="3187" y="21141"/>
                  </a:cubicBezTo>
                  <a:cubicBezTo>
                    <a:pt x="4957" y="21497"/>
                    <a:pt x="8498" y="21497"/>
                    <a:pt x="10977" y="21319"/>
                  </a:cubicBezTo>
                  <a:cubicBezTo>
                    <a:pt x="13456" y="21141"/>
                    <a:pt x="14872" y="20785"/>
                    <a:pt x="16289" y="20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7005272" y="231860"/>
              <a:ext cx="15584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0" y="0"/>
                  </a:moveTo>
                  <a:cubicBezTo>
                    <a:pt x="1459" y="167"/>
                    <a:pt x="2919" y="335"/>
                    <a:pt x="4962" y="1674"/>
                  </a:cubicBezTo>
                  <a:cubicBezTo>
                    <a:pt x="7005" y="3014"/>
                    <a:pt x="9632" y="5526"/>
                    <a:pt x="11676" y="7033"/>
                  </a:cubicBezTo>
                  <a:cubicBezTo>
                    <a:pt x="13719" y="8540"/>
                    <a:pt x="15178" y="9042"/>
                    <a:pt x="16492" y="9042"/>
                  </a:cubicBezTo>
                  <a:cubicBezTo>
                    <a:pt x="17805" y="9042"/>
                    <a:pt x="18973" y="8540"/>
                    <a:pt x="19849" y="7367"/>
                  </a:cubicBezTo>
                  <a:cubicBezTo>
                    <a:pt x="20724" y="6195"/>
                    <a:pt x="21308" y="4353"/>
                    <a:pt x="21454" y="2847"/>
                  </a:cubicBezTo>
                  <a:cubicBezTo>
                    <a:pt x="21600" y="1340"/>
                    <a:pt x="21308" y="167"/>
                    <a:pt x="20724" y="84"/>
                  </a:cubicBezTo>
                  <a:cubicBezTo>
                    <a:pt x="20141" y="0"/>
                    <a:pt x="19265" y="1005"/>
                    <a:pt x="17951" y="3684"/>
                  </a:cubicBezTo>
                  <a:cubicBezTo>
                    <a:pt x="16638" y="6363"/>
                    <a:pt x="14886" y="10716"/>
                    <a:pt x="13865" y="13981"/>
                  </a:cubicBezTo>
                  <a:cubicBezTo>
                    <a:pt x="12843" y="17247"/>
                    <a:pt x="12551" y="19423"/>
                    <a:pt x="12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7202122" y="447760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7259272" y="479510"/>
              <a:ext cx="635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7360872" y="466810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7570422" y="454110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7932372" y="149310"/>
              <a:ext cx="1206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3120"/>
                    <a:pt x="6063" y="6240"/>
                    <a:pt x="8147" y="9000"/>
                  </a:cubicBezTo>
                  <a:cubicBezTo>
                    <a:pt x="10232" y="11760"/>
                    <a:pt x="11368" y="14160"/>
                    <a:pt x="13263" y="16200"/>
                  </a:cubicBezTo>
                  <a:cubicBezTo>
                    <a:pt x="15158" y="18240"/>
                    <a:pt x="17811" y="19920"/>
                    <a:pt x="19326" y="20760"/>
                  </a:cubicBezTo>
                  <a:cubicBezTo>
                    <a:pt x="20842" y="21600"/>
                    <a:pt x="2122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8002238" y="176595"/>
              <a:ext cx="101585" cy="376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331" fill="norm" stroke="1" extrusionOk="0">
                  <a:moveTo>
                    <a:pt x="21156" y="1333"/>
                  </a:moveTo>
                  <a:cubicBezTo>
                    <a:pt x="21156" y="613"/>
                    <a:pt x="21156" y="-107"/>
                    <a:pt x="20936" y="13"/>
                  </a:cubicBezTo>
                  <a:cubicBezTo>
                    <a:pt x="20715" y="133"/>
                    <a:pt x="20274" y="1093"/>
                    <a:pt x="18511" y="3313"/>
                  </a:cubicBezTo>
                  <a:cubicBezTo>
                    <a:pt x="16748" y="5533"/>
                    <a:pt x="13662" y="9013"/>
                    <a:pt x="10576" y="11893"/>
                  </a:cubicBezTo>
                  <a:cubicBezTo>
                    <a:pt x="7491" y="14773"/>
                    <a:pt x="4405" y="17053"/>
                    <a:pt x="2421" y="18613"/>
                  </a:cubicBezTo>
                  <a:cubicBezTo>
                    <a:pt x="438" y="20173"/>
                    <a:pt x="-444" y="21013"/>
                    <a:pt x="217" y="21253"/>
                  </a:cubicBezTo>
                  <a:cubicBezTo>
                    <a:pt x="878" y="21493"/>
                    <a:pt x="3083" y="21133"/>
                    <a:pt x="5287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8122872" y="428710"/>
              <a:ext cx="14868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0" y="7958"/>
                  </a:moveTo>
                  <a:cubicBezTo>
                    <a:pt x="0" y="9853"/>
                    <a:pt x="0" y="11747"/>
                    <a:pt x="0" y="13642"/>
                  </a:cubicBezTo>
                  <a:cubicBezTo>
                    <a:pt x="0" y="15537"/>
                    <a:pt x="0" y="17432"/>
                    <a:pt x="456" y="17242"/>
                  </a:cubicBezTo>
                  <a:cubicBezTo>
                    <a:pt x="913" y="17053"/>
                    <a:pt x="1825" y="14779"/>
                    <a:pt x="2738" y="12695"/>
                  </a:cubicBezTo>
                  <a:cubicBezTo>
                    <a:pt x="3651" y="10611"/>
                    <a:pt x="4563" y="8716"/>
                    <a:pt x="5628" y="6821"/>
                  </a:cubicBezTo>
                  <a:cubicBezTo>
                    <a:pt x="6693" y="4926"/>
                    <a:pt x="7910" y="3032"/>
                    <a:pt x="8670" y="3032"/>
                  </a:cubicBezTo>
                  <a:cubicBezTo>
                    <a:pt x="9431" y="3032"/>
                    <a:pt x="9735" y="4926"/>
                    <a:pt x="9887" y="7011"/>
                  </a:cubicBezTo>
                  <a:cubicBezTo>
                    <a:pt x="10039" y="9095"/>
                    <a:pt x="10039" y="11368"/>
                    <a:pt x="10192" y="11368"/>
                  </a:cubicBezTo>
                  <a:cubicBezTo>
                    <a:pt x="10344" y="11368"/>
                    <a:pt x="10648" y="9095"/>
                    <a:pt x="11408" y="7200"/>
                  </a:cubicBezTo>
                  <a:cubicBezTo>
                    <a:pt x="12169" y="5305"/>
                    <a:pt x="13386" y="3789"/>
                    <a:pt x="14603" y="2463"/>
                  </a:cubicBezTo>
                  <a:cubicBezTo>
                    <a:pt x="15820" y="1137"/>
                    <a:pt x="17037" y="0"/>
                    <a:pt x="18254" y="0"/>
                  </a:cubicBezTo>
                  <a:cubicBezTo>
                    <a:pt x="19470" y="0"/>
                    <a:pt x="20687" y="1137"/>
                    <a:pt x="21144" y="3979"/>
                  </a:cubicBezTo>
                  <a:cubicBezTo>
                    <a:pt x="21600" y="6821"/>
                    <a:pt x="21296" y="11368"/>
                    <a:pt x="20839" y="14589"/>
                  </a:cubicBezTo>
                  <a:cubicBezTo>
                    <a:pt x="20383" y="17811"/>
                    <a:pt x="19775" y="19705"/>
                    <a:pt x="191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8383222" y="138727"/>
              <a:ext cx="63501" cy="4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43"/>
                  </a:moveTo>
                  <a:cubicBezTo>
                    <a:pt x="2160" y="421"/>
                    <a:pt x="4320" y="0"/>
                    <a:pt x="6480" y="0"/>
                  </a:cubicBezTo>
                  <a:cubicBezTo>
                    <a:pt x="8640" y="0"/>
                    <a:pt x="10800" y="421"/>
                    <a:pt x="13320" y="1264"/>
                  </a:cubicBezTo>
                  <a:cubicBezTo>
                    <a:pt x="15840" y="2107"/>
                    <a:pt x="18720" y="3372"/>
                    <a:pt x="19080" y="4531"/>
                  </a:cubicBezTo>
                  <a:cubicBezTo>
                    <a:pt x="19440" y="5690"/>
                    <a:pt x="17280" y="6743"/>
                    <a:pt x="16200" y="7797"/>
                  </a:cubicBezTo>
                  <a:cubicBezTo>
                    <a:pt x="15120" y="8851"/>
                    <a:pt x="15120" y="9904"/>
                    <a:pt x="16200" y="10642"/>
                  </a:cubicBezTo>
                  <a:cubicBezTo>
                    <a:pt x="17280" y="11380"/>
                    <a:pt x="19440" y="11801"/>
                    <a:pt x="20520" y="12855"/>
                  </a:cubicBezTo>
                  <a:cubicBezTo>
                    <a:pt x="21600" y="13908"/>
                    <a:pt x="21600" y="15594"/>
                    <a:pt x="21600" y="16753"/>
                  </a:cubicBezTo>
                  <a:cubicBezTo>
                    <a:pt x="21600" y="17912"/>
                    <a:pt x="21600" y="18544"/>
                    <a:pt x="21240" y="19124"/>
                  </a:cubicBezTo>
                  <a:cubicBezTo>
                    <a:pt x="20880" y="19703"/>
                    <a:pt x="20160" y="20230"/>
                    <a:pt x="18360" y="20704"/>
                  </a:cubicBezTo>
                  <a:cubicBezTo>
                    <a:pt x="16560" y="21179"/>
                    <a:pt x="13680" y="21600"/>
                    <a:pt x="11160" y="21600"/>
                  </a:cubicBezTo>
                  <a:cubicBezTo>
                    <a:pt x="8640" y="21600"/>
                    <a:pt x="6480" y="21179"/>
                    <a:pt x="4320" y="20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8596605" y="329065"/>
              <a:ext cx="231118" cy="86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125" fill="norm" stroke="1" extrusionOk="0">
                  <a:moveTo>
                    <a:pt x="3179" y="21125"/>
                  </a:moveTo>
                  <a:cubicBezTo>
                    <a:pt x="2197" y="20096"/>
                    <a:pt x="1216" y="19068"/>
                    <a:pt x="626" y="16754"/>
                  </a:cubicBezTo>
                  <a:cubicBezTo>
                    <a:pt x="37" y="14439"/>
                    <a:pt x="-159" y="10839"/>
                    <a:pt x="136" y="7754"/>
                  </a:cubicBezTo>
                  <a:cubicBezTo>
                    <a:pt x="430" y="4668"/>
                    <a:pt x="1216" y="2096"/>
                    <a:pt x="2099" y="811"/>
                  </a:cubicBezTo>
                  <a:cubicBezTo>
                    <a:pt x="2983" y="-475"/>
                    <a:pt x="3965" y="-475"/>
                    <a:pt x="5437" y="2611"/>
                  </a:cubicBezTo>
                  <a:cubicBezTo>
                    <a:pt x="6910" y="5696"/>
                    <a:pt x="8874" y="11868"/>
                    <a:pt x="11034" y="14696"/>
                  </a:cubicBezTo>
                  <a:cubicBezTo>
                    <a:pt x="13194" y="17525"/>
                    <a:pt x="15550" y="17011"/>
                    <a:pt x="17317" y="14439"/>
                  </a:cubicBezTo>
                  <a:cubicBezTo>
                    <a:pt x="19085" y="11868"/>
                    <a:pt x="20263" y="7239"/>
                    <a:pt x="21441" y="2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8649922" y="193760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8637222" y="13661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8719772" y="187410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8738822" y="10486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8772388" y="-1"/>
              <a:ext cx="129947" cy="286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377" fill="norm" stroke="1" extrusionOk="0">
                  <a:moveTo>
                    <a:pt x="15135" y="13014"/>
                  </a:moveTo>
                  <a:cubicBezTo>
                    <a:pt x="13420" y="12699"/>
                    <a:pt x="11706" y="12383"/>
                    <a:pt x="9135" y="13329"/>
                  </a:cubicBezTo>
                  <a:cubicBezTo>
                    <a:pt x="6563" y="14275"/>
                    <a:pt x="3135" y="16483"/>
                    <a:pt x="1420" y="18059"/>
                  </a:cubicBezTo>
                  <a:cubicBezTo>
                    <a:pt x="-294" y="19636"/>
                    <a:pt x="-294" y="20582"/>
                    <a:pt x="563" y="21055"/>
                  </a:cubicBezTo>
                  <a:cubicBezTo>
                    <a:pt x="1420" y="21528"/>
                    <a:pt x="3135" y="21528"/>
                    <a:pt x="5020" y="20740"/>
                  </a:cubicBezTo>
                  <a:cubicBezTo>
                    <a:pt x="6906" y="19951"/>
                    <a:pt x="8963" y="18375"/>
                    <a:pt x="11706" y="15064"/>
                  </a:cubicBezTo>
                  <a:cubicBezTo>
                    <a:pt x="14449" y="11753"/>
                    <a:pt x="17877" y="6708"/>
                    <a:pt x="19592" y="3791"/>
                  </a:cubicBezTo>
                  <a:cubicBezTo>
                    <a:pt x="21306" y="874"/>
                    <a:pt x="21306" y="86"/>
                    <a:pt x="20620" y="7"/>
                  </a:cubicBezTo>
                  <a:cubicBezTo>
                    <a:pt x="19935" y="-72"/>
                    <a:pt x="18563" y="559"/>
                    <a:pt x="17535" y="2924"/>
                  </a:cubicBezTo>
                  <a:cubicBezTo>
                    <a:pt x="16506" y="5289"/>
                    <a:pt x="15820" y="9388"/>
                    <a:pt x="16335" y="12383"/>
                  </a:cubicBezTo>
                  <a:cubicBezTo>
                    <a:pt x="16849" y="15379"/>
                    <a:pt x="18563" y="17271"/>
                    <a:pt x="20277" y="19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9132522" y="168360"/>
              <a:ext cx="1270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77"/>
                    <a:pt x="3600" y="554"/>
                    <a:pt x="7200" y="4154"/>
                  </a:cubicBezTo>
                  <a:cubicBezTo>
                    <a:pt x="10800" y="7754"/>
                    <a:pt x="16200" y="146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9234122" y="168360"/>
              <a:ext cx="1079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1157"/>
                    <a:pt x="17365" y="2314"/>
                    <a:pt x="14612" y="4693"/>
                  </a:cubicBezTo>
                  <a:cubicBezTo>
                    <a:pt x="11859" y="7071"/>
                    <a:pt x="8471" y="10671"/>
                    <a:pt x="5929" y="13693"/>
                  </a:cubicBezTo>
                  <a:cubicBezTo>
                    <a:pt x="3388" y="16714"/>
                    <a:pt x="1694" y="19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015927" y="1063710"/>
              <a:ext cx="162413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600" fill="norm" stroke="1" extrusionOk="0">
                  <a:moveTo>
                    <a:pt x="2694" y="0"/>
                  </a:moveTo>
                  <a:cubicBezTo>
                    <a:pt x="2140" y="3733"/>
                    <a:pt x="1586" y="7467"/>
                    <a:pt x="1310" y="10600"/>
                  </a:cubicBezTo>
                  <a:cubicBezTo>
                    <a:pt x="1033" y="13733"/>
                    <a:pt x="1033" y="16267"/>
                    <a:pt x="1033" y="17867"/>
                  </a:cubicBezTo>
                  <a:cubicBezTo>
                    <a:pt x="1033" y="19467"/>
                    <a:pt x="1033" y="20133"/>
                    <a:pt x="894" y="20067"/>
                  </a:cubicBezTo>
                  <a:cubicBezTo>
                    <a:pt x="756" y="20000"/>
                    <a:pt x="479" y="19200"/>
                    <a:pt x="202" y="17933"/>
                  </a:cubicBezTo>
                  <a:cubicBezTo>
                    <a:pt x="-75" y="16667"/>
                    <a:pt x="-352" y="14933"/>
                    <a:pt x="1448" y="13467"/>
                  </a:cubicBezTo>
                  <a:cubicBezTo>
                    <a:pt x="3248" y="12000"/>
                    <a:pt x="7125" y="10800"/>
                    <a:pt x="10448" y="9333"/>
                  </a:cubicBezTo>
                  <a:cubicBezTo>
                    <a:pt x="13771" y="7867"/>
                    <a:pt x="16540" y="6133"/>
                    <a:pt x="18063" y="4933"/>
                  </a:cubicBezTo>
                  <a:cubicBezTo>
                    <a:pt x="19586" y="3733"/>
                    <a:pt x="19863" y="3067"/>
                    <a:pt x="20279" y="2400"/>
                  </a:cubicBezTo>
                  <a:cubicBezTo>
                    <a:pt x="20694" y="1733"/>
                    <a:pt x="21248" y="1067"/>
                    <a:pt x="21248" y="1267"/>
                  </a:cubicBezTo>
                  <a:cubicBezTo>
                    <a:pt x="21248" y="1467"/>
                    <a:pt x="20694" y="2533"/>
                    <a:pt x="19863" y="5200"/>
                  </a:cubicBezTo>
                  <a:cubicBezTo>
                    <a:pt x="19033" y="7867"/>
                    <a:pt x="17925" y="12133"/>
                    <a:pt x="17786" y="15133"/>
                  </a:cubicBezTo>
                  <a:cubicBezTo>
                    <a:pt x="17648" y="18133"/>
                    <a:pt x="18479" y="19867"/>
                    <a:pt x="193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199506" y="1324060"/>
              <a:ext cx="50031" cy="97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2" h="21170" fill="norm" stroke="1" extrusionOk="0">
                  <a:moveTo>
                    <a:pt x="3456" y="1379"/>
                  </a:moveTo>
                  <a:cubicBezTo>
                    <a:pt x="1728" y="5974"/>
                    <a:pt x="0" y="10570"/>
                    <a:pt x="0" y="14017"/>
                  </a:cubicBezTo>
                  <a:cubicBezTo>
                    <a:pt x="0" y="17464"/>
                    <a:pt x="1728" y="19762"/>
                    <a:pt x="4752" y="20681"/>
                  </a:cubicBezTo>
                  <a:cubicBezTo>
                    <a:pt x="7776" y="21600"/>
                    <a:pt x="12096" y="21140"/>
                    <a:pt x="15552" y="19991"/>
                  </a:cubicBezTo>
                  <a:cubicBezTo>
                    <a:pt x="19008" y="18843"/>
                    <a:pt x="21600" y="17004"/>
                    <a:pt x="19872" y="13557"/>
                  </a:cubicBezTo>
                  <a:cubicBezTo>
                    <a:pt x="18144" y="10111"/>
                    <a:pt x="12096" y="5055"/>
                    <a:pt x="60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3328622" y="117166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3341322" y="131136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3658822" y="1089110"/>
              <a:ext cx="1968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3" y="2533"/>
                    <a:pt x="4645" y="5067"/>
                    <a:pt x="7316" y="7667"/>
                  </a:cubicBezTo>
                  <a:cubicBezTo>
                    <a:pt x="9987" y="10267"/>
                    <a:pt x="13006" y="12933"/>
                    <a:pt x="15445" y="15267"/>
                  </a:cubicBezTo>
                  <a:cubicBezTo>
                    <a:pt x="17884" y="17600"/>
                    <a:pt x="19742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3696922" y="1070060"/>
              <a:ext cx="1651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38" y="3857"/>
                    <a:pt x="11077" y="7714"/>
                    <a:pt x="7477" y="11314"/>
                  </a:cubicBezTo>
                  <a:cubicBezTo>
                    <a:pt x="3877" y="14914"/>
                    <a:pt x="1938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4001722" y="1231704"/>
              <a:ext cx="1714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67" y="11375"/>
                    <a:pt x="11733" y="2735"/>
                    <a:pt x="15333" y="575"/>
                  </a:cubicBezTo>
                  <a:cubicBezTo>
                    <a:pt x="18933" y="-1585"/>
                    <a:pt x="2026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3993881" y="1324060"/>
              <a:ext cx="153892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0873" fill="norm" stroke="1" extrusionOk="0">
                  <a:moveTo>
                    <a:pt x="3708" y="7200"/>
                  </a:moveTo>
                  <a:cubicBezTo>
                    <a:pt x="1665" y="12000"/>
                    <a:pt x="-378" y="16800"/>
                    <a:pt x="60" y="19200"/>
                  </a:cubicBezTo>
                  <a:cubicBezTo>
                    <a:pt x="498" y="21600"/>
                    <a:pt x="3417" y="21600"/>
                    <a:pt x="7357" y="18000"/>
                  </a:cubicBezTo>
                  <a:cubicBezTo>
                    <a:pt x="11298" y="14400"/>
                    <a:pt x="16260" y="7200"/>
                    <a:pt x="212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4041002" y="944794"/>
              <a:ext cx="132171" cy="250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72" fill="norm" stroke="1" extrusionOk="0">
                  <a:moveTo>
                    <a:pt x="12152" y="13353"/>
                  </a:moveTo>
                  <a:cubicBezTo>
                    <a:pt x="10438" y="12993"/>
                    <a:pt x="8723" y="12633"/>
                    <a:pt x="7352" y="12813"/>
                  </a:cubicBezTo>
                  <a:cubicBezTo>
                    <a:pt x="5980" y="12993"/>
                    <a:pt x="4952" y="13713"/>
                    <a:pt x="3752" y="14793"/>
                  </a:cubicBezTo>
                  <a:cubicBezTo>
                    <a:pt x="2552" y="15873"/>
                    <a:pt x="1180" y="17313"/>
                    <a:pt x="495" y="18483"/>
                  </a:cubicBezTo>
                  <a:cubicBezTo>
                    <a:pt x="-191" y="19653"/>
                    <a:pt x="-191" y="20553"/>
                    <a:pt x="666" y="21003"/>
                  </a:cubicBezTo>
                  <a:cubicBezTo>
                    <a:pt x="1523" y="21453"/>
                    <a:pt x="3238" y="21453"/>
                    <a:pt x="5980" y="20103"/>
                  </a:cubicBezTo>
                  <a:cubicBezTo>
                    <a:pt x="8723" y="18753"/>
                    <a:pt x="12495" y="16053"/>
                    <a:pt x="14895" y="12813"/>
                  </a:cubicBezTo>
                  <a:cubicBezTo>
                    <a:pt x="17295" y="9573"/>
                    <a:pt x="18323" y="5793"/>
                    <a:pt x="18666" y="3453"/>
                  </a:cubicBezTo>
                  <a:cubicBezTo>
                    <a:pt x="19009" y="1113"/>
                    <a:pt x="18666" y="213"/>
                    <a:pt x="17809" y="33"/>
                  </a:cubicBezTo>
                  <a:cubicBezTo>
                    <a:pt x="16952" y="-147"/>
                    <a:pt x="15580" y="393"/>
                    <a:pt x="14895" y="2283"/>
                  </a:cubicBezTo>
                  <a:cubicBezTo>
                    <a:pt x="14209" y="4173"/>
                    <a:pt x="14209" y="7413"/>
                    <a:pt x="15409" y="10653"/>
                  </a:cubicBezTo>
                  <a:cubicBezTo>
                    <a:pt x="16609" y="13893"/>
                    <a:pt x="19009" y="17133"/>
                    <a:pt x="21409" y="20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4319222" y="1095460"/>
              <a:ext cx="889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4401772" y="1101810"/>
              <a:ext cx="952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2240"/>
                    <a:pt x="13920" y="4480"/>
                    <a:pt x="10320" y="7600"/>
                  </a:cubicBezTo>
                  <a:cubicBezTo>
                    <a:pt x="6720" y="10720"/>
                    <a:pt x="3360" y="14720"/>
                    <a:pt x="1680" y="17200"/>
                  </a:cubicBezTo>
                  <a:cubicBezTo>
                    <a:pt x="0" y="19680"/>
                    <a:pt x="0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5417772" y="1247860"/>
              <a:ext cx="146051" cy="194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78" y="4696"/>
                    <a:pt x="3757" y="9391"/>
                    <a:pt x="5009" y="12678"/>
                  </a:cubicBezTo>
                  <a:cubicBezTo>
                    <a:pt x="6261" y="15965"/>
                    <a:pt x="6887" y="17843"/>
                    <a:pt x="7670" y="19252"/>
                  </a:cubicBezTo>
                  <a:cubicBezTo>
                    <a:pt x="8452" y="20661"/>
                    <a:pt x="9391" y="21600"/>
                    <a:pt x="10330" y="21600"/>
                  </a:cubicBezTo>
                  <a:cubicBezTo>
                    <a:pt x="11270" y="21600"/>
                    <a:pt x="12209" y="20661"/>
                    <a:pt x="13148" y="18196"/>
                  </a:cubicBezTo>
                  <a:cubicBezTo>
                    <a:pt x="14087" y="15730"/>
                    <a:pt x="15026" y="11739"/>
                    <a:pt x="15652" y="8687"/>
                  </a:cubicBezTo>
                  <a:cubicBezTo>
                    <a:pt x="16278" y="5635"/>
                    <a:pt x="16591" y="3522"/>
                    <a:pt x="17530" y="2583"/>
                  </a:cubicBezTo>
                  <a:cubicBezTo>
                    <a:pt x="18470" y="1643"/>
                    <a:pt x="20035" y="1878"/>
                    <a:pt x="21600" y="2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5576522" y="1235152"/>
              <a:ext cx="84198" cy="193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223" fill="norm" stroke="1" extrusionOk="0">
                  <a:moveTo>
                    <a:pt x="15805" y="4182"/>
                  </a:moveTo>
                  <a:cubicBezTo>
                    <a:pt x="15278" y="3021"/>
                    <a:pt x="14751" y="1859"/>
                    <a:pt x="12644" y="1046"/>
                  </a:cubicBezTo>
                  <a:cubicBezTo>
                    <a:pt x="10537" y="234"/>
                    <a:pt x="6849" y="-231"/>
                    <a:pt x="4215" y="117"/>
                  </a:cubicBezTo>
                  <a:cubicBezTo>
                    <a:pt x="1580" y="466"/>
                    <a:pt x="0" y="1627"/>
                    <a:pt x="0" y="3369"/>
                  </a:cubicBezTo>
                  <a:cubicBezTo>
                    <a:pt x="0" y="5111"/>
                    <a:pt x="1580" y="7434"/>
                    <a:pt x="5268" y="9872"/>
                  </a:cubicBezTo>
                  <a:cubicBezTo>
                    <a:pt x="8956" y="12311"/>
                    <a:pt x="14751" y="14866"/>
                    <a:pt x="17912" y="16724"/>
                  </a:cubicBezTo>
                  <a:cubicBezTo>
                    <a:pt x="21073" y="18582"/>
                    <a:pt x="21600" y="19743"/>
                    <a:pt x="20283" y="20440"/>
                  </a:cubicBezTo>
                  <a:cubicBezTo>
                    <a:pt x="18966" y="21137"/>
                    <a:pt x="15805" y="21369"/>
                    <a:pt x="13171" y="21137"/>
                  </a:cubicBezTo>
                  <a:cubicBezTo>
                    <a:pt x="10537" y="20904"/>
                    <a:pt x="8429" y="20208"/>
                    <a:pt x="6322" y="19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5722572" y="1368510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6511062" y="1038310"/>
              <a:ext cx="19227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6218" y="0"/>
                  </a:moveTo>
                  <a:cubicBezTo>
                    <a:pt x="5749" y="4211"/>
                    <a:pt x="5279" y="8423"/>
                    <a:pt x="5162" y="11479"/>
                  </a:cubicBezTo>
                  <a:cubicBezTo>
                    <a:pt x="5044" y="14536"/>
                    <a:pt x="5279" y="16438"/>
                    <a:pt x="5396" y="17728"/>
                  </a:cubicBezTo>
                  <a:cubicBezTo>
                    <a:pt x="5514" y="19019"/>
                    <a:pt x="5514" y="19698"/>
                    <a:pt x="4927" y="19902"/>
                  </a:cubicBezTo>
                  <a:cubicBezTo>
                    <a:pt x="4340" y="20106"/>
                    <a:pt x="3166" y="19834"/>
                    <a:pt x="2227" y="19155"/>
                  </a:cubicBezTo>
                  <a:cubicBezTo>
                    <a:pt x="1288" y="18475"/>
                    <a:pt x="583" y="17389"/>
                    <a:pt x="231" y="16506"/>
                  </a:cubicBezTo>
                  <a:cubicBezTo>
                    <a:pt x="-121" y="15623"/>
                    <a:pt x="-121" y="14943"/>
                    <a:pt x="583" y="14400"/>
                  </a:cubicBezTo>
                  <a:cubicBezTo>
                    <a:pt x="1288" y="13857"/>
                    <a:pt x="2696" y="13449"/>
                    <a:pt x="5279" y="12634"/>
                  </a:cubicBezTo>
                  <a:cubicBezTo>
                    <a:pt x="7862" y="11819"/>
                    <a:pt x="11618" y="10596"/>
                    <a:pt x="14436" y="8898"/>
                  </a:cubicBezTo>
                  <a:cubicBezTo>
                    <a:pt x="17253" y="7200"/>
                    <a:pt x="19131" y="5026"/>
                    <a:pt x="20188" y="3532"/>
                  </a:cubicBezTo>
                  <a:cubicBezTo>
                    <a:pt x="21244" y="2038"/>
                    <a:pt x="21479" y="1223"/>
                    <a:pt x="21244" y="1155"/>
                  </a:cubicBezTo>
                  <a:cubicBezTo>
                    <a:pt x="21009" y="1087"/>
                    <a:pt x="20305" y="1766"/>
                    <a:pt x="19601" y="3600"/>
                  </a:cubicBezTo>
                  <a:cubicBezTo>
                    <a:pt x="18896" y="5434"/>
                    <a:pt x="18192" y="8423"/>
                    <a:pt x="17370" y="11615"/>
                  </a:cubicBezTo>
                  <a:cubicBezTo>
                    <a:pt x="16549" y="14808"/>
                    <a:pt x="15609" y="18204"/>
                    <a:pt x="146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6732222" y="1324060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6871922" y="1146260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6871922" y="130501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7100522" y="1127210"/>
              <a:ext cx="1841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3812"/>
                    <a:pt x="8938" y="7624"/>
                    <a:pt x="12538" y="11224"/>
                  </a:cubicBezTo>
                  <a:cubicBezTo>
                    <a:pt x="16138" y="14824"/>
                    <a:pt x="18869" y="182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7132272" y="1099694"/>
              <a:ext cx="139701" cy="32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403"/>
                  </a:moveTo>
                  <a:cubicBezTo>
                    <a:pt x="21600" y="701"/>
                    <a:pt x="21600" y="0"/>
                    <a:pt x="20945" y="0"/>
                  </a:cubicBezTo>
                  <a:cubicBezTo>
                    <a:pt x="20291" y="0"/>
                    <a:pt x="18982" y="701"/>
                    <a:pt x="16364" y="3296"/>
                  </a:cubicBezTo>
                  <a:cubicBezTo>
                    <a:pt x="13745" y="5891"/>
                    <a:pt x="9818" y="10379"/>
                    <a:pt x="6873" y="13745"/>
                  </a:cubicBezTo>
                  <a:cubicBezTo>
                    <a:pt x="3927" y="17112"/>
                    <a:pt x="1964" y="193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7487872" y="1246638"/>
              <a:ext cx="2159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6141" y="11040"/>
                    <a:pt x="12282" y="1783"/>
                    <a:pt x="15882" y="240"/>
                  </a:cubicBezTo>
                  <a:cubicBezTo>
                    <a:pt x="19482" y="-1303"/>
                    <a:pt x="20541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7479406" y="1324060"/>
              <a:ext cx="256117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85" y="18514"/>
                  </a:moveTo>
                  <a:cubicBezTo>
                    <a:pt x="893" y="20057"/>
                    <a:pt x="0" y="21600"/>
                    <a:pt x="0" y="21600"/>
                  </a:cubicBezTo>
                  <a:cubicBezTo>
                    <a:pt x="0" y="21600"/>
                    <a:pt x="893" y="20057"/>
                    <a:pt x="4195" y="16971"/>
                  </a:cubicBezTo>
                  <a:cubicBezTo>
                    <a:pt x="7498" y="13886"/>
                    <a:pt x="13210" y="9257"/>
                    <a:pt x="16512" y="6171"/>
                  </a:cubicBezTo>
                  <a:cubicBezTo>
                    <a:pt x="19815" y="3086"/>
                    <a:pt x="20707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7532322" y="1120860"/>
              <a:ext cx="139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4261"/>
                    <a:pt x="13091" y="8522"/>
                    <a:pt x="9491" y="12122"/>
                  </a:cubicBezTo>
                  <a:cubicBezTo>
                    <a:pt x="5891" y="15722"/>
                    <a:pt x="2945" y="18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7528896" y="864744"/>
              <a:ext cx="110288" cy="23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09" fill="norm" stroke="1" extrusionOk="0">
                  <a:moveTo>
                    <a:pt x="19000" y="13156"/>
                  </a:moveTo>
                  <a:cubicBezTo>
                    <a:pt x="17777" y="12371"/>
                    <a:pt x="16554" y="11585"/>
                    <a:pt x="14924" y="11193"/>
                  </a:cubicBezTo>
                  <a:cubicBezTo>
                    <a:pt x="13294" y="10800"/>
                    <a:pt x="11256" y="10800"/>
                    <a:pt x="8811" y="11782"/>
                  </a:cubicBezTo>
                  <a:cubicBezTo>
                    <a:pt x="6366" y="12764"/>
                    <a:pt x="3513" y="14727"/>
                    <a:pt x="1883" y="16200"/>
                  </a:cubicBezTo>
                  <a:cubicBezTo>
                    <a:pt x="253" y="17673"/>
                    <a:pt x="-155" y="18655"/>
                    <a:pt x="49" y="19636"/>
                  </a:cubicBezTo>
                  <a:cubicBezTo>
                    <a:pt x="253" y="20618"/>
                    <a:pt x="1068" y="21600"/>
                    <a:pt x="3513" y="21502"/>
                  </a:cubicBezTo>
                  <a:cubicBezTo>
                    <a:pt x="5958" y="21404"/>
                    <a:pt x="10034" y="20225"/>
                    <a:pt x="13294" y="16789"/>
                  </a:cubicBezTo>
                  <a:cubicBezTo>
                    <a:pt x="16554" y="13353"/>
                    <a:pt x="19000" y="7658"/>
                    <a:pt x="20222" y="4320"/>
                  </a:cubicBezTo>
                  <a:cubicBezTo>
                    <a:pt x="21445" y="982"/>
                    <a:pt x="21445" y="0"/>
                    <a:pt x="20834" y="0"/>
                  </a:cubicBezTo>
                  <a:cubicBezTo>
                    <a:pt x="20222" y="0"/>
                    <a:pt x="19000" y="982"/>
                    <a:pt x="17777" y="3338"/>
                  </a:cubicBezTo>
                  <a:cubicBezTo>
                    <a:pt x="16554" y="5695"/>
                    <a:pt x="15332" y="9425"/>
                    <a:pt x="15739" y="12469"/>
                  </a:cubicBezTo>
                  <a:cubicBezTo>
                    <a:pt x="16147" y="15513"/>
                    <a:pt x="18185" y="17869"/>
                    <a:pt x="20222" y="20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7969020" y="1019260"/>
              <a:ext cx="9670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315" y="0"/>
                  </a:moveTo>
                  <a:cubicBezTo>
                    <a:pt x="-144" y="2250"/>
                    <a:pt x="-604" y="4500"/>
                    <a:pt x="2843" y="8100"/>
                  </a:cubicBezTo>
                  <a:cubicBezTo>
                    <a:pt x="6290" y="11700"/>
                    <a:pt x="13643" y="16650"/>
                    <a:pt x="209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8002222" y="1057360"/>
              <a:ext cx="1587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2" y="3120"/>
                    <a:pt x="15264" y="6240"/>
                    <a:pt x="12528" y="8880"/>
                  </a:cubicBezTo>
                  <a:cubicBezTo>
                    <a:pt x="9792" y="11520"/>
                    <a:pt x="7488" y="13680"/>
                    <a:pt x="5472" y="15720"/>
                  </a:cubicBezTo>
                  <a:cubicBezTo>
                    <a:pt x="3456" y="17760"/>
                    <a:pt x="1728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39322" y="1749510"/>
              <a:ext cx="1257300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40" y="10421"/>
                    <a:pt x="80" y="10042"/>
                    <a:pt x="162" y="9805"/>
                  </a:cubicBezTo>
                  <a:cubicBezTo>
                    <a:pt x="244" y="9568"/>
                    <a:pt x="367" y="9474"/>
                    <a:pt x="491" y="9332"/>
                  </a:cubicBezTo>
                  <a:cubicBezTo>
                    <a:pt x="615" y="9189"/>
                    <a:pt x="738" y="9000"/>
                    <a:pt x="865" y="8811"/>
                  </a:cubicBezTo>
                  <a:cubicBezTo>
                    <a:pt x="993" y="8621"/>
                    <a:pt x="1124" y="8432"/>
                    <a:pt x="1256" y="8195"/>
                  </a:cubicBezTo>
                  <a:cubicBezTo>
                    <a:pt x="1389" y="7958"/>
                    <a:pt x="1524" y="7674"/>
                    <a:pt x="1655" y="7389"/>
                  </a:cubicBezTo>
                  <a:cubicBezTo>
                    <a:pt x="1785" y="7105"/>
                    <a:pt x="1913" y="6821"/>
                    <a:pt x="2045" y="6537"/>
                  </a:cubicBezTo>
                  <a:cubicBezTo>
                    <a:pt x="2178" y="6253"/>
                    <a:pt x="2316" y="5968"/>
                    <a:pt x="2464" y="5637"/>
                  </a:cubicBezTo>
                  <a:cubicBezTo>
                    <a:pt x="2611" y="5305"/>
                    <a:pt x="2767" y="4926"/>
                    <a:pt x="2907" y="4642"/>
                  </a:cubicBezTo>
                  <a:cubicBezTo>
                    <a:pt x="3047" y="4358"/>
                    <a:pt x="3171" y="4168"/>
                    <a:pt x="3305" y="3932"/>
                  </a:cubicBezTo>
                  <a:cubicBezTo>
                    <a:pt x="3440" y="3695"/>
                    <a:pt x="3585" y="3411"/>
                    <a:pt x="3736" y="3126"/>
                  </a:cubicBezTo>
                  <a:cubicBezTo>
                    <a:pt x="3887" y="2842"/>
                    <a:pt x="4044" y="2558"/>
                    <a:pt x="4200" y="2274"/>
                  </a:cubicBezTo>
                  <a:cubicBezTo>
                    <a:pt x="4356" y="1989"/>
                    <a:pt x="4513" y="1705"/>
                    <a:pt x="4645" y="1516"/>
                  </a:cubicBezTo>
                  <a:cubicBezTo>
                    <a:pt x="4778" y="1326"/>
                    <a:pt x="4887" y="1232"/>
                    <a:pt x="4996" y="1137"/>
                  </a:cubicBezTo>
                  <a:cubicBezTo>
                    <a:pt x="5105" y="1042"/>
                    <a:pt x="5215" y="947"/>
                    <a:pt x="5324" y="853"/>
                  </a:cubicBezTo>
                  <a:cubicBezTo>
                    <a:pt x="5433" y="758"/>
                    <a:pt x="5542" y="663"/>
                    <a:pt x="5653" y="568"/>
                  </a:cubicBezTo>
                  <a:cubicBezTo>
                    <a:pt x="5764" y="474"/>
                    <a:pt x="5876" y="379"/>
                    <a:pt x="5995" y="332"/>
                  </a:cubicBezTo>
                  <a:cubicBezTo>
                    <a:pt x="6113" y="284"/>
                    <a:pt x="6236" y="284"/>
                    <a:pt x="6353" y="237"/>
                  </a:cubicBezTo>
                  <a:cubicBezTo>
                    <a:pt x="6469" y="189"/>
                    <a:pt x="6578" y="95"/>
                    <a:pt x="6698" y="47"/>
                  </a:cubicBezTo>
                  <a:cubicBezTo>
                    <a:pt x="6818" y="0"/>
                    <a:pt x="6949" y="0"/>
                    <a:pt x="7076" y="0"/>
                  </a:cubicBezTo>
                  <a:cubicBezTo>
                    <a:pt x="7204" y="0"/>
                    <a:pt x="7327" y="0"/>
                    <a:pt x="7449" y="0"/>
                  </a:cubicBezTo>
                  <a:cubicBezTo>
                    <a:pt x="7571" y="0"/>
                    <a:pt x="7691" y="0"/>
                    <a:pt x="7813" y="0"/>
                  </a:cubicBezTo>
                  <a:cubicBezTo>
                    <a:pt x="7935" y="0"/>
                    <a:pt x="8058" y="0"/>
                    <a:pt x="8189" y="0"/>
                  </a:cubicBezTo>
                  <a:cubicBezTo>
                    <a:pt x="8320" y="0"/>
                    <a:pt x="8458" y="0"/>
                    <a:pt x="8589" y="0"/>
                  </a:cubicBezTo>
                  <a:cubicBezTo>
                    <a:pt x="8720" y="0"/>
                    <a:pt x="8844" y="0"/>
                    <a:pt x="8976" y="0"/>
                  </a:cubicBezTo>
                  <a:cubicBezTo>
                    <a:pt x="9109" y="0"/>
                    <a:pt x="9251" y="0"/>
                    <a:pt x="9391" y="0"/>
                  </a:cubicBezTo>
                  <a:cubicBezTo>
                    <a:pt x="9531" y="0"/>
                    <a:pt x="9669" y="0"/>
                    <a:pt x="9805" y="0"/>
                  </a:cubicBezTo>
                  <a:cubicBezTo>
                    <a:pt x="9942" y="0"/>
                    <a:pt x="10076" y="0"/>
                    <a:pt x="10216" y="47"/>
                  </a:cubicBezTo>
                  <a:cubicBezTo>
                    <a:pt x="10356" y="95"/>
                    <a:pt x="10502" y="189"/>
                    <a:pt x="10645" y="284"/>
                  </a:cubicBezTo>
                  <a:cubicBezTo>
                    <a:pt x="10789" y="379"/>
                    <a:pt x="10931" y="474"/>
                    <a:pt x="11071" y="521"/>
                  </a:cubicBezTo>
                  <a:cubicBezTo>
                    <a:pt x="11211" y="568"/>
                    <a:pt x="11349" y="568"/>
                    <a:pt x="11489" y="616"/>
                  </a:cubicBezTo>
                  <a:cubicBezTo>
                    <a:pt x="11629" y="663"/>
                    <a:pt x="11771" y="758"/>
                    <a:pt x="11911" y="853"/>
                  </a:cubicBezTo>
                  <a:cubicBezTo>
                    <a:pt x="12051" y="947"/>
                    <a:pt x="12189" y="1042"/>
                    <a:pt x="12325" y="1137"/>
                  </a:cubicBezTo>
                  <a:cubicBezTo>
                    <a:pt x="12462" y="1232"/>
                    <a:pt x="12596" y="1326"/>
                    <a:pt x="12738" y="1468"/>
                  </a:cubicBezTo>
                  <a:cubicBezTo>
                    <a:pt x="12880" y="1611"/>
                    <a:pt x="13029" y="1800"/>
                    <a:pt x="13176" y="1942"/>
                  </a:cubicBezTo>
                  <a:cubicBezTo>
                    <a:pt x="13324" y="2084"/>
                    <a:pt x="13469" y="2179"/>
                    <a:pt x="13616" y="2274"/>
                  </a:cubicBezTo>
                  <a:cubicBezTo>
                    <a:pt x="13764" y="2368"/>
                    <a:pt x="13913" y="2463"/>
                    <a:pt x="14062" y="2605"/>
                  </a:cubicBezTo>
                  <a:cubicBezTo>
                    <a:pt x="14211" y="2747"/>
                    <a:pt x="14360" y="2937"/>
                    <a:pt x="14511" y="3126"/>
                  </a:cubicBezTo>
                  <a:cubicBezTo>
                    <a:pt x="14662" y="3316"/>
                    <a:pt x="14815" y="3505"/>
                    <a:pt x="14969" y="3695"/>
                  </a:cubicBezTo>
                  <a:cubicBezTo>
                    <a:pt x="15124" y="3884"/>
                    <a:pt x="15280" y="4074"/>
                    <a:pt x="15435" y="4311"/>
                  </a:cubicBezTo>
                  <a:cubicBezTo>
                    <a:pt x="15589" y="4547"/>
                    <a:pt x="15742" y="4832"/>
                    <a:pt x="15896" y="5068"/>
                  </a:cubicBezTo>
                  <a:cubicBezTo>
                    <a:pt x="16051" y="5305"/>
                    <a:pt x="16207" y="5495"/>
                    <a:pt x="16362" y="5732"/>
                  </a:cubicBezTo>
                  <a:cubicBezTo>
                    <a:pt x="16516" y="5968"/>
                    <a:pt x="16669" y="6253"/>
                    <a:pt x="16822" y="6584"/>
                  </a:cubicBezTo>
                  <a:cubicBezTo>
                    <a:pt x="16975" y="6916"/>
                    <a:pt x="17127" y="7295"/>
                    <a:pt x="17276" y="7626"/>
                  </a:cubicBezTo>
                  <a:cubicBezTo>
                    <a:pt x="17425" y="7958"/>
                    <a:pt x="17571" y="8242"/>
                    <a:pt x="17713" y="8526"/>
                  </a:cubicBezTo>
                  <a:cubicBezTo>
                    <a:pt x="17855" y="8811"/>
                    <a:pt x="17993" y="9095"/>
                    <a:pt x="18135" y="9426"/>
                  </a:cubicBezTo>
                  <a:cubicBezTo>
                    <a:pt x="18276" y="9758"/>
                    <a:pt x="18422" y="10137"/>
                    <a:pt x="18565" y="10516"/>
                  </a:cubicBezTo>
                  <a:cubicBezTo>
                    <a:pt x="18709" y="10895"/>
                    <a:pt x="18851" y="11274"/>
                    <a:pt x="18985" y="11605"/>
                  </a:cubicBezTo>
                  <a:cubicBezTo>
                    <a:pt x="19120" y="11937"/>
                    <a:pt x="19247" y="12221"/>
                    <a:pt x="19380" y="12553"/>
                  </a:cubicBezTo>
                  <a:cubicBezTo>
                    <a:pt x="19513" y="12884"/>
                    <a:pt x="19651" y="13263"/>
                    <a:pt x="19811" y="13784"/>
                  </a:cubicBezTo>
                  <a:cubicBezTo>
                    <a:pt x="19971" y="14305"/>
                    <a:pt x="20153" y="14968"/>
                    <a:pt x="20304" y="15537"/>
                  </a:cubicBezTo>
                  <a:cubicBezTo>
                    <a:pt x="20455" y="16105"/>
                    <a:pt x="20575" y="16579"/>
                    <a:pt x="20736" y="17289"/>
                  </a:cubicBezTo>
                  <a:cubicBezTo>
                    <a:pt x="20898" y="18000"/>
                    <a:pt x="21102" y="18947"/>
                    <a:pt x="21253" y="19705"/>
                  </a:cubicBezTo>
                  <a:cubicBezTo>
                    <a:pt x="21404" y="20463"/>
                    <a:pt x="21502" y="210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9510072" y="1266910"/>
              <a:ext cx="11918" cy="33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8" h="21352" fill="norm" stroke="1" extrusionOk="0">
                  <a:moveTo>
                    <a:pt x="5868" y="0"/>
                  </a:moveTo>
                  <a:cubicBezTo>
                    <a:pt x="13068" y="4320"/>
                    <a:pt x="20268" y="8640"/>
                    <a:pt x="20268" y="11678"/>
                  </a:cubicBezTo>
                  <a:cubicBezTo>
                    <a:pt x="20268" y="14715"/>
                    <a:pt x="13068" y="16470"/>
                    <a:pt x="7668" y="18023"/>
                  </a:cubicBezTo>
                  <a:cubicBezTo>
                    <a:pt x="2268" y="19575"/>
                    <a:pt x="-1332" y="20925"/>
                    <a:pt x="468" y="21263"/>
                  </a:cubicBezTo>
                  <a:cubicBezTo>
                    <a:pt x="2268" y="21600"/>
                    <a:pt x="9468" y="20925"/>
                    <a:pt x="16668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9504743" y="1400260"/>
              <a:ext cx="13578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21317" y="0"/>
                  </a:moveTo>
                  <a:cubicBezTo>
                    <a:pt x="15003" y="2933"/>
                    <a:pt x="8689" y="5867"/>
                    <a:pt x="4868" y="7733"/>
                  </a:cubicBezTo>
                  <a:cubicBezTo>
                    <a:pt x="1046" y="9600"/>
                    <a:pt x="-283" y="10400"/>
                    <a:pt x="49" y="11200"/>
                  </a:cubicBezTo>
                  <a:cubicBezTo>
                    <a:pt x="382" y="12000"/>
                    <a:pt x="2375" y="12800"/>
                    <a:pt x="3871" y="14000"/>
                  </a:cubicBezTo>
                  <a:cubicBezTo>
                    <a:pt x="5366" y="15200"/>
                    <a:pt x="6363" y="16800"/>
                    <a:pt x="8191" y="18133"/>
                  </a:cubicBezTo>
                  <a:cubicBezTo>
                    <a:pt x="10019" y="19467"/>
                    <a:pt x="12677" y="20533"/>
                    <a:pt x="153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9729422" y="1457410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9704022" y="156536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10046922" y="1298660"/>
              <a:ext cx="127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789"/>
                    <a:pt x="14400" y="7579"/>
                    <a:pt x="18000" y="11179"/>
                  </a:cubicBezTo>
                  <a:cubicBezTo>
                    <a:pt x="21600" y="14779"/>
                    <a:pt x="21600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10167572" y="1393910"/>
              <a:ext cx="6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200"/>
                    <a:pt x="14400" y="12400"/>
                    <a:pt x="18000" y="16000"/>
                  </a:cubicBezTo>
                  <a:cubicBezTo>
                    <a:pt x="21600" y="19600"/>
                    <a:pt x="21600" y="20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0161222" y="1339143"/>
              <a:ext cx="133609" cy="297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363" fill="norm" stroke="1" extrusionOk="0">
                  <a:moveTo>
                    <a:pt x="0" y="6218"/>
                  </a:moveTo>
                  <a:cubicBezTo>
                    <a:pt x="0" y="5001"/>
                    <a:pt x="0" y="3784"/>
                    <a:pt x="0" y="2719"/>
                  </a:cubicBezTo>
                  <a:cubicBezTo>
                    <a:pt x="0" y="1654"/>
                    <a:pt x="0" y="742"/>
                    <a:pt x="818" y="285"/>
                  </a:cubicBezTo>
                  <a:cubicBezTo>
                    <a:pt x="1636" y="-171"/>
                    <a:pt x="3273" y="-171"/>
                    <a:pt x="6545" y="970"/>
                  </a:cubicBezTo>
                  <a:cubicBezTo>
                    <a:pt x="9818" y="2111"/>
                    <a:pt x="14727" y="4392"/>
                    <a:pt x="17673" y="6598"/>
                  </a:cubicBezTo>
                  <a:cubicBezTo>
                    <a:pt x="20618" y="8804"/>
                    <a:pt x="21600" y="10933"/>
                    <a:pt x="19636" y="13291"/>
                  </a:cubicBezTo>
                  <a:cubicBezTo>
                    <a:pt x="17673" y="15649"/>
                    <a:pt x="12764" y="18235"/>
                    <a:pt x="9491" y="19680"/>
                  </a:cubicBezTo>
                  <a:cubicBezTo>
                    <a:pt x="6218" y="21125"/>
                    <a:pt x="4582" y="21429"/>
                    <a:pt x="3109" y="21353"/>
                  </a:cubicBezTo>
                  <a:cubicBezTo>
                    <a:pt x="1636" y="21277"/>
                    <a:pt x="327" y="20821"/>
                    <a:pt x="327" y="20364"/>
                  </a:cubicBezTo>
                  <a:cubicBezTo>
                    <a:pt x="327" y="19908"/>
                    <a:pt x="1636" y="19452"/>
                    <a:pt x="2945" y="18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0339022" y="158441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0421572" y="1324060"/>
              <a:ext cx="63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538"/>
                    <a:pt x="21600" y="11077"/>
                    <a:pt x="18000" y="14677"/>
                  </a:cubicBezTo>
                  <a:cubicBezTo>
                    <a:pt x="14400" y="18277"/>
                    <a:pt x="72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0516822" y="1520910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0574914" y="1463760"/>
              <a:ext cx="1810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745"/>
                    <a:pt x="1332" y="1490"/>
                    <a:pt x="132" y="5090"/>
                  </a:cubicBezTo>
                  <a:cubicBezTo>
                    <a:pt x="-1068" y="8690"/>
                    <a:pt x="6132" y="15145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0739072" y="1387560"/>
              <a:ext cx="25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741"/>
                    <a:pt x="10800" y="9483"/>
                    <a:pt x="7200" y="13083"/>
                  </a:cubicBezTo>
                  <a:cubicBezTo>
                    <a:pt x="3600" y="16683"/>
                    <a:pt x="1800" y="191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0808922" y="1438360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0796222" y="1386815"/>
              <a:ext cx="106955" cy="279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094" fill="norm" stroke="1" extrusionOk="0">
                  <a:moveTo>
                    <a:pt x="5082" y="6776"/>
                  </a:moveTo>
                  <a:cubicBezTo>
                    <a:pt x="5506" y="5656"/>
                    <a:pt x="5929" y="4536"/>
                    <a:pt x="6565" y="3336"/>
                  </a:cubicBezTo>
                  <a:cubicBezTo>
                    <a:pt x="7200" y="2136"/>
                    <a:pt x="8047" y="856"/>
                    <a:pt x="9529" y="296"/>
                  </a:cubicBezTo>
                  <a:cubicBezTo>
                    <a:pt x="11012" y="-264"/>
                    <a:pt x="13129" y="-104"/>
                    <a:pt x="15671" y="1416"/>
                  </a:cubicBezTo>
                  <a:cubicBezTo>
                    <a:pt x="18212" y="2936"/>
                    <a:pt x="21176" y="5816"/>
                    <a:pt x="21388" y="8936"/>
                  </a:cubicBezTo>
                  <a:cubicBezTo>
                    <a:pt x="21600" y="12056"/>
                    <a:pt x="19059" y="15416"/>
                    <a:pt x="16941" y="17416"/>
                  </a:cubicBezTo>
                  <a:cubicBezTo>
                    <a:pt x="14824" y="19416"/>
                    <a:pt x="13129" y="20056"/>
                    <a:pt x="11224" y="20536"/>
                  </a:cubicBezTo>
                  <a:cubicBezTo>
                    <a:pt x="9318" y="21016"/>
                    <a:pt x="7200" y="21336"/>
                    <a:pt x="5294" y="20856"/>
                  </a:cubicBezTo>
                  <a:cubicBezTo>
                    <a:pt x="3388" y="20376"/>
                    <a:pt x="1694" y="19096"/>
                    <a:pt x="0" y="17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0930076" y="1604403"/>
              <a:ext cx="113797" cy="111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122" fill="norm" stroke="1" extrusionOk="0">
                  <a:moveTo>
                    <a:pt x="1085" y="3422"/>
                  </a:moveTo>
                  <a:cubicBezTo>
                    <a:pt x="2263" y="1822"/>
                    <a:pt x="3441" y="222"/>
                    <a:pt x="4816" y="22"/>
                  </a:cubicBezTo>
                  <a:cubicBezTo>
                    <a:pt x="6190" y="-178"/>
                    <a:pt x="7761" y="1022"/>
                    <a:pt x="8743" y="2622"/>
                  </a:cubicBezTo>
                  <a:cubicBezTo>
                    <a:pt x="9725" y="4222"/>
                    <a:pt x="10118" y="6222"/>
                    <a:pt x="9725" y="8222"/>
                  </a:cubicBezTo>
                  <a:cubicBezTo>
                    <a:pt x="9332" y="10222"/>
                    <a:pt x="8154" y="12222"/>
                    <a:pt x="5994" y="14422"/>
                  </a:cubicBezTo>
                  <a:cubicBezTo>
                    <a:pt x="3834" y="16622"/>
                    <a:pt x="692" y="19022"/>
                    <a:pt x="103" y="20222"/>
                  </a:cubicBezTo>
                  <a:cubicBezTo>
                    <a:pt x="-486" y="21422"/>
                    <a:pt x="1478" y="21422"/>
                    <a:pt x="5405" y="20222"/>
                  </a:cubicBezTo>
                  <a:cubicBezTo>
                    <a:pt x="9332" y="19022"/>
                    <a:pt x="15223" y="16622"/>
                    <a:pt x="21114" y="14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1088322" y="1381210"/>
              <a:ext cx="381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905"/>
                    <a:pt x="21600" y="7810"/>
                    <a:pt x="18000" y="11410"/>
                  </a:cubicBezTo>
                  <a:cubicBezTo>
                    <a:pt x="14400" y="15010"/>
                    <a:pt x="7200" y="183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1304222" y="154631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0800"/>
                    <a:pt x="6000" y="0"/>
                    <a:pt x="9600" y="0"/>
                  </a:cubicBezTo>
                  <a:cubicBezTo>
                    <a:pt x="13200" y="0"/>
                    <a:pt x="17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11323272" y="1660610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1575107" y="1521569"/>
              <a:ext cx="114765" cy="19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0855" fill="norm" stroke="1" extrusionOk="0">
                  <a:moveTo>
                    <a:pt x="6180" y="3980"/>
                  </a:moveTo>
                  <a:cubicBezTo>
                    <a:pt x="5023" y="8705"/>
                    <a:pt x="3866" y="13430"/>
                    <a:pt x="2902" y="16468"/>
                  </a:cubicBezTo>
                  <a:cubicBezTo>
                    <a:pt x="1937" y="19505"/>
                    <a:pt x="1166" y="20855"/>
                    <a:pt x="587" y="20855"/>
                  </a:cubicBezTo>
                  <a:cubicBezTo>
                    <a:pt x="9" y="20855"/>
                    <a:pt x="-377" y="19505"/>
                    <a:pt x="587" y="16580"/>
                  </a:cubicBezTo>
                  <a:cubicBezTo>
                    <a:pt x="1552" y="13655"/>
                    <a:pt x="3866" y="9155"/>
                    <a:pt x="5602" y="6230"/>
                  </a:cubicBezTo>
                  <a:cubicBezTo>
                    <a:pt x="7337" y="3305"/>
                    <a:pt x="8494" y="1955"/>
                    <a:pt x="10230" y="942"/>
                  </a:cubicBezTo>
                  <a:cubicBezTo>
                    <a:pt x="11966" y="-70"/>
                    <a:pt x="14280" y="-745"/>
                    <a:pt x="16402" y="1505"/>
                  </a:cubicBezTo>
                  <a:cubicBezTo>
                    <a:pt x="18523" y="3755"/>
                    <a:pt x="20452" y="8930"/>
                    <a:pt x="20837" y="12643"/>
                  </a:cubicBezTo>
                  <a:cubicBezTo>
                    <a:pt x="21223" y="16355"/>
                    <a:pt x="20066" y="18605"/>
                    <a:pt x="18909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1831272" y="1628860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9200"/>
                    <a:pt x="11077" y="16800"/>
                    <a:pt x="14677" y="13200"/>
                  </a:cubicBezTo>
                  <a:cubicBezTo>
                    <a:pt x="18277" y="9600"/>
                    <a:pt x="19938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1890539" y="1552660"/>
              <a:ext cx="3598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4871"/>
                    <a:pt x="8894" y="9741"/>
                    <a:pt x="5718" y="12706"/>
                  </a:cubicBezTo>
                  <a:cubicBezTo>
                    <a:pt x="2541" y="15671"/>
                    <a:pt x="2541" y="16729"/>
                    <a:pt x="1906" y="17788"/>
                  </a:cubicBezTo>
                  <a:cubicBezTo>
                    <a:pt x="1271" y="18847"/>
                    <a:pt x="0" y="19906"/>
                    <a:pt x="0" y="20541"/>
                  </a:cubicBezTo>
                  <a:cubicBezTo>
                    <a:pt x="0" y="21176"/>
                    <a:pt x="1271" y="21388"/>
                    <a:pt x="2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12039606" y="1597102"/>
              <a:ext cx="225927" cy="15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17" fill="norm" stroke="1" extrusionOk="0">
                  <a:moveTo>
                    <a:pt x="4915" y="1706"/>
                  </a:moveTo>
                  <a:cubicBezTo>
                    <a:pt x="3715" y="5970"/>
                    <a:pt x="2515" y="10233"/>
                    <a:pt x="1615" y="13217"/>
                  </a:cubicBezTo>
                  <a:cubicBezTo>
                    <a:pt x="715" y="16201"/>
                    <a:pt x="115" y="17906"/>
                    <a:pt x="15" y="18049"/>
                  </a:cubicBezTo>
                  <a:cubicBezTo>
                    <a:pt x="-85" y="18191"/>
                    <a:pt x="315" y="16770"/>
                    <a:pt x="1315" y="14070"/>
                  </a:cubicBezTo>
                  <a:cubicBezTo>
                    <a:pt x="2315" y="11370"/>
                    <a:pt x="3915" y="7391"/>
                    <a:pt x="5015" y="4691"/>
                  </a:cubicBezTo>
                  <a:cubicBezTo>
                    <a:pt x="6115" y="1991"/>
                    <a:pt x="6715" y="570"/>
                    <a:pt x="7515" y="143"/>
                  </a:cubicBezTo>
                  <a:cubicBezTo>
                    <a:pt x="8315" y="-283"/>
                    <a:pt x="9315" y="285"/>
                    <a:pt x="9815" y="1280"/>
                  </a:cubicBezTo>
                  <a:cubicBezTo>
                    <a:pt x="10315" y="2275"/>
                    <a:pt x="10315" y="3696"/>
                    <a:pt x="10215" y="5401"/>
                  </a:cubicBezTo>
                  <a:cubicBezTo>
                    <a:pt x="10115" y="7106"/>
                    <a:pt x="9915" y="9096"/>
                    <a:pt x="9515" y="10659"/>
                  </a:cubicBezTo>
                  <a:cubicBezTo>
                    <a:pt x="9115" y="12222"/>
                    <a:pt x="8515" y="13359"/>
                    <a:pt x="8315" y="13217"/>
                  </a:cubicBezTo>
                  <a:cubicBezTo>
                    <a:pt x="8115" y="13075"/>
                    <a:pt x="8315" y="11654"/>
                    <a:pt x="9815" y="9380"/>
                  </a:cubicBezTo>
                  <a:cubicBezTo>
                    <a:pt x="11315" y="7106"/>
                    <a:pt x="14115" y="3980"/>
                    <a:pt x="16215" y="2417"/>
                  </a:cubicBezTo>
                  <a:cubicBezTo>
                    <a:pt x="18315" y="854"/>
                    <a:pt x="19715" y="854"/>
                    <a:pt x="20515" y="1564"/>
                  </a:cubicBezTo>
                  <a:cubicBezTo>
                    <a:pt x="21315" y="2275"/>
                    <a:pt x="21515" y="3696"/>
                    <a:pt x="21215" y="7106"/>
                  </a:cubicBezTo>
                  <a:cubicBezTo>
                    <a:pt x="20915" y="10517"/>
                    <a:pt x="20115" y="15917"/>
                    <a:pt x="19315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67272" y="2258671"/>
              <a:ext cx="206350" cy="36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266" fill="norm" stroke="1" extrusionOk="0">
                  <a:moveTo>
                    <a:pt x="13647" y="2862"/>
                  </a:moveTo>
                  <a:cubicBezTo>
                    <a:pt x="13647" y="2252"/>
                    <a:pt x="13647" y="1642"/>
                    <a:pt x="12775" y="1031"/>
                  </a:cubicBezTo>
                  <a:cubicBezTo>
                    <a:pt x="11902" y="421"/>
                    <a:pt x="10157" y="-189"/>
                    <a:pt x="8193" y="55"/>
                  </a:cubicBezTo>
                  <a:cubicBezTo>
                    <a:pt x="6229" y="299"/>
                    <a:pt x="4047" y="1397"/>
                    <a:pt x="2520" y="2618"/>
                  </a:cubicBezTo>
                  <a:cubicBezTo>
                    <a:pt x="993" y="3838"/>
                    <a:pt x="120" y="5180"/>
                    <a:pt x="11" y="6096"/>
                  </a:cubicBezTo>
                  <a:cubicBezTo>
                    <a:pt x="-98" y="7011"/>
                    <a:pt x="557" y="7499"/>
                    <a:pt x="3611" y="8658"/>
                  </a:cubicBezTo>
                  <a:cubicBezTo>
                    <a:pt x="6666" y="9818"/>
                    <a:pt x="12120" y="11648"/>
                    <a:pt x="15502" y="13174"/>
                  </a:cubicBezTo>
                  <a:cubicBezTo>
                    <a:pt x="18884" y="14699"/>
                    <a:pt x="20193" y="15919"/>
                    <a:pt x="20847" y="16835"/>
                  </a:cubicBezTo>
                  <a:cubicBezTo>
                    <a:pt x="21502" y="17750"/>
                    <a:pt x="21502" y="18360"/>
                    <a:pt x="20084" y="19092"/>
                  </a:cubicBezTo>
                  <a:cubicBezTo>
                    <a:pt x="18666" y="19825"/>
                    <a:pt x="15829" y="20679"/>
                    <a:pt x="13866" y="21045"/>
                  </a:cubicBezTo>
                  <a:cubicBezTo>
                    <a:pt x="11902" y="21411"/>
                    <a:pt x="10811" y="21289"/>
                    <a:pt x="10157" y="20923"/>
                  </a:cubicBezTo>
                  <a:cubicBezTo>
                    <a:pt x="9502" y="20557"/>
                    <a:pt x="9284" y="19947"/>
                    <a:pt x="9829" y="19092"/>
                  </a:cubicBezTo>
                  <a:cubicBezTo>
                    <a:pt x="10375" y="18238"/>
                    <a:pt x="11684" y="17140"/>
                    <a:pt x="12993" y="16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454189" y="2256382"/>
              <a:ext cx="55034" cy="363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4154" y="1565"/>
                  </a:moveTo>
                  <a:cubicBezTo>
                    <a:pt x="4154" y="816"/>
                    <a:pt x="4154" y="67"/>
                    <a:pt x="3738" y="4"/>
                  </a:cubicBezTo>
                  <a:cubicBezTo>
                    <a:pt x="3323" y="-58"/>
                    <a:pt x="2492" y="566"/>
                    <a:pt x="2077" y="3126"/>
                  </a:cubicBezTo>
                  <a:cubicBezTo>
                    <a:pt x="1662" y="5685"/>
                    <a:pt x="1662" y="10180"/>
                    <a:pt x="1246" y="13302"/>
                  </a:cubicBezTo>
                  <a:cubicBezTo>
                    <a:pt x="831" y="16423"/>
                    <a:pt x="0" y="18171"/>
                    <a:pt x="0" y="19357"/>
                  </a:cubicBezTo>
                  <a:cubicBezTo>
                    <a:pt x="0" y="20543"/>
                    <a:pt x="831" y="21167"/>
                    <a:pt x="3323" y="21355"/>
                  </a:cubicBezTo>
                  <a:cubicBezTo>
                    <a:pt x="5815" y="21542"/>
                    <a:pt x="9969" y="21292"/>
                    <a:pt x="13292" y="20668"/>
                  </a:cubicBezTo>
                  <a:cubicBezTo>
                    <a:pt x="16615" y="20044"/>
                    <a:pt x="19108" y="19045"/>
                    <a:pt x="21600" y="1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33022" y="2448010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6200"/>
                    <a:pt x="10611" y="10800"/>
                    <a:pt x="14211" y="7200"/>
                  </a:cubicBezTo>
                  <a:cubicBezTo>
                    <a:pt x="17811" y="3600"/>
                    <a:pt x="1970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540443" y="2407794"/>
              <a:ext cx="102130" cy="146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335" fill="norm" stroke="1" extrusionOk="0">
                  <a:moveTo>
                    <a:pt x="9367" y="7714"/>
                  </a:moveTo>
                  <a:cubicBezTo>
                    <a:pt x="9808" y="6171"/>
                    <a:pt x="10249" y="4629"/>
                    <a:pt x="10910" y="3086"/>
                  </a:cubicBezTo>
                  <a:cubicBezTo>
                    <a:pt x="11571" y="1543"/>
                    <a:pt x="12453" y="0"/>
                    <a:pt x="11351" y="0"/>
                  </a:cubicBezTo>
                  <a:cubicBezTo>
                    <a:pt x="10249" y="0"/>
                    <a:pt x="7163" y="1543"/>
                    <a:pt x="4738" y="3857"/>
                  </a:cubicBezTo>
                  <a:cubicBezTo>
                    <a:pt x="2314" y="6171"/>
                    <a:pt x="551" y="9257"/>
                    <a:pt x="110" y="12343"/>
                  </a:cubicBezTo>
                  <a:cubicBezTo>
                    <a:pt x="-331" y="15429"/>
                    <a:pt x="551" y="18514"/>
                    <a:pt x="2755" y="20057"/>
                  </a:cubicBezTo>
                  <a:cubicBezTo>
                    <a:pt x="4959" y="21600"/>
                    <a:pt x="8485" y="21600"/>
                    <a:pt x="11791" y="20829"/>
                  </a:cubicBezTo>
                  <a:cubicBezTo>
                    <a:pt x="15098" y="20057"/>
                    <a:pt x="18183" y="18514"/>
                    <a:pt x="21269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645472" y="2399327"/>
              <a:ext cx="108515" cy="410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461" fill="norm" stroke="1" extrusionOk="0">
                  <a:moveTo>
                    <a:pt x="9223" y="2880"/>
                  </a:moveTo>
                  <a:cubicBezTo>
                    <a:pt x="7592" y="4652"/>
                    <a:pt x="5962" y="6425"/>
                    <a:pt x="5147" y="9360"/>
                  </a:cubicBezTo>
                  <a:cubicBezTo>
                    <a:pt x="4332" y="12295"/>
                    <a:pt x="4332" y="16394"/>
                    <a:pt x="4128" y="18720"/>
                  </a:cubicBezTo>
                  <a:cubicBezTo>
                    <a:pt x="3924" y="21046"/>
                    <a:pt x="3517" y="21600"/>
                    <a:pt x="2906" y="21434"/>
                  </a:cubicBezTo>
                  <a:cubicBezTo>
                    <a:pt x="2294" y="21268"/>
                    <a:pt x="1479" y="20382"/>
                    <a:pt x="868" y="17778"/>
                  </a:cubicBezTo>
                  <a:cubicBezTo>
                    <a:pt x="257" y="15175"/>
                    <a:pt x="-151" y="10855"/>
                    <a:pt x="53" y="8031"/>
                  </a:cubicBezTo>
                  <a:cubicBezTo>
                    <a:pt x="257" y="5206"/>
                    <a:pt x="1072" y="3877"/>
                    <a:pt x="2294" y="2825"/>
                  </a:cubicBezTo>
                  <a:cubicBezTo>
                    <a:pt x="3517" y="1772"/>
                    <a:pt x="5147" y="997"/>
                    <a:pt x="6981" y="554"/>
                  </a:cubicBezTo>
                  <a:cubicBezTo>
                    <a:pt x="8815" y="111"/>
                    <a:pt x="10853" y="0"/>
                    <a:pt x="12891" y="0"/>
                  </a:cubicBezTo>
                  <a:cubicBezTo>
                    <a:pt x="14928" y="0"/>
                    <a:pt x="16966" y="111"/>
                    <a:pt x="18596" y="498"/>
                  </a:cubicBezTo>
                  <a:cubicBezTo>
                    <a:pt x="20226" y="886"/>
                    <a:pt x="21449" y="1551"/>
                    <a:pt x="20634" y="2714"/>
                  </a:cubicBezTo>
                  <a:cubicBezTo>
                    <a:pt x="19819" y="3877"/>
                    <a:pt x="16966" y="5538"/>
                    <a:pt x="13298" y="6369"/>
                  </a:cubicBezTo>
                  <a:cubicBezTo>
                    <a:pt x="9630" y="7200"/>
                    <a:pt x="5147" y="7200"/>
                    <a:pt x="664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989706" y="2257510"/>
              <a:ext cx="8467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464"/>
                    <a:pt x="0" y="8928"/>
                    <a:pt x="0" y="12528"/>
                  </a:cubicBezTo>
                  <a:cubicBezTo>
                    <a:pt x="0" y="16128"/>
                    <a:pt x="10800" y="188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280622" y="2606760"/>
              <a:ext cx="755651" cy="69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19059"/>
                  </a:moveTo>
                  <a:cubicBezTo>
                    <a:pt x="1694" y="20329"/>
                    <a:pt x="3388" y="21600"/>
                    <a:pt x="5294" y="20647"/>
                  </a:cubicBezTo>
                  <a:cubicBezTo>
                    <a:pt x="7200" y="19694"/>
                    <a:pt x="9318" y="16518"/>
                    <a:pt x="11587" y="13024"/>
                  </a:cubicBezTo>
                  <a:cubicBezTo>
                    <a:pt x="13855" y="9529"/>
                    <a:pt x="16276" y="5718"/>
                    <a:pt x="17970" y="3494"/>
                  </a:cubicBezTo>
                  <a:cubicBezTo>
                    <a:pt x="19664" y="1271"/>
                    <a:pt x="20632" y="6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560022" y="2651210"/>
              <a:ext cx="431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59" y="19385"/>
                    <a:pt x="5718" y="17169"/>
                    <a:pt x="8947" y="14400"/>
                  </a:cubicBezTo>
                  <a:cubicBezTo>
                    <a:pt x="12176" y="11631"/>
                    <a:pt x="15776" y="8308"/>
                    <a:pt x="17947" y="5815"/>
                  </a:cubicBezTo>
                  <a:cubicBezTo>
                    <a:pt x="20118" y="3323"/>
                    <a:pt x="20859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1296622" y="2352760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296622" y="249881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1626114" y="2195565"/>
              <a:ext cx="197559" cy="330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237" fill="norm" stroke="1" extrusionOk="0">
                  <a:moveTo>
                    <a:pt x="15764" y="1938"/>
                  </a:moveTo>
                  <a:cubicBezTo>
                    <a:pt x="15764" y="1258"/>
                    <a:pt x="15764" y="579"/>
                    <a:pt x="15196" y="240"/>
                  </a:cubicBezTo>
                  <a:cubicBezTo>
                    <a:pt x="14627" y="-100"/>
                    <a:pt x="13490" y="-100"/>
                    <a:pt x="12013" y="375"/>
                  </a:cubicBezTo>
                  <a:cubicBezTo>
                    <a:pt x="10535" y="851"/>
                    <a:pt x="8716" y="1802"/>
                    <a:pt x="6556" y="4111"/>
                  </a:cubicBezTo>
                  <a:cubicBezTo>
                    <a:pt x="4396" y="6421"/>
                    <a:pt x="1895" y="10089"/>
                    <a:pt x="758" y="12942"/>
                  </a:cubicBezTo>
                  <a:cubicBezTo>
                    <a:pt x="-379" y="15794"/>
                    <a:pt x="-152" y="17832"/>
                    <a:pt x="872" y="19258"/>
                  </a:cubicBezTo>
                  <a:cubicBezTo>
                    <a:pt x="1895" y="20685"/>
                    <a:pt x="3714" y="21500"/>
                    <a:pt x="7238" y="21160"/>
                  </a:cubicBezTo>
                  <a:cubicBezTo>
                    <a:pt x="10762" y="20821"/>
                    <a:pt x="15992" y="19326"/>
                    <a:pt x="21221" y="17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1794837" y="2391803"/>
              <a:ext cx="114218" cy="136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152" fill="norm" stroke="1" extrusionOk="0">
                  <a:moveTo>
                    <a:pt x="11241" y="3781"/>
                  </a:moveTo>
                  <a:cubicBezTo>
                    <a:pt x="9670" y="2799"/>
                    <a:pt x="8099" y="1818"/>
                    <a:pt x="6332" y="2309"/>
                  </a:cubicBezTo>
                  <a:cubicBezTo>
                    <a:pt x="4565" y="2799"/>
                    <a:pt x="2601" y="4763"/>
                    <a:pt x="1423" y="7381"/>
                  </a:cubicBezTo>
                  <a:cubicBezTo>
                    <a:pt x="245" y="9999"/>
                    <a:pt x="-148" y="13272"/>
                    <a:pt x="48" y="15727"/>
                  </a:cubicBezTo>
                  <a:cubicBezTo>
                    <a:pt x="245" y="18181"/>
                    <a:pt x="1030" y="19818"/>
                    <a:pt x="2405" y="20636"/>
                  </a:cubicBezTo>
                  <a:cubicBezTo>
                    <a:pt x="3779" y="21454"/>
                    <a:pt x="5743" y="21454"/>
                    <a:pt x="8885" y="19490"/>
                  </a:cubicBezTo>
                  <a:cubicBezTo>
                    <a:pt x="12027" y="17527"/>
                    <a:pt x="16347" y="13599"/>
                    <a:pt x="18703" y="10490"/>
                  </a:cubicBezTo>
                  <a:cubicBezTo>
                    <a:pt x="21059" y="7381"/>
                    <a:pt x="21452" y="5090"/>
                    <a:pt x="21059" y="3290"/>
                  </a:cubicBezTo>
                  <a:cubicBezTo>
                    <a:pt x="20667" y="1490"/>
                    <a:pt x="19488" y="181"/>
                    <a:pt x="18114" y="18"/>
                  </a:cubicBezTo>
                  <a:cubicBezTo>
                    <a:pt x="16739" y="-146"/>
                    <a:pt x="15168" y="836"/>
                    <a:pt x="13597" y="1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1937972" y="2373528"/>
              <a:ext cx="155828" cy="142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067" fill="norm" stroke="1" extrusionOk="0">
                  <a:moveTo>
                    <a:pt x="0" y="1624"/>
                  </a:moveTo>
                  <a:cubicBezTo>
                    <a:pt x="876" y="6946"/>
                    <a:pt x="1751" y="12268"/>
                    <a:pt x="1897" y="15868"/>
                  </a:cubicBezTo>
                  <a:cubicBezTo>
                    <a:pt x="2043" y="19468"/>
                    <a:pt x="1459" y="21346"/>
                    <a:pt x="1168" y="21033"/>
                  </a:cubicBezTo>
                  <a:cubicBezTo>
                    <a:pt x="876" y="20720"/>
                    <a:pt x="876" y="18216"/>
                    <a:pt x="1168" y="16181"/>
                  </a:cubicBezTo>
                  <a:cubicBezTo>
                    <a:pt x="1459" y="14146"/>
                    <a:pt x="2043" y="12581"/>
                    <a:pt x="2627" y="10859"/>
                  </a:cubicBezTo>
                  <a:cubicBezTo>
                    <a:pt x="3211" y="9137"/>
                    <a:pt x="3795" y="7259"/>
                    <a:pt x="4816" y="6320"/>
                  </a:cubicBezTo>
                  <a:cubicBezTo>
                    <a:pt x="5838" y="5381"/>
                    <a:pt x="7297" y="5381"/>
                    <a:pt x="8027" y="6320"/>
                  </a:cubicBezTo>
                  <a:cubicBezTo>
                    <a:pt x="8757" y="7259"/>
                    <a:pt x="8757" y="9137"/>
                    <a:pt x="8757" y="11172"/>
                  </a:cubicBezTo>
                  <a:cubicBezTo>
                    <a:pt x="8757" y="13207"/>
                    <a:pt x="8757" y="15398"/>
                    <a:pt x="9049" y="15398"/>
                  </a:cubicBezTo>
                  <a:cubicBezTo>
                    <a:pt x="9341" y="15398"/>
                    <a:pt x="9924" y="13207"/>
                    <a:pt x="10946" y="10546"/>
                  </a:cubicBezTo>
                  <a:cubicBezTo>
                    <a:pt x="11968" y="7885"/>
                    <a:pt x="13427" y="4755"/>
                    <a:pt x="15178" y="2720"/>
                  </a:cubicBezTo>
                  <a:cubicBezTo>
                    <a:pt x="16930" y="685"/>
                    <a:pt x="18973" y="-254"/>
                    <a:pt x="20141" y="59"/>
                  </a:cubicBezTo>
                  <a:cubicBezTo>
                    <a:pt x="21308" y="372"/>
                    <a:pt x="21600" y="1937"/>
                    <a:pt x="21454" y="5381"/>
                  </a:cubicBezTo>
                  <a:cubicBezTo>
                    <a:pt x="21308" y="8824"/>
                    <a:pt x="20724" y="14146"/>
                    <a:pt x="20141" y="19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2134822" y="2359102"/>
              <a:ext cx="75458" cy="367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419" fill="norm" stroke="1" extrusionOk="0">
                  <a:moveTo>
                    <a:pt x="0" y="2963"/>
                  </a:moveTo>
                  <a:cubicBezTo>
                    <a:pt x="1168" y="6666"/>
                    <a:pt x="2335" y="10368"/>
                    <a:pt x="2627" y="13207"/>
                  </a:cubicBezTo>
                  <a:cubicBezTo>
                    <a:pt x="2919" y="16046"/>
                    <a:pt x="2335" y="18021"/>
                    <a:pt x="1751" y="19379"/>
                  </a:cubicBezTo>
                  <a:cubicBezTo>
                    <a:pt x="1168" y="20736"/>
                    <a:pt x="584" y="21477"/>
                    <a:pt x="292" y="21415"/>
                  </a:cubicBezTo>
                  <a:cubicBezTo>
                    <a:pt x="0" y="21354"/>
                    <a:pt x="0" y="20490"/>
                    <a:pt x="0" y="17774"/>
                  </a:cubicBezTo>
                  <a:cubicBezTo>
                    <a:pt x="0" y="15059"/>
                    <a:pt x="0" y="10492"/>
                    <a:pt x="292" y="7591"/>
                  </a:cubicBezTo>
                  <a:cubicBezTo>
                    <a:pt x="584" y="4691"/>
                    <a:pt x="1168" y="3456"/>
                    <a:pt x="2043" y="2531"/>
                  </a:cubicBezTo>
                  <a:cubicBezTo>
                    <a:pt x="2919" y="1605"/>
                    <a:pt x="4086" y="988"/>
                    <a:pt x="6130" y="556"/>
                  </a:cubicBezTo>
                  <a:cubicBezTo>
                    <a:pt x="8173" y="124"/>
                    <a:pt x="11092" y="-123"/>
                    <a:pt x="13427" y="62"/>
                  </a:cubicBezTo>
                  <a:cubicBezTo>
                    <a:pt x="15762" y="247"/>
                    <a:pt x="17514" y="864"/>
                    <a:pt x="18973" y="1543"/>
                  </a:cubicBezTo>
                  <a:cubicBezTo>
                    <a:pt x="20432" y="2222"/>
                    <a:pt x="21600" y="2963"/>
                    <a:pt x="20141" y="4012"/>
                  </a:cubicBezTo>
                  <a:cubicBezTo>
                    <a:pt x="18681" y="5061"/>
                    <a:pt x="14595" y="6419"/>
                    <a:pt x="11384" y="6912"/>
                  </a:cubicBezTo>
                  <a:cubicBezTo>
                    <a:pt x="8173" y="7406"/>
                    <a:pt x="5838" y="7036"/>
                    <a:pt x="3503" y="6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2256267" y="2184764"/>
              <a:ext cx="234156" cy="312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48" fill="norm" stroke="1" extrusionOk="0">
                  <a:moveTo>
                    <a:pt x="2846" y="11429"/>
                  </a:moveTo>
                  <a:cubicBezTo>
                    <a:pt x="1873" y="13301"/>
                    <a:pt x="900" y="15173"/>
                    <a:pt x="413" y="16541"/>
                  </a:cubicBezTo>
                  <a:cubicBezTo>
                    <a:pt x="-73" y="17909"/>
                    <a:pt x="-73" y="18773"/>
                    <a:pt x="122" y="19565"/>
                  </a:cubicBezTo>
                  <a:cubicBezTo>
                    <a:pt x="316" y="20357"/>
                    <a:pt x="705" y="21077"/>
                    <a:pt x="1289" y="21221"/>
                  </a:cubicBezTo>
                  <a:cubicBezTo>
                    <a:pt x="1873" y="21365"/>
                    <a:pt x="2651" y="20933"/>
                    <a:pt x="3527" y="19997"/>
                  </a:cubicBezTo>
                  <a:cubicBezTo>
                    <a:pt x="4403" y="19061"/>
                    <a:pt x="5376" y="17621"/>
                    <a:pt x="6057" y="16541"/>
                  </a:cubicBezTo>
                  <a:cubicBezTo>
                    <a:pt x="6738" y="15461"/>
                    <a:pt x="7127" y="14741"/>
                    <a:pt x="7516" y="15245"/>
                  </a:cubicBezTo>
                  <a:cubicBezTo>
                    <a:pt x="7905" y="15749"/>
                    <a:pt x="8295" y="17477"/>
                    <a:pt x="8976" y="18413"/>
                  </a:cubicBezTo>
                  <a:cubicBezTo>
                    <a:pt x="9657" y="19349"/>
                    <a:pt x="10630" y="19493"/>
                    <a:pt x="11797" y="18629"/>
                  </a:cubicBezTo>
                  <a:cubicBezTo>
                    <a:pt x="12965" y="17765"/>
                    <a:pt x="14327" y="15893"/>
                    <a:pt x="15786" y="12869"/>
                  </a:cubicBezTo>
                  <a:cubicBezTo>
                    <a:pt x="17246" y="9845"/>
                    <a:pt x="18803" y="5669"/>
                    <a:pt x="19678" y="3149"/>
                  </a:cubicBezTo>
                  <a:cubicBezTo>
                    <a:pt x="20554" y="629"/>
                    <a:pt x="20749" y="-235"/>
                    <a:pt x="20554" y="53"/>
                  </a:cubicBezTo>
                  <a:cubicBezTo>
                    <a:pt x="20359" y="341"/>
                    <a:pt x="19776" y="1781"/>
                    <a:pt x="18900" y="4949"/>
                  </a:cubicBezTo>
                  <a:cubicBezTo>
                    <a:pt x="18024" y="8117"/>
                    <a:pt x="16857" y="13013"/>
                    <a:pt x="16370" y="15821"/>
                  </a:cubicBezTo>
                  <a:cubicBezTo>
                    <a:pt x="15884" y="18629"/>
                    <a:pt x="16078" y="19349"/>
                    <a:pt x="16759" y="19421"/>
                  </a:cubicBezTo>
                  <a:cubicBezTo>
                    <a:pt x="17441" y="19493"/>
                    <a:pt x="18608" y="18917"/>
                    <a:pt x="19484" y="18053"/>
                  </a:cubicBezTo>
                  <a:cubicBezTo>
                    <a:pt x="20359" y="17189"/>
                    <a:pt x="20943" y="16037"/>
                    <a:pt x="21527" y="14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2437506" y="2340060"/>
              <a:ext cx="110067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21600"/>
                  </a:moveTo>
                  <a:cubicBezTo>
                    <a:pt x="3323" y="18514"/>
                    <a:pt x="0" y="15429"/>
                    <a:pt x="0" y="13371"/>
                  </a:cubicBezTo>
                  <a:cubicBezTo>
                    <a:pt x="0" y="11314"/>
                    <a:pt x="3323" y="10286"/>
                    <a:pt x="7477" y="8229"/>
                  </a:cubicBezTo>
                  <a:cubicBezTo>
                    <a:pt x="11631" y="6171"/>
                    <a:pt x="16615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2521357" y="2315173"/>
              <a:ext cx="134166" cy="11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0851" fill="norm" stroke="1" extrusionOk="0">
                  <a:moveTo>
                    <a:pt x="5112" y="5592"/>
                  </a:moveTo>
                  <a:cubicBezTo>
                    <a:pt x="6774" y="5592"/>
                    <a:pt x="8435" y="5592"/>
                    <a:pt x="9765" y="4455"/>
                  </a:cubicBezTo>
                  <a:cubicBezTo>
                    <a:pt x="11094" y="3318"/>
                    <a:pt x="12091" y="1045"/>
                    <a:pt x="11592" y="287"/>
                  </a:cubicBezTo>
                  <a:cubicBezTo>
                    <a:pt x="11094" y="-471"/>
                    <a:pt x="9100" y="287"/>
                    <a:pt x="6940" y="2371"/>
                  </a:cubicBezTo>
                  <a:cubicBezTo>
                    <a:pt x="4780" y="4455"/>
                    <a:pt x="2454" y="7866"/>
                    <a:pt x="1125" y="10518"/>
                  </a:cubicBezTo>
                  <a:cubicBezTo>
                    <a:pt x="-205" y="13171"/>
                    <a:pt x="-537" y="15066"/>
                    <a:pt x="1125" y="16771"/>
                  </a:cubicBezTo>
                  <a:cubicBezTo>
                    <a:pt x="2786" y="18476"/>
                    <a:pt x="6441" y="19992"/>
                    <a:pt x="10097" y="20561"/>
                  </a:cubicBezTo>
                  <a:cubicBezTo>
                    <a:pt x="13752" y="21129"/>
                    <a:pt x="17408" y="20750"/>
                    <a:pt x="21063" y="20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3176222" y="2213060"/>
              <a:ext cx="63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851"/>
                    <a:pt x="0" y="7702"/>
                    <a:pt x="3600" y="11302"/>
                  </a:cubicBezTo>
                  <a:cubicBezTo>
                    <a:pt x="7200" y="14902"/>
                    <a:pt x="14400" y="182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3059245" y="2225760"/>
              <a:ext cx="25032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30" y="21600"/>
                  </a:moveTo>
                  <a:cubicBezTo>
                    <a:pt x="49" y="19200"/>
                    <a:pt x="-133" y="16800"/>
                    <a:pt x="139" y="14880"/>
                  </a:cubicBezTo>
                  <a:cubicBezTo>
                    <a:pt x="412" y="12960"/>
                    <a:pt x="1138" y="11520"/>
                    <a:pt x="3406" y="9120"/>
                  </a:cubicBezTo>
                  <a:cubicBezTo>
                    <a:pt x="5675" y="6720"/>
                    <a:pt x="9487" y="3360"/>
                    <a:pt x="12754" y="1680"/>
                  </a:cubicBezTo>
                  <a:cubicBezTo>
                    <a:pt x="16022" y="0"/>
                    <a:pt x="18744" y="0"/>
                    <a:pt x="214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3249512" y="2416260"/>
              <a:ext cx="42231" cy="69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1" h="20963" fill="norm" stroke="1" extrusionOk="0">
                  <a:moveTo>
                    <a:pt x="7586" y="5718"/>
                  </a:moveTo>
                  <a:cubicBezTo>
                    <a:pt x="4500" y="8259"/>
                    <a:pt x="1414" y="10800"/>
                    <a:pt x="386" y="13659"/>
                  </a:cubicBezTo>
                  <a:cubicBezTo>
                    <a:pt x="-643" y="16518"/>
                    <a:pt x="386" y="19694"/>
                    <a:pt x="3471" y="20647"/>
                  </a:cubicBezTo>
                  <a:cubicBezTo>
                    <a:pt x="6557" y="21600"/>
                    <a:pt x="11700" y="20329"/>
                    <a:pt x="15300" y="17788"/>
                  </a:cubicBezTo>
                  <a:cubicBezTo>
                    <a:pt x="18900" y="15247"/>
                    <a:pt x="20957" y="11435"/>
                    <a:pt x="20443" y="8259"/>
                  </a:cubicBezTo>
                  <a:cubicBezTo>
                    <a:pt x="19928" y="5082"/>
                    <a:pt x="16843" y="2541"/>
                    <a:pt x="137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3337089" y="2315657"/>
              <a:ext cx="61384" cy="17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3724" y="3000"/>
                  </a:moveTo>
                  <a:cubicBezTo>
                    <a:pt x="2979" y="1438"/>
                    <a:pt x="2234" y="-123"/>
                    <a:pt x="1862" y="7"/>
                  </a:cubicBezTo>
                  <a:cubicBezTo>
                    <a:pt x="1490" y="137"/>
                    <a:pt x="1490" y="1959"/>
                    <a:pt x="1490" y="4822"/>
                  </a:cubicBezTo>
                  <a:cubicBezTo>
                    <a:pt x="1490" y="7684"/>
                    <a:pt x="1490" y="11588"/>
                    <a:pt x="1117" y="14190"/>
                  </a:cubicBezTo>
                  <a:cubicBezTo>
                    <a:pt x="745" y="16793"/>
                    <a:pt x="0" y="18094"/>
                    <a:pt x="0" y="18094"/>
                  </a:cubicBezTo>
                  <a:cubicBezTo>
                    <a:pt x="0" y="18094"/>
                    <a:pt x="745" y="16793"/>
                    <a:pt x="2234" y="15491"/>
                  </a:cubicBezTo>
                  <a:cubicBezTo>
                    <a:pt x="3724" y="14190"/>
                    <a:pt x="5959" y="12889"/>
                    <a:pt x="8566" y="11848"/>
                  </a:cubicBezTo>
                  <a:cubicBezTo>
                    <a:pt x="11172" y="10807"/>
                    <a:pt x="14152" y="10026"/>
                    <a:pt x="16386" y="10287"/>
                  </a:cubicBezTo>
                  <a:cubicBezTo>
                    <a:pt x="18621" y="10547"/>
                    <a:pt x="20110" y="11848"/>
                    <a:pt x="20855" y="13149"/>
                  </a:cubicBezTo>
                  <a:cubicBezTo>
                    <a:pt x="21600" y="14450"/>
                    <a:pt x="21600" y="15752"/>
                    <a:pt x="21600" y="17053"/>
                  </a:cubicBezTo>
                  <a:cubicBezTo>
                    <a:pt x="21600" y="18354"/>
                    <a:pt x="21600" y="19655"/>
                    <a:pt x="19738" y="20436"/>
                  </a:cubicBezTo>
                  <a:cubicBezTo>
                    <a:pt x="17876" y="21217"/>
                    <a:pt x="14152" y="21477"/>
                    <a:pt x="11545" y="21087"/>
                  </a:cubicBezTo>
                  <a:cubicBezTo>
                    <a:pt x="8938" y="20696"/>
                    <a:pt x="7448" y="19655"/>
                    <a:pt x="5959" y="18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3423872" y="2371810"/>
              <a:ext cx="7828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15347" y="0"/>
                  </a:moveTo>
                  <a:cubicBezTo>
                    <a:pt x="12505" y="758"/>
                    <a:pt x="9663" y="1516"/>
                    <a:pt x="8242" y="2842"/>
                  </a:cubicBezTo>
                  <a:cubicBezTo>
                    <a:pt x="6821" y="4168"/>
                    <a:pt x="6821" y="6063"/>
                    <a:pt x="9095" y="7958"/>
                  </a:cubicBezTo>
                  <a:cubicBezTo>
                    <a:pt x="11368" y="9853"/>
                    <a:pt x="15916" y="11747"/>
                    <a:pt x="18474" y="13642"/>
                  </a:cubicBezTo>
                  <a:cubicBezTo>
                    <a:pt x="21032" y="15537"/>
                    <a:pt x="21600" y="17432"/>
                    <a:pt x="20463" y="18758"/>
                  </a:cubicBezTo>
                  <a:cubicBezTo>
                    <a:pt x="19326" y="20084"/>
                    <a:pt x="16484" y="20842"/>
                    <a:pt x="12789" y="21221"/>
                  </a:cubicBezTo>
                  <a:cubicBezTo>
                    <a:pt x="9095" y="21600"/>
                    <a:pt x="4547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3728672" y="2314660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3760422" y="239721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21600"/>
                    <a:pt x="10667" y="21600"/>
                    <a:pt x="14267" y="18000"/>
                  </a:cubicBezTo>
                  <a:cubicBezTo>
                    <a:pt x="17867" y="14400"/>
                    <a:pt x="1973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4103322" y="2111460"/>
              <a:ext cx="254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859"/>
                    <a:pt x="7200" y="5718"/>
                    <a:pt x="9900" y="8682"/>
                  </a:cubicBezTo>
                  <a:cubicBezTo>
                    <a:pt x="12600" y="11647"/>
                    <a:pt x="14400" y="14718"/>
                    <a:pt x="16200" y="16888"/>
                  </a:cubicBezTo>
                  <a:cubicBezTo>
                    <a:pt x="18000" y="19059"/>
                    <a:pt x="19800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4287472" y="2187660"/>
              <a:ext cx="127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771"/>
                    <a:pt x="21600" y="7543"/>
                    <a:pt x="18000" y="11143"/>
                  </a:cubicBezTo>
                  <a:cubicBezTo>
                    <a:pt x="14400" y="14743"/>
                    <a:pt x="720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4281122" y="2155638"/>
              <a:ext cx="165626" cy="29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467" fill="norm" stroke="1" extrusionOk="0">
                  <a:moveTo>
                    <a:pt x="0" y="3670"/>
                  </a:moveTo>
                  <a:cubicBezTo>
                    <a:pt x="0" y="2909"/>
                    <a:pt x="0" y="2149"/>
                    <a:pt x="1067" y="1388"/>
                  </a:cubicBezTo>
                  <a:cubicBezTo>
                    <a:pt x="2133" y="628"/>
                    <a:pt x="4267" y="-133"/>
                    <a:pt x="7333" y="19"/>
                  </a:cubicBezTo>
                  <a:cubicBezTo>
                    <a:pt x="10400" y="171"/>
                    <a:pt x="14400" y="1236"/>
                    <a:pt x="17200" y="3290"/>
                  </a:cubicBezTo>
                  <a:cubicBezTo>
                    <a:pt x="20000" y="5343"/>
                    <a:pt x="21600" y="8385"/>
                    <a:pt x="20533" y="11504"/>
                  </a:cubicBezTo>
                  <a:cubicBezTo>
                    <a:pt x="19467" y="14622"/>
                    <a:pt x="15733" y="17816"/>
                    <a:pt x="12133" y="19490"/>
                  </a:cubicBezTo>
                  <a:cubicBezTo>
                    <a:pt x="8533" y="21163"/>
                    <a:pt x="5067" y="21315"/>
                    <a:pt x="160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4420822" y="2460710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4230322" y="2041610"/>
              <a:ext cx="241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63" y="16800"/>
                    <a:pt x="12126" y="12000"/>
                    <a:pt x="15726" y="8400"/>
                  </a:cubicBezTo>
                  <a:cubicBezTo>
                    <a:pt x="19326" y="4800"/>
                    <a:pt x="2046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4700222" y="2314660"/>
              <a:ext cx="234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5119322" y="2181310"/>
              <a:ext cx="31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5169"/>
                    <a:pt x="12960" y="10338"/>
                    <a:pt x="10080" y="13846"/>
                  </a:cubicBezTo>
                  <a:cubicBezTo>
                    <a:pt x="7200" y="17354"/>
                    <a:pt x="5760" y="19200"/>
                    <a:pt x="4320" y="20215"/>
                  </a:cubicBezTo>
                  <a:cubicBezTo>
                    <a:pt x="2880" y="21231"/>
                    <a:pt x="1440" y="21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5069713" y="2143645"/>
              <a:ext cx="210905" cy="27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04" fill="norm" stroke="1" extrusionOk="0">
                  <a:moveTo>
                    <a:pt x="1152" y="5813"/>
                  </a:moveTo>
                  <a:cubicBezTo>
                    <a:pt x="728" y="4839"/>
                    <a:pt x="305" y="3864"/>
                    <a:pt x="93" y="2971"/>
                  </a:cubicBezTo>
                  <a:cubicBezTo>
                    <a:pt x="-119" y="2078"/>
                    <a:pt x="-119" y="1266"/>
                    <a:pt x="1787" y="697"/>
                  </a:cubicBezTo>
                  <a:cubicBezTo>
                    <a:pt x="3693" y="129"/>
                    <a:pt x="7505" y="-196"/>
                    <a:pt x="11105" y="129"/>
                  </a:cubicBezTo>
                  <a:cubicBezTo>
                    <a:pt x="14705" y="454"/>
                    <a:pt x="18093" y="1428"/>
                    <a:pt x="19787" y="3458"/>
                  </a:cubicBezTo>
                  <a:cubicBezTo>
                    <a:pt x="21481" y="5488"/>
                    <a:pt x="21481" y="8574"/>
                    <a:pt x="20105" y="11741"/>
                  </a:cubicBezTo>
                  <a:cubicBezTo>
                    <a:pt x="18728" y="14908"/>
                    <a:pt x="15975" y="18156"/>
                    <a:pt x="12905" y="19780"/>
                  </a:cubicBezTo>
                  <a:cubicBezTo>
                    <a:pt x="9834" y="21404"/>
                    <a:pt x="6446" y="21404"/>
                    <a:pt x="3057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5271722" y="2395988"/>
              <a:ext cx="95251" cy="10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1515"/>
                  </a:moveTo>
                  <a:cubicBezTo>
                    <a:pt x="2400" y="668"/>
                    <a:pt x="4800" y="-179"/>
                    <a:pt x="7200" y="33"/>
                  </a:cubicBezTo>
                  <a:cubicBezTo>
                    <a:pt x="9600" y="245"/>
                    <a:pt x="12000" y="1515"/>
                    <a:pt x="13440" y="3209"/>
                  </a:cubicBezTo>
                  <a:cubicBezTo>
                    <a:pt x="14880" y="4903"/>
                    <a:pt x="15360" y="7021"/>
                    <a:pt x="13680" y="9350"/>
                  </a:cubicBezTo>
                  <a:cubicBezTo>
                    <a:pt x="12000" y="11680"/>
                    <a:pt x="8160" y="14221"/>
                    <a:pt x="5280" y="16339"/>
                  </a:cubicBezTo>
                  <a:cubicBezTo>
                    <a:pt x="2400" y="18456"/>
                    <a:pt x="480" y="20150"/>
                    <a:pt x="960" y="20786"/>
                  </a:cubicBezTo>
                  <a:cubicBezTo>
                    <a:pt x="1440" y="21421"/>
                    <a:pt x="4320" y="20997"/>
                    <a:pt x="8160" y="19939"/>
                  </a:cubicBezTo>
                  <a:cubicBezTo>
                    <a:pt x="12000" y="18880"/>
                    <a:pt x="16800" y="17186"/>
                    <a:pt x="21600" y="15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5081222" y="2035260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95" y="17280"/>
                    <a:pt x="3789" y="12960"/>
                    <a:pt x="7389" y="9360"/>
                  </a:cubicBezTo>
                  <a:cubicBezTo>
                    <a:pt x="10989" y="5760"/>
                    <a:pt x="1629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5462222" y="2022560"/>
              <a:ext cx="25485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4" h="21600" fill="norm" stroke="1" extrusionOk="0">
                  <a:moveTo>
                    <a:pt x="14954" y="0"/>
                  </a:moveTo>
                  <a:cubicBezTo>
                    <a:pt x="14954" y="1620"/>
                    <a:pt x="14954" y="3240"/>
                    <a:pt x="16615" y="5535"/>
                  </a:cubicBezTo>
                  <a:cubicBezTo>
                    <a:pt x="18277" y="7830"/>
                    <a:pt x="21600" y="10800"/>
                    <a:pt x="19108" y="13590"/>
                  </a:cubicBezTo>
                  <a:cubicBezTo>
                    <a:pt x="16615" y="16380"/>
                    <a:pt x="8308" y="189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5760672" y="2314660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5805122" y="2409910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6243272" y="2124160"/>
              <a:ext cx="16935" cy="599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200" y="0"/>
                  </a:moveTo>
                  <a:cubicBezTo>
                    <a:pt x="18900" y="2442"/>
                    <a:pt x="21600" y="4885"/>
                    <a:pt x="21600" y="7671"/>
                  </a:cubicBezTo>
                  <a:cubicBezTo>
                    <a:pt x="21600" y="10457"/>
                    <a:pt x="18900" y="13586"/>
                    <a:pt x="17550" y="15837"/>
                  </a:cubicBezTo>
                  <a:cubicBezTo>
                    <a:pt x="16200" y="18089"/>
                    <a:pt x="16200" y="19463"/>
                    <a:pt x="13500" y="20341"/>
                  </a:cubicBezTo>
                  <a:cubicBezTo>
                    <a:pt x="10800" y="21218"/>
                    <a:pt x="5400" y="21600"/>
                    <a:pt x="2700" y="21600"/>
                  </a:cubicBezTo>
                  <a:cubicBezTo>
                    <a:pt x="0" y="21600"/>
                    <a:pt x="0" y="21218"/>
                    <a:pt x="0" y="20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6516322" y="2149560"/>
              <a:ext cx="12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643"/>
                    <a:pt x="7200" y="11286"/>
                    <a:pt x="10800" y="14886"/>
                  </a:cubicBezTo>
                  <a:cubicBezTo>
                    <a:pt x="14400" y="18486"/>
                    <a:pt x="18000" y="200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6414722" y="2428397"/>
              <a:ext cx="1714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600" y="11375"/>
                    <a:pt x="11200" y="2735"/>
                    <a:pt x="14800" y="575"/>
                  </a:cubicBezTo>
                  <a:cubicBezTo>
                    <a:pt x="18400" y="-1585"/>
                    <a:pt x="200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6465472" y="2513224"/>
              <a:ext cx="114351" cy="144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347" fill="norm" stroke="1" extrusionOk="0">
                  <a:moveTo>
                    <a:pt x="1188" y="4443"/>
                  </a:moveTo>
                  <a:cubicBezTo>
                    <a:pt x="402" y="10077"/>
                    <a:pt x="-383" y="15712"/>
                    <a:pt x="206" y="15399"/>
                  </a:cubicBezTo>
                  <a:cubicBezTo>
                    <a:pt x="795" y="15086"/>
                    <a:pt x="2759" y="8825"/>
                    <a:pt x="4722" y="5225"/>
                  </a:cubicBezTo>
                  <a:cubicBezTo>
                    <a:pt x="6686" y="1625"/>
                    <a:pt x="8650" y="686"/>
                    <a:pt x="10613" y="217"/>
                  </a:cubicBezTo>
                  <a:cubicBezTo>
                    <a:pt x="12577" y="-253"/>
                    <a:pt x="14541" y="-253"/>
                    <a:pt x="16308" y="3347"/>
                  </a:cubicBezTo>
                  <a:cubicBezTo>
                    <a:pt x="18075" y="6947"/>
                    <a:pt x="19646" y="14147"/>
                    <a:pt x="21217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6683126" y="2232110"/>
              <a:ext cx="137997" cy="220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75" fill="norm" stroke="1" extrusionOk="0">
                  <a:moveTo>
                    <a:pt x="20355" y="0"/>
                  </a:moveTo>
                  <a:cubicBezTo>
                    <a:pt x="15446" y="2469"/>
                    <a:pt x="10537" y="4937"/>
                    <a:pt x="7428" y="6480"/>
                  </a:cubicBezTo>
                  <a:cubicBezTo>
                    <a:pt x="4319" y="8023"/>
                    <a:pt x="3010" y="8640"/>
                    <a:pt x="1864" y="9463"/>
                  </a:cubicBezTo>
                  <a:cubicBezTo>
                    <a:pt x="719" y="10286"/>
                    <a:pt x="-263" y="11314"/>
                    <a:pt x="64" y="11829"/>
                  </a:cubicBezTo>
                  <a:cubicBezTo>
                    <a:pt x="392" y="12343"/>
                    <a:pt x="2028" y="12343"/>
                    <a:pt x="3664" y="12343"/>
                  </a:cubicBezTo>
                  <a:cubicBezTo>
                    <a:pt x="5301" y="12343"/>
                    <a:pt x="6937" y="12343"/>
                    <a:pt x="8573" y="12343"/>
                  </a:cubicBezTo>
                  <a:cubicBezTo>
                    <a:pt x="10210" y="12343"/>
                    <a:pt x="11846" y="12343"/>
                    <a:pt x="12337" y="12857"/>
                  </a:cubicBezTo>
                  <a:cubicBezTo>
                    <a:pt x="12828" y="13371"/>
                    <a:pt x="12173" y="14400"/>
                    <a:pt x="10210" y="15531"/>
                  </a:cubicBezTo>
                  <a:cubicBezTo>
                    <a:pt x="8246" y="16663"/>
                    <a:pt x="4973" y="17897"/>
                    <a:pt x="2846" y="18926"/>
                  </a:cubicBezTo>
                  <a:cubicBezTo>
                    <a:pt x="719" y="19954"/>
                    <a:pt x="-263" y="20777"/>
                    <a:pt x="64" y="21189"/>
                  </a:cubicBezTo>
                  <a:cubicBezTo>
                    <a:pt x="392" y="21600"/>
                    <a:pt x="2028" y="21600"/>
                    <a:pt x="5792" y="20983"/>
                  </a:cubicBezTo>
                  <a:cubicBezTo>
                    <a:pt x="9555" y="20366"/>
                    <a:pt x="15446" y="19131"/>
                    <a:pt x="21337" y="17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6852872" y="2257510"/>
              <a:ext cx="133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6878272" y="2213060"/>
              <a:ext cx="1079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1440"/>
                    <a:pt x="13976" y="2880"/>
                    <a:pt x="10800" y="5490"/>
                  </a:cubicBezTo>
                  <a:cubicBezTo>
                    <a:pt x="7624" y="8100"/>
                    <a:pt x="5082" y="11880"/>
                    <a:pt x="3388" y="14760"/>
                  </a:cubicBezTo>
                  <a:cubicBezTo>
                    <a:pt x="1694" y="17640"/>
                    <a:pt x="847" y="196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7011622" y="2428960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7049722" y="231466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7348172" y="2448010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9200"/>
                    <a:pt x="9600" y="16800"/>
                    <a:pt x="13200" y="13200"/>
                  </a:cubicBezTo>
                  <a:cubicBezTo>
                    <a:pt x="16800" y="9600"/>
                    <a:pt x="192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7938722" y="2200360"/>
              <a:ext cx="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169"/>
                    <a:pt x="21600" y="10338"/>
                    <a:pt x="0" y="13938"/>
                  </a:cubicBezTo>
                  <a:cubicBezTo>
                    <a:pt x="21600" y="17538"/>
                    <a:pt x="21600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7856172" y="2479760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7879456" y="2591944"/>
              <a:ext cx="156961" cy="114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250" fill="norm" stroke="1" extrusionOk="0">
                  <a:moveTo>
                    <a:pt x="3744" y="5105"/>
                  </a:moveTo>
                  <a:cubicBezTo>
                    <a:pt x="2880" y="9033"/>
                    <a:pt x="2016" y="12960"/>
                    <a:pt x="1296" y="16102"/>
                  </a:cubicBezTo>
                  <a:cubicBezTo>
                    <a:pt x="576" y="19244"/>
                    <a:pt x="0" y="21600"/>
                    <a:pt x="0" y="21207"/>
                  </a:cubicBezTo>
                  <a:cubicBezTo>
                    <a:pt x="0" y="20815"/>
                    <a:pt x="576" y="17673"/>
                    <a:pt x="1296" y="14924"/>
                  </a:cubicBezTo>
                  <a:cubicBezTo>
                    <a:pt x="2016" y="12175"/>
                    <a:pt x="2880" y="9818"/>
                    <a:pt x="3744" y="7855"/>
                  </a:cubicBezTo>
                  <a:cubicBezTo>
                    <a:pt x="4608" y="5891"/>
                    <a:pt x="5472" y="4320"/>
                    <a:pt x="6480" y="4124"/>
                  </a:cubicBezTo>
                  <a:cubicBezTo>
                    <a:pt x="7488" y="3927"/>
                    <a:pt x="8640" y="5105"/>
                    <a:pt x="9792" y="4909"/>
                  </a:cubicBezTo>
                  <a:cubicBezTo>
                    <a:pt x="10944" y="4713"/>
                    <a:pt x="12096" y="3142"/>
                    <a:pt x="13392" y="1964"/>
                  </a:cubicBezTo>
                  <a:cubicBezTo>
                    <a:pt x="14688" y="785"/>
                    <a:pt x="16128" y="0"/>
                    <a:pt x="17568" y="0"/>
                  </a:cubicBezTo>
                  <a:cubicBezTo>
                    <a:pt x="19008" y="0"/>
                    <a:pt x="20448" y="785"/>
                    <a:pt x="21024" y="3731"/>
                  </a:cubicBezTo>
                  <a:cubicBezTo>
                    <a:pt x="21600" y="6676"/>
                    <a:pt x="21312" y="11782"/>
                    <a:pt x="21024" y="16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8200959" y="2265977"/>
              <a:ext cx="187666" cy="244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84" fill="norm" stroke="1" extrusionOk="0">
                  <a:moveTo>
                    <a:pt x="19226" y="1490"/>
                  </a:moveTo>
                  <a:cubicBezTo>
                    <a:pt x="20186" y="745"/>
                    <a:pt x="21146" y="0"/>
                    <a:pt x="21266" y="0"/>
                  </a:cubicBezTo>
                  <a:cubicBezTo>
                    <a:pt x="21386" y="0"/>
                    <a:pt x="20666" y="745"/>
                    <a:pt x="18146" y="1955"/>
                  </a:cubicBezTo>
                  <a:cubicBezTo>
                    <a:pt x="15626" y="3166"/>
                    <a:pt x="11306" y="4841"/>
                    <a:pt x="8666" y="5959"/>
                  </a:cubicBezTo>
                  <a:cubicBezTo>
                    <a:pt x="6026" y="7076"/>
                    <a:pt x="5066" y="7634"/>
                    <a:pt x="4226" y="8286"/>
                  </a:cubicBezTo>
                  <a:cubicBezTo>
                    <a:pt x="3386" y="8938"/>
                    <a:pt x="2666" y="9683"/>
                    <a:pt x="2906" y="10148"/>
                  </a:cubicBezTo>
                  <a:cubicBezTo>
                    <a:pt x="3146" y="10614"/>
                    <a:pt x="4346" y="10800"/>
                    <a:pt x="5546" y="10893"/>
                  </a:cubicBezTo>
                  <a:cubicBezTo>
                    <a:pt x="6746" y="10986"/>
                    <a:pt x="7946" y="10986"/>
                    <a:pt x="9386" y="11172"/>
                  </a:cubicBezTo>
                  <a:cubicBezTo>
                    <a:pt x="10826" y="11359"/>
                    <a:pt x="12506" y="11731"/>
                    <a:pt x="12866" y="12383"/>
                  </a:cubicBezTo>
                  <a:cubicBezTo>
                    <a:pt x="13226" y="13034"/>
                    <a:pt x="12266" y="13966"/>
                    <a:pt x="10346" y="15083"/>
                  </a:cubicBezTo>
                  <a:cubicBezTo>
                    <a:pt x="8426" y="16200"/>
                    <a:pt x="5546" y="17503"/>
                    <a:pt x="3386" y="18621"/>
                  </a:cubicBezTo>
                  <a:cubicBezTo>
                    <a:pt x="1226" y="19738"/>
                    <a:pt x="-214" y="20669"/>
                    <a:pt x="26" y="21134"/>
                  </a:cubicBezTo>
                  <a:cubicBezTo>
                    <a:pt x="266" y="21600"/>
                    <a:pt x="2186" y="21600"/>
                    <a:pt x="5186" y="21134"/>
                  </a:cubicBezTo>
                  <a:cubicBezTo>
                    <a:pt x="8186" y="20669"/>
                    <a:pt x="12266" y="19738"/>
                    <a:pt x="16346" y="18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8434022" y="2263860"/>
              <a:ext cx="1016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847"/>
                    <a:pt x="4500" y="1694"/>
                    <a:pt x="8100" y="5294"/>
                  </a:cubicBezTo>
                  <a:cubicBezTo>
                    <a:pt x="11700" y="8894"/>
                    <a:pt x="16650" y="152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8498518" y="2263860"/>
              <a:ext cx="11965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600" fill="norm" stroke="1" extrusionOk="0">
                  <a:moveTo>
                    <a:pt x="21052" y="0"/>
                  </a:moveTo>
                  <a:cubicBezTo>
                    <a:pt x="16583" y="2520"/>
                    <a:pt x="12114" y="5040"/>
                    <a:pt x="8390" y="8100"/>
                  </a:cubicBezTo>
                  <a:cubicBezTo>
                    <a:pt x="4666" y="11160"/>
                    <a:pt x="1686" y="14760"/>
                    <a:pt x="569" y="17100"/>
                  </a:cubicBezTo>
                  <a:cubicBezTo>
                    <a:pt x="-548" y="19440"/>
                    <a:pt x="197" y="20520"/>
                    <a:pt x="9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580072" y="2479760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611822" y="2390860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8761778" y="2067010"/>
              <a:ext cx="59595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20970" y="0"/>
                  </a:moveTo>
                  <a:cubicBezTo>
                    <a:pt x="20970" y="2420"/>
                    <a:pt x="20970" y="4840"/>
                    <a:pt x="19108" y="7109"/>
                  </a:cubicBezTo>
                  <a:cubicBezTo>
                    <a:pt x="17246" y="9378"/>
                    <a:pt x="13522" y="11496"/>
                    <a:pt x="9798" y="13462"/>
                  </a:cubicBezTo>
                  <a:cubicBezTo>
                    <a:pt x="6073" y="15429"/>
                    <a:pt x="2349" y="17244"/>
                    <a:pt x="860" y="18575"/>
                  </a:cubicBezTo>
                  <a:cubicBezTo>
                    <a:pt x="-630" y="19906"/>
                    <a:pt x="115" y="20753"/>
                    <a:pt x="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204418" y="3372666"/>
              <a:ext cx="107955" cy="303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381" fill="norm" stroke="1" extrusionOk="0">
                  <a:moveTo>
                    <a:pt x="20786" y="3300"/>
                  </a:moveTo>
                  <a:cubicBezTo>
                    <a:pt x="20786" y="2555"/>
                    <a:pt x="20786" y="1811"/>
                    <a:pt x="19971" y="1140"/>
                  </a:cubicBezTo>
                  <a:cubicBezTo>
                    <a:pt x="19156" y="470"/>
                    <a:pt x="17526" y="-126"/>
                    <a:pt x="14469" y="23"/>
                  </a:cubicBezTo>
                  <a:cubicBezTo>
                    <a:pt x="11412" y="172"/>
                    <a:pt x="6929" y="1066"/>
                    <a:pt x="3873" y="2332"/>
                  </a:cubicBezTo>
                  <a:cubicBezTo>
                    <a:pt x="816" y="3598"/>
                    <a:pt x="-814" y="5237"/>
                    <a:pt x="409" y="6801"/>
                  </a:cubicBezTo>
                  <a:cubicBezTo>
                    <a:pt x="1631" y="8365"/>
                    <a:pt x="5707" y="9855"/>
                    <a:pt x="9375" y="11344"/>
                  </a:cubicBezTo>
                  <a:cubicBezTo>
                    <a:pt x="13043" y="12834"/>
                    <a:pt x="16303" y="14324"/>
                    <a:pt x="17933" y="15515"/>
                  </a:cubicBezTo>
                  <a:cubicBezTo>
                    <a:pt x="19563" y="16707"/>
                    <a:pt x="19563" y="17601"/>
                    <a:pt x="18952" y="18346"/>
                  </a:cubicBezTo>
                  <a:cubicBezTo>
                    <a:pt x="18341" y="19091"/>
                    <a:pt x="17118" y="19686"/>
                    <a:pt x="15488" y="20208"/>
                  </a:cubicBezTo>
                  <a:cubicBezTo>
                    <a:pt x="13858" y="20729"/>
                    <a:pt x="11820" y="21176"/>
                    <a:pt x="9578" y="21325"/>
                  </a:cubicBezTo>
                  <a:cubicBezTo>
                    <a:pt x="7337" y="21474"/>
                    <a:pt x="4892" y="21325"/>
                    <a:pt x="3873" y="20878"/>
                  </a:cubicBezTo>
                  <a:cubicBezTo>
                    <a:pt x="2854" y="20431"/>
                    <a:pt x="3261" y="19686"/>
                    <a:pt x="3669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372416" y="3337010"/>
              <a:ext cx="79657" cy="325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445" fill="norm" stroke="1" extrusionOk="0">
                  <a:moveTo>
                    <a:pt x="9454" y="0"/>
                  </a:moveTo>
                  <a:cubicBezTo>
                    <a:pt x="7180" y="418"/>
                    <a:pt x="4907" y="836"/>
                    <a:pt x="3486" y="2160"/>
                  </a:cubicBezTo>
                  <a:cubicBezTo>
                    <a:pt x="2065" y="3484"/>
                    <a:pt x="1496" y="5714"/>
                    <a:pt x="928" y="8640"/>
                  </a:cubicBezTo>
                  <a:cubicBezTo>
                    <a:pt x="359" y="11566"/>
                    <a:pt x="-209" y="15190"/>
                    <a:pt x="75" y="17419"/>
                  </a:cubicBezTo>
                  <a:cubicBezTo>
                    <a:pt x="359" y="19649"/>
                    <a:pt x="1496" y="20485"/>
                    <a:pt x="3770" y="20973"/>
                  </a:cubicBezTo>
                  <a:cubicBezTo>
                    <a:pt x="6044" y="21461"/>
                    <a:pt x="9454" y="21600"/>
                    <a:pt x="12580" y="21252"/>
                  </a:cubicBezTo>
                  <a:cubicBezTo>
                    <a:pt x="15707" y="20903"/>
                    <a:pt x="18549" y="20067"/>
                    <a:pt x="21391" y="19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344122" y="3460571"/>
              <a:ext cx="274271" cy="307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0516" fill="norm" stroke="1" extrusionOk="0">
                  <a:moveTo>
                    <a:pt x="0" y="5735"/>
                  </a:moveTo>
                  <a:cubicBezTo>
                    <a:pt x="2658" y="5312"/>
                    <a:pt x="5317" y="4888"/>
                    <a:pt x="7062" y="4606"/>
                  </a:cubicBezTo>
                  <a:cubicBezTo>
                    <a:pt x="8806" y="4323"/>
                    <a:pt x="9637" y="4182"/>
                    <a:pt x="10385" y="3900"/>
                  </a:cubicBezTo>
                  <a:cubicBezTo>
                    <a:pt x="11132" y="3618"/>
                    <a:pt x="11797" y="3194"/>
                    <a:pt x="11548" y="3123"/>
                  </a:cubicBezTo>
                  <a:cubicBezTo>
                    <a:pt x="11298" y="3053"/>
                    <a:pt x="10135" y="3335"/>
                    <a:pt x="9471" y="3829"/>
                  </a:cubicBezTo>
                  <a:cubicBezTo>
                    <a:pt x="8806" y="4323"/>
                    <a:pt x="8640" y="5029"/>
                    <a:pt x="8889" y="6300"/>
                  </a:cubicBezTo>
                  <a:cubicBezTo>
                    <a:pt x="9138" y="7571"/>
                    <a:pt x="9803" y="9406"/>
                    <a:pt x="10551" y="10323"/>
                  </a:cubicBezTo>
                  <a:cubicBezTo>
                    <a:pt x="11298" y="11241"/>
                    <a:pt x="12129" y="11241"/>
                    <a:pt x="13209" y="10747"/>
                  </a:cubicBezTo>
                  <a:cubicBezTo>
                    <a:pt x="14289" y="10253"/>
                    <a:pt x="15618" y="9265"/>
                    <a:pt x="16449" y="8418"/>
                  </a:cubicBezTo>
                  <a:cubicBezTo>
                    <a:pt x="17280" y="7571"/>
                    <a:pt x="17612" y="6865"/>
                    <a:pt x="17529" y="6865"/>
                  </a:cubicBezTo>
                  <a:cubicBezTo>
                    <a:pt x="17446" y="6865"/>
                    <a:pt x="16948" y="7571"/>
                    <a:pt x="16532" y="9618"/>
                  </a:cubicBezTo>
                  <a:cubicBezTo>
                    <a:pt x="16117" y="11665"/>
                    <a:pt x="15785" y="15053"/>
                    <a:pt x="15618" y="17523"/>
                  </a:cubicBezTo>
                  <a:cubicBezTo>
                    <a:pt x="15452" y="19994"/>
                    <a:pt x="15452" y="21547"/>
                    <a:pt x="15203" y="19712"/>
                  </a:cubicBezTo>
                  <a:cubicBezTo>
                    <a:pt x="14954" y="17876"/>
                    <a:pt x="14455" y="12653"/>
                    <a:pt x="14289" y="9123"/>
                  </a:cubicBezTo>
                  <a:cubicBezTo>
                    <a:pt x="14123" y="5594"/>
                    <a:pt x="14289" y="3759"/>
                    <a:pt x="14622" y="2559"/>
                  </a:cubicBezTo>
                  <a:cubicBezTo>
                    <a:pt x="14954" y="1359"/>
                    <a:pt x="15452" y="794"/>
                    <a:pt x="16117" y="441"/>
                  </a:cubicBezTo>
                  <a:cubicBezTo>
                    <a:pt x="16782" y="88"/>
                    <a:pt x="17612" y="-53"/>
                    <a:pt x="18443" y="18"/>
                  </a:cubicBezTo>
                  <a:cubicBezTo>
                    <a:pt x="19274" y="88"/>
                    <a:pt x="20105" y="371"/>
                    <a:pt x="20686" y="935"/>
                  </a:cubicBezTo>
                  <a:cubicBezTo>
                    <a:pt x="21268" y="1500"/>
                    <a:pt x="21600" y="2347"/>
                    <a:pt x="21517" y="3547"/>
                  </a:cubicBezTo>
                  <a:cubicBezTo>
                    <a:pt x="21434" y="4747"/>
                    <a:pt x="20935" y="6300"/>
                    <a:pt x="19689" y="7500"/>
                  </a:cubicBezTo>
                  <a:cubicBezTo>
                    <a:pt x="18443" y="8700"/>
                    <a:pt x="16449" y="9547"/>
                    <a:pt x="14455" y="1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458422" y="3503200"/>
              <a:ext cx="55445" cy="49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137" fill="norm" stroke="1" extrusionOk="0">
                  <a:moveTo>
                    <a:pt x="4800" y="21137"/>
                  </a:moveTo>
                  <a:cubicBezTo>
                    <a:pt x="8800" y="19337"/>
                    <a:pt x="12800" y="17537"/>
                    <a:pt x="16000" y="13937"/>
                  </a:cubicBezTo>
                  <a:cubicBezTo>
                    <a:pt x="19200" y="10337"/>
                    <a:pt x="21600" y="4937"/>
                    <a:pt x="20800" y="2237"/>
                  </a:cubicBezTo>
                  <a:cubicBezTo>
                    <a:pt x="20000" y="-463"/>
                    <a:pt x="16000" y="-463"/>
                    <a:pt x="12000" y="887"/>
                  </a:cubicBezTo>
                  <a:cubicBezTo>
                    <a:pt x="8000" y="2237"/>
                    <a:pt x="4000" y="4937"/>
                    <a:pt x="0" y="7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790993" y="3337010"/>
              <a:ext cx="169080" cy="252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514" fill="norm" stroke="1" extrusionOk="0">
                  <a:moveTo>
                    <a:pt x="1301" y="3780"/>
                  </a:moveTo>
                  <a:cubicBezTo>
                    <a:pt x="1568" y="2880"/>
                    <a:pt x="1834" y="1980"/>
                    <a:pt x="3701" y="1260"/>
                  </a:cubicBezTo>
                  <a:cubicBezTo>
                    <a:pt x="5568" y="540"/>
                    <a:pt x="9034" y="0"/>
                    <a:pt x="11301" y="0"/>
                  </a:cubicBezTo>
                  <a:cubicBezTo>
                    <a:pt x="13568" y="0"/>
                    <a:pt x="14634" y="540"/>
                    <a:pt x="14101" y="2790"/>
                  </a:cubicBezTo>
                  <a:cubicBezTo>
                    <a:pt x="13568" y="5040"/>
                    <a:pt x="11434" y="9000"/>
                    <a:pt x="9034" y="11970"/>
                  </a:cubicBezTo>
                  <a:cubicBezTo>
                    <a:pt x="6634" y="14940"/>
                    <a:pt x="3968" y="16920"/>
                    <a:pt x="2234" y="18360"/>
                  </a:cubicBezTo>
                  <a:cubicBezTo>
                    <a:pt x="501" y="19800"/>
                    <a:pt x="-299" y="20700"/>
                    <a:pt x="101" y="21150"/>
                  </a:cubicBezTo>
                  <a:cubicBezTo>
                    <a:pt x="501" y="21600"/>
                    <a:pt x="2101" y="21600"/>
                    <a:pt x="5834" y="21330"/>
                  </a:cubicBezTo>
                  <a:cubicBezTo>
                    <a:pt x="9568" y="21060"/>
                    <a:pt x="15434" y="20520"/>
                    <a:pt x="21301" y="1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42522" y="3660860"/>
              <a:ext cx="704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05" y="18720"/>
                    <a:pt x="4411" y="15840"/>
                    <a:pt x="6649" y="12600"/>
                  </a:cubicBezTo>
                  <a:cubicBezTo>
                    <a:pt x="8886" y="9360"/>
                    <a:pt x="11157" y="5760"/>
                    <a:pt x="13654" y="3600"/>
                  </a:cubicBezTo>
                  <a:cubicBezTo>
                    <a:pt x="16151" y="1440"/>
                    <a:pt x="18876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388572" y="3660860"/>
              <a:ext cx="533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450"/>
                    <a:pt x="7200" y="15300"/>
                    <a:pt x="10800" y="11700"/>
                  </a:cubicBezTo>
                  <a:cubicBezTo>
                    <a:pt x="14400" y="8100"/>
                    <a:pt x="18000" y="40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1245822" y="333066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252172" y="347671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760172" y="3193654"/>
              <a:ext cx="103312" cy="391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224" fill="norm" stroke="1" extrusionOk="0">
                  <a:moveTo>
                    <a:pt x="6480" y="10194"/>
                  </a:moveTo>
                  <a:cubicBezTo>
                    <a:pt x="7776" y="13411"/>
                    <a:pt x="9072" y="16628"/>
                    <a:pt x="9720" y="18581"/>
                  </a:cubicBezTo>
                  <a:cubicBezTo>
                    <a:pt x="10368" y="20535"/>
                    <a:pt x="10368" y="21224"/>
                    <a:pt x="9720" y="21224"/>
                  </a:cubicBezTo>
                  <a:cubicBezTo>
                    <a:pt x="9072" y="21224"/>
                    <a:pt x="7776" y="20535"/>
                    <a:pt x="6048" y="18237"/>
                  </a:cubicBezTo>
                  <a:cubicBezTo>
                    <a:pt x="4320" y="15939"/>
                    <a:pt x="2160" y="12033"/>
                    <a:pt x="1296" y="8815"/>
                  </a:cubicBezTo>
                  <a:cubicBezTo>
                    <a:pt x="432" y="5598"/>
                    <a:pt x="864" y="3071"/>
                    <a:pt x="3240" y="1577"/>
                  </a:cubicBezTo>
                  <a:cubicBezTo>
                    <a:pt x="5616" y="84"/>
                    <a:pt x="9936" y="-376"/>
                    <a:pt x="13608" y="313"/>
                  </a:cubicBezTo>
                  <a:cubicBezTo>
                    <a:pt x="17280" y="1003"/>
                    <a:pt x="20304" y="2841"/>
                    <a:pt x="20952" y="4909"/>
                  </a:cubicBezTo>
                  <a:cubicBezTo>
                    <a:pt x="21600" y="6977"/>
                    <a:pt x="19872" y="9275"/>
                    <a:pt x="15984" y="10711"/>
                  </a:cubicBezTo>
                  <a:cubicBezTo>
                    <a:pt x="12096" y="12147"/>
                    <a:pt x="6048" y="12722"/>
                    <a:pt x="0" y="13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880814" y="3393014"/>
              <a:ext cx="95259" cy="135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0983" fill="norm" stroke="1" extrusionOk="0">
                  <a:moveTo>
                    <a:pt x="1410" y="9996"/>
                  </a:moveTo>
                  <a:cubicBezTo>
                    <a:pt x="3758" y="9014"/>
                    <a:pt x="6106" y="8032"/>
                    <a:pt x="7984" y="6232"/>
                  </a:cubicBezTo>
                  <a:cubicBezTo>
                    <a:pt x="9862" y="4432"/>
                    <a:pt x="11271" y="1814"/>
                    <a:pt x="10802" y="668"/>
                  </a:cubicBezTo>
                  <a:cubicBezTo>
                    <a:pt x="10332" y="-477"/>
                    <a:pt x="7984" y="-150"/>
                    <a:pt x="5636" y="1650"/>
                  </a:cubicBezTo>
                  <a:cubicBezTo>
                    <a:pt x="3289" y="3450"/>
                    <a:pt x="941" y="6723"/>
                    <a:pt x="236" y="9996"/>
                  </a:cubicBezTo>
                  <a:cubicBezTo>
                    <a:pt x="-468" y="13268"/>
                    <a:pt x="471" y="16541"/>
                    <a:pt x="2115" y="18505"/>
                  </a:cubicBezTo>
                  <a:cubicBezTo>
                    <a:pt x="3758" y="20468"/>
                    <a:pt x="6106" y="21123"/>
                    <a:pt x="9393" y="20959"/>
                  </a:cubicBezTo>
                  <a:cubicBezTo>
                    <a:pt x="12680" y="20796"/>
                    <a:pt x="16906" y="19814"/>
                    <a:pt x="21132" y="18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2001472" y="3400510"/>
              <a:ext cx="63501" cy="13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0"/>
                  </a:moveTo>
                  <a:cubicBezTo>
                    <a:pt x="3600" y="665"/>
                    <a:pt x="7200" y="1329"/>
                    <a:pt x="9720" y="4320"/>
                  </a:cubicBezTo>
                  <a:cubicBezTo>
                    <a:pt x="12240" y="7311"/>
                    <a:pt x="13680" y="12628"/>
                    <a:pt x="14400" y="16117"/>
                  </a:cubicBezTo>
                  <a:cubicBezTo>
                    <a:pt x="15120" y="19606"/>
                    <a:pt x="15120" y="21268"/>
                    <a:pt x="14040" y="21434"/>
                  </a:cubicBezTo>
                  <a:cubicBezTo>
                    <a:pt x="12960" y="21600"/>
                    <a:pt x="10800" y="20271"/>
                    <a:pt x="9360" y="17612"/>
                  </a:cubicBezTo>
                  <a:cubicBezTo>
                    <a:pt x="7920" y="14954"/>
                    <a:pt x="7200" y="10966"/>
                    <a:pt x="9360" y="7809"/>
                  </a:cubicBezTo>
                  <a:cubicBezTo>
                    <a:pt x="11520" y="4652"/>
                    <a:pt x="16560" y="23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2131875" y="3394160"/>
              <a:ext cx="12359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600" fill="norm" stroke="1" extrusionOk="0">
                  <a:moveTo>
                    <a:pt x="1609" y="0"/>
                  </a:moveTo>
                  <a:cubicBezTo>
                    <a:pt x="2341" y="6300"/>
                    <a:pt x="3073" y="12600"/>
                    <a:pt x="2890" y="16350"/>
                  </a:cubicBezTo>
                  <a:cubicBezTo>
                    <a:pt x="2707" y="20100"/>
                    <a:pt x="1609" y="21300"/>
                    <a:pt x="876" y="21000"/>
                  </a:cubicBezTo>
                  <a:cubicBezTo>
                    <a:pt x="144" y="20700"/>
                    <a:pt x="-222" y="18900"/>
                    <a:pt x="144" y="15600"/>
                  </a:cubicBezTo>
                  <a:cubicBezTo>
                    <a:pt x="510" y="12300"/>
                    <a:pt x="1609" y="7500"/>
                    <a:pt x="2890" y="4650"/>
                  </a:cubicBezTo>
                  <a:cubicBezTo>
                    <a:pt x="4171" y="1800"/>
                    <a:pt x="5636" y="900"/>
                    <a:pt x="6917" y="1200"/>
                  </a:cubicBezTo>
                  <a:cubicBezTo>
                    <a:pt x="8198" y="1500"/>
                    <a:pt x="9297" y="3000"/>
                    <a:pt x="9846" y="4950"/>
                  </a:cubicBezTo>
                  <a:cubicBezTo>
                    <a:pt x="10395" y="6900"/>
                    <a:pt x="10395" y="9300"/>
                    <a:pt x="10029" y="11400"/>
                  </a:cubicBezTo>
                  <a:cubicBezTo>
                    <a:pt x="9663" y="13500"/>
                    <a:pt x="8931" y="15300"/>
                    <a:pt x="9114" y="14850"/>
                  </a:cubicBezTo>
                  <a:cubicBezTo>
                    <a:pt x="9297" y="14400"/>
                    <a:pt x="10395" y="11700"/>
                    <a:pt x="11310" y="9600"/>
                  </a:cubicBezTo>
                  <a:cubicBezTo>
                    <a:pt x="12225" y="7500"/>
                    <a:pt x="12958" y="6000"/>
                    <a:pt x="14422" y="4650"/>
                  </a:cubicBezTo>
                  <a:cubicBezTo>
                    <a:pt x="15886" y="3300"/>
                    <a:pt x="18083" y="2100"/>
                    <a:pt x="19364" y="2400"/>
                  </a:cubicBezTo>
                  <a:cubicBezTo>
                    <a:pt x="20646" y="2700"/>
                    <a:pt x="21012" y="4500"/>
                    <a:pt x="21195" y="7950"/>
                  </a:cubicBezTo>
                  <a:cubicBezTo>
                    <a:pt x="21378" y="11400"/>
                    <a:pt x="21378" y="16500"/>
                    <a:pt x="213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2310315" y="3245796"/>
              <a:ext cx="187675" cy="29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26" fill="norm" stroke="1" extrusionOk="0">
                  <a:moveTo>
                    <a:pt x="2422" y="12400"/>
                  </a:moveTo>
                  <a:cubicBezTo>
                    <a:pt x="1702" y="14062"/>
                    <a:pt x="982" y="15723"/>
                    <a:pt x="502" y="17234"/>
                  </a:cubicBezTo>
                  <a:cubicBezTo>
                    <a:pt x="22" y="18744"/>
                    <a:pt x="-218" y="20104"/>
                    <a:pt x="262" y="20783"/>
                  </a:cubicBezTo>
                  <a:cubicBezTo>
                    <a:pt x="742" y="21463"/>
                    <a:pt x="1942" y="21463"/>
                    <a:pt x="2902" y="21010"/>
                  </a:cubicBezTo>
                  <a:cubicBezTo>
                    <a:pt x="3862" y="20557"/>
                    <a:pt x="4582" y="19650"/>
                    <a:pt x="5182" y="18669"/>
                  </a:cubicBezTo>
                  <a:cubicBezTo>
                    <a:pt x="5782" y="17687"/>
                    <a:pt x="6262" y="16629"/>
                    <a:pt x="6502" y="16478"/>
                  </a:cubicBezTo>
                  <a:cubicBezTo>
                    <a:pt x="6742" y="16327"/>
                    <a:pt x="6742" y="17083"/>
                    <a:pt x="6742" y="17838"/>
                  </a:cubicBezTo>
                  <a:cubicBezTo>
                    <a:pt x="6742" y="18593"/>
                    <a:pt x="6742" y="19348"/>
                    <a:pt x="7342" y="19801"/>
                  </a:cubicBezTo>
                  <a:cubicBezTo>
                    <a:pt x="7942" y="20255"/>
                    <a:pt x="9142" y="20406"/>
                    <a:pt x="10582" y="19499"/>
                  </a:cubicBezTo>
                  <a:cubicBezTo>
                    <a:pt x="12022" y="18593"/>
                    <a:pt x="13702" y="16629"/>
                    <a:pt x="15382" y="13684"/>
                  </a:cubicBezTo>
                  <a:cubicBezTo>
                    <a:pt x="17062" y="10739"/>
                    <a:pt x="18742" y="6811"/>
                    <a:pt x="19822" y="4168"/>
                  </a:cubicBezTo>
                  <a:cubicBezTo>
                    <a:pt x="20902" y="1525"/>
                    <a:pt x="21382" y="165"/>
                    <a:pt x="21262" y="14"/>
                  </a:cubicBezTo>
                  <a:cubicBezTo>
                    <a:pt x="21142" y="-137"/>
                    <a:pt x="20422" y="920"/>
                    <a:pt x="19582" y="3488"/>
                  </a:cubicBezTo>
                  <a:cubicBezTo>
                    <a:pt x="18742" y="6056"/>
                    <a:pt x="17782" y="10134"/>
                    <a:pt x="17302" y="13080"/>
                  </a:cubicBezTo>
                  <a:cubicBezTo>
                    <a:pt x="16822" y="16025"/>
                    <a:pt x="16822" y="17838"/>
                    <a:pt x="17062" y="19122"/>
                  </a:cubicBezTo>
                  <a:cubicBezTo>
                    <a:pt x="17302" y="20406"/>
                    <a:pt x="17782" y="21161"/>
                    <a:pt x="18502" y="21085"/>
                  </a:cubicBezTo>
                  <a:cubicBezTo>
                    <a:pt x="19222" y="21010"/>
                    <a:pt x="20182" y="20104"/>
                    <a:pt x="21142" y="19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2444481" y="3413210"/>
              <a:ext cx="7769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600" fill="norm" stroke="1" extrusionOk="0">
                  <a:moveTo>
                    <a:pt x="7222" y="21600"/>
                  </a:moveTo>
                  <a:cubicBezTo>
                    <a:pt x="3243" y="18000"/>
                    <a:pt x="-736" y="14400"/>
                    <a:pt x="117" y="12600"/>
                  </a:cubicBezTo>
                  <a:cubicBezTo>
                    <a:pt x="969" y="10800"/>
                    <a:pt x="6653" y="10800"/>
                    <a:pt x="10917" y="9000"/>
                  </a:cubicBezTo>
                  <a:cubicBezTo>
                    <a:pt x="15180" y="7200"/>
                    <a:pt x="18022" y="3600"/>
                    <a:pt x="208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2522891" y="3389157"/>
              <a:ext cx="138982" cy="13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708" fill="norm" stroke="1" extrusionOk="0">
                  <a:moveTo>
                    <a:pt x="4798" y="7421"/>
                  </a:moveTo>
                  <a:cubicBezTo>
                    <a:pt x="6434" y="7104"/>
                    <a:pt x="8071" y="6786"/>
                    <a:pt x="9380" y="5356"/>
                  </a:cubicBezTo>
                  <a:cubicBezTo>
                    <a:pt x="10689" y="3927"/>
                    <a:pt x="11671" y="1386"/>
                    <a:pt x="11344" y="433"/>
                  </a:cubicBezTo>
                  <a:cubicBezTo>
                    <a:pt x="11016" y="-520"/>
                    <a:pt x="9380" y="115"/>
                    <a:pt x="7416" y="2180"/>
                  </a:cubicBezTo>
                  <a:cubicBezTo>
                    <a:pt x="5453" y="4245"/>
                    <a:pt x="3162" y="7739"/>
                    <a:pt x="1853" y="10280"/>
                  </a:cubicBezTo>
                  <a:cubicBezTo>
                    <a:pt x="544" y="12821"/>
                    <a:pt x="216" y="14409"/>
                    <a:pt x="53" y="16156"/>
                  </a:cubicBezTo>
                  <a:cubicBezTo>
                    <a:pt x="-111" y="17904"/>
                    <a:pt x="-111" y="19809"/>
                    <a:pt x="3489" y="20445"/>
                  </a:cubicBezTo>
                  <a:cubicBezTo>
                    <a:pt x="7089" y="21080"/>
                    <a:pt x="14289" y="20445"/>
                    <a:pt x="21489" y="19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3135679" y="3178260"/>
              <a:ext cx="142144" cy="395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87" fill="norm" stroke="1" extrusionOk="0">
                  <a:moveTo>
                    <a:pt x="21331" y="0"/>
                  </a:moveTo>
                  <a:cubicBezTo>
                    <a:pt x="19743" y="0"/>
                    <a:pt x="18155" y="0"/>
                    <a:pt x="16249" y="345"/>
                  </a:cubicBezTo>
                  <a:cubicBezTo>
                    <a:pt x="14343" y="689"/>
                    <a:pt x="12119" y="1379"/>
                    <a:pt x="11960" y="2298"/>
                  </a:cubicBezTo>
                  <a:cubicBezTo>
                    <a:pt x="11802" y="3217"/>
                    <a:pt x="13707" y="4366"/>
                    <a:pt x="14819" y="5572"/>
                  </a:cubicBezTo>
                  <a:cubicBezTo>
                    <a:pt x="15931" y="6779"/>
                    <a:pt x="16249" y="8043"/>
                    <a:pt x="14343" y="9191"/>
                  </a:cubicBezTo>
                  <a:cubicBezTo>
                    <a:pt x="12437" y="10340"/>
                    <a:pt x="8307" y="11374"/>
                    <a:pt x="5290" y="11949"/>
                  </a:cubicBezTo>
                  <a:cubicBezTo>
                    <a:pt x="2272" y="12523"/>
                    <a:pt x="366" y="12638"/>
                    <a:pt x="49" y="12523"/>
                  </a:cubicBezTo>
                  <a:cubicBezTo>
                    <a:pt x="-269" y="12409"/>
                    <a:pt x="1002" y="12064"/>
                    <a:pt x="2590" y="11891"/>
                  </a:cubicBezTo>
                  <a:cubicBezTo>
                    <a:pt x="4178" y="11719"/>
                    <a:pt x="6084" y="11719"/>
                    <a:pt x="7672" y="11891"/>
                  </a:cubicBezTo>
                  <a:cubicBezTo>
                    <a:pt x="9260" y="12064"/>
                    <a:pt x="10531" y="12409"/>
                    <a:pt x="11166" y="12868"/>
                  </a:cubicBezTo>
                  <a:cubicBezTo>
                    <a:pt x="11802" y="13328"/>
                    <a:pt x="11802" y="13902"/>
                    <a:pt x="10531" y="14994"/>
                  </a:cubicBezTo>
                  <a:cubicBezTo>
                    <a:pt x="9260" y="16085"/>
                    <a:pt x="6719" y="17694"/>
                    <a:pt x="5449" y="18843"/>
                  </a:cubicBezTo>
                  <a:cubicBezTo>
                    <a:pt x="4178" y="19991"/>
                    <a:pt x="4178" y="20681"/>
                    <a:pt x="4972" y="21083"/>
                  </a:cubicBezTo>
                  <a:cubicBezTo>
                    <a:pt x="5766" y="21485"/>
                    <a:pt x="7355" y="21600"/>
                    <a:pt x="10055" y="21370"/>
                  </a:cubicBezTo>
                  <a:cubicBezTo>
                    <a:pt x="12755" y="21140"/>
                    <a:pt x="16566" y="20566"/>
                    <a:pt x="20378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3385772" y="3292560"/>
              <a:ext cx="63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442"/>
                    <a:pt x="14400" y="12884"/>
                    <a:pt x="18000" y="16484"/>
                  </a:cubicBezTo>
                  <a:cubicBezTo>
                    <a:pt x="21600" y="20084"/>
                    <a:pt x="21600" y="20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3376013" y="3241518"/>
              <a:ext cx="106498" cy="28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172" fill="norm" stroke="1" extrusionOk="0">
                  <a:moveTo>
                    <a:pt x="1915" y="16695"/>
                  </a:moveTo>
                  <a:cubicBezTo>
                    <a:pt x="1084" y="12089"/>
                    <a:pt x="253" y="7483"/>
                    <a:pt x="46" y="4704"/>
                  </a:cubicBezTo>
                  <a:cubicBezTo>
                    <a:pt x="-162" y="1925"/>
                    <a:pt x="253" y="972"/>
                    <a:pt x="2953" y="416"/>
                  </a:cubicBezTo>
                  <a:cubicBezTo>
                    <a:pt x="5653" y="-140"/>
                    <a:pt x="10638" y="-299"/>
                    <a:pt x="14584" y="972"/>
                  </a:cubicBezTo>
                  <a:cubicBezTo>
                    <a:pt x="18530" y="2242"/>
                    <a:pt x="21438" y="4942"/>
                    <a:pt x="20815" y="8277"/>
                  </a:cubicBezTo>
                  <a:cubicBezTo>
                    <a:pt x="20192" y="11613"/>
                    <a:pt x="16038" y="15583"/>
                    <a:pt x="12923" y="17886"/>
                  </a:cubicBezTo>
                  <a:cubicBezTo>
                    <a:pt x="9807" y="20189"/>
                    <a:pt x="7730" y="20825"/>
                    <a:pt x="5653" y="21063"/>
                  </a:cubicBezTo>
                  <a:cubicBezTo>
                    <a:pt x="3576" y="21301"/>
                    <a:pt x="1500" y="21142"/>
                    <a:pt x="1292" y="20666"/>
                  </a:cubicBezTo>
                  <a:cubicBezTo>
                    <a:pt x="1084" y="20189"/>
                    <a:pt x="2746" y="19395"/>
                    <a:pt x="4407" y="18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3512772" y="3489410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3614372" y="3514810"/>
              <a:ext cx="980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800"/>
                    <a:pt x="21600" y="9600"/>
                    <a:pt x="19440" y="13200"/>
                  </a:cubicBezTo>
                  <a:cubicBezTo>
                    <a:pt x="17280" y="16800"/>
                    <a:pt x="864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886291" y="3227417"/>
              <a:ext cx="122053" cy="30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349" fill="norm" stroke="1" extrusionOk="0">
                  <a:moveTo>
                    <a:pt x="3491" y="2797"/>
                  </a:moveTo>
                  <a:cubicBezTo>
                    <a:pt x="4955" y="7564"/>
                    <a:pt x="6420" y="12331"/>
                    <a:pt x="7152" y="15161"/>
                  </a:cubicBezTo>
                  <a:cubicBezTo>
                    <a:pt x="7884" y="17992"/>
                    <a:pt x="7884" y="18886"/>
                    <a:pt x="7701" y="19705"/>
                  </a:cubicBezTo>
                  <a:cubicBezTo>
                    <a:pt x="7518" y="20524"/>
                    <a:pt x="7152" y="21269"/>
                    <a:pt x="6420" y="21344"/>
                  </a:cubicBezTo>
                  <a:cubicBezTo>
                    <a:pt x="5688" y="21418"/>
                    <a:pt x="4589" y="20822"/>
                    <a:pt x="3491" y="18439"/>
                  </a:cubicBezTo>
                  <a:cubicBezTo>
                    <a:pt x="2393" y="16055"/>
                    <a:pt x="1294" y="11884"/>
                    <a:pt x="745" y="8979"/>
                  </a:cubicBezTo>
                  <a:cubicBezTo>
                    <a:pt x="196" y="6075"/>
                    <a:pt x="196" y="4436"/>
                    <a:pt x="745" y="3170"/>
                  </a:cubicBezTo>
                  <a:cubicBezTo>
                    <a:pt x="1294" y="1904"/>
                    <a:pt x="2393" y="1010"/>
                    <a:pt x="3857" y="488"/>
                  </a:cubicBezTo>
                  <a:cubicBezTo>
                    <a:pt x="5322" y="-33"/>
                    <a:pt x="7152" y="-182"/>
                    <a:pt x="9532" y="265"/>
                  </a:cubicBezTo>
                  <a:cubicBezTo>
                    <a:pt x="11911" y="712"/>
                    <a:pt x="14840" y="1755"/>
                    <a:pt x="17220" y="3468"/>
                  </a:cubicBezTo>
                  <a:cubicBezTo>
                    <a:pt x="19599" y="5181"/>
                    <a:pt x="21430" y="7564"/>
                    <a:pt x="21064" y="10022"/>
                  </a:cubicBezTo>
                  <a:cubicBezTo>
                    <a:pt x="20698" y="12480"/>
                    <a:pt x="18135" y="15012"/>
                    <a:pt x="14840" y="16577"/>
                  </a:cubicBezTo>
                  <a:cubicBezTo>
                    <a:pt x="11545" y="18141"/>
                    <a:pt x="7518" y="18737"/>
                    <a:pt x="4589" y="19184"/>
                  </a:cubicBezTo>
                  <a:cubicBezTo>
                    <a:pt x="1661" y="19630"/>
                    <a:pt x="-170" y="19928"/>
                    <a:pt x="13" y="19854"/>
                  </a:cubicBezTo>
                  <a:cubicBezTo>
                    <a:pt x="196" y="19779"/>
                    <a:pt x="2393" y="19332"/>
                    <a:pt x="4589" y="1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4046172" y="3454245"/>
              <a:ext cx="133351" cy="110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1881"/>
                  </a:moveTo>
                  <a:cubicBezTo>
                    <a:pt x="1714" y="1066"/>
                    <a:pt x="3429" y="251"/>
                    <a:pt x="5143" y="47"/>
                  </a:cubicBezTo>
                  <a:cubicBezTo>
                    <a:pt x="6857" y="-157"/>
                    <a:pt x="8571" y="251"/>
                    <a:pt x="9257" y="2492"/>
                  </a:cubicBezTo>
                  <a:cubicBezTo>
                    <a:pt x="9943" y="4734"/>
                    <a:pt x="9600" y="8809"/>
                    <a:pt x="8914" y="11662"/>
                  </a:cubicBezTo>
                  <a:cubicBezTo>
                    <a:pt x="8229" y="14515"/>
                    <a:pt x="7200" y="16145"/>
                    <a:pt x="6171" y="17775"/>
                  </a:cubicBezTo>
                  <a:cubicBezTo>
                    <a:pt x="5143" y="19405"/>
                    <a:pt x="4114" y="21035"/>
                    <a:pt x="4971" y="21239"/>
                  </a:cubicBezTo>
                  <a:cubicBezTo>
                    <a:pt x="5829" y="21443"/>
                    <a:pt x="8571" y="20220"/>
                    <a:pt x="11657" y="18590"/>
                  </a:cubicBezTo>
                  <a:cubicBezTo>
                    <a:pt x="14743" y="16960"/>
                    <a:pt x="18171" y="14922"/>
                    <a:pt x="21600" y="12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236672" y="3159574"/>
              <a:ext cx="87078" cy="437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78" fill="norm" stroke="1" extrusionOk="0">
                  <a:moveTo>
                    <a:pt x="4629" y="293"/>
                  </a:moveTo>
                  <a:cubicBezTo>
                    <a:pt x="7200" y="86"/>
                    <a:pt x="9771" y="-122"/>
                    <a:pt x="12600" y="86"/>
                  </a:cubicBezTo>
                  <a:cubicBezTo>
                    <a:pt x="15429" y="293"/>
                    <a:pt x="18514" y="916"/>
                    <a:pt x="20057" y="1799"/>
                  </a:cubicBezTo>
                  <a:cubicBezTo>
                    <a:pt x="21600" y="2682"/>
                    <a:pt x="21600" y="3824"/>
                    <a:pt x="19543" y="5018"/>
                  </a:cubicBezTo>
                  <a:cubicBezTo>
                    <a:pt x="17486" y="6213"/>
                    <a:pt x="13371" y="7459"/>
                    <a:pt x="9771" y="8549"/>
                  </a:cubicBezTo>
                  <a:cubicBezTo>
                    <a:pt x="6171" y="9640"/>
                    <a:pt x="3086" y="10574"/>
                    <a:pt x="1800" y="11301"/>
                  </a:cubicBezTo>
                  <a:cubicBezTo>
                    <a:pt x="514" y="12028"/>
                    <a:pt x="1029" y="12547"/>
                    <a:pt x="3600" y="13326"/>
                  </a:cubicBezTo>
                  <a:cubicBezTo>
                    <a:pt x="6171" y="14105"/>
                    <a:pt x="10800" y="15143"/>
                    <a:pt x="13886" y="16026"/>
                  </a:cubicBezTo>
                  <a:cubicBezTo>
                    <a:pt x="16971" y="16909"/>
                    <a:pt x="18514" y="17636"/>
                    <a:pt x="19543" y="18259"/>
                  </a:cubicBezTo>
                  <a:cubicBezTo>
                    <a:pt x="20571" y="18882"/>
                    <a:pt x="21086" y="19401"/>
                    <a:pt x="20571" y="19868"/>
                  </a:cubicBezTo>
                  <a:cubicBezTo>
                    <a:pt x="20057" y="20336"/>
                    <a:pt x="18514" y="20751"/>
                    <a:pt x="14914" y="21011"/>
                  </a:cubicBezTo>
                  <a:cubicBezTo>
                    <a:pt x="11314" y="21270"/>
                    <a:pt x="5657" y="21374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4928822" y="3406860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4916122" y="3337010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4992856" y="3391237"/>
              <a:ext cx="151162" cy="144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100" fill="norm" stroke="1" extrusionOk="0">
                  <a:moveTo>
                    <a:pt x="4363" y="426"/>
                  </a:moveTo>
                  <a:cubicBezTo>
                    <a:pt x="3476" y="3820"/>
                    <a:pt x="2588" y="7214"/>
                    <a:pt x="1996" y="10146"/>
                  </a:cubicBezTo>
                  <a:cubicBezTo>
                    <a:pt x="1404" y="13077"/>
                    <a:pt x="1109" y="15546"/>
                    <a:pt x="813" y="17551"/>
                  </a:cubicBezTo>
                  <a:cubicBezTo>
                    <a:pt x="517" y="19557"/>
                    <a:pt x="221" y="21100"/>
                    <a:pt x="73" y="21100"/>
                  </a:cubicBezTo>
                  <a:cubicBezTo>
                    <a:pt x="-75" y="21100"/>
                    <a:pt x="-75" y="19557"/>
                    <a:pt x="813" y="16317"/>
                  </a:cubicBezTo>
                  <a:cubicBezTo>
                    <a:pt x="1700" y="13077"/>
                    <a:pt x="3476" y="8140"/>
                    <a:pt x="6139" y="4746"/>
                  </a:cubicBezTo>
                  <a:cubicBezTo>
                    <a:pt x="8802" y="1351"/>
                    <a:pt x="12352" y="-500"/>
                    <a:pt x="15163" y="117"/>
                  </a:cubicBezTo>
                  <a:cubicBezTo>
                    <a:pt x="17974" y="734"/>
                    <a:pt x="20046" y="3820"/>
                    <a:pt x="20785" y="7677"/>
                  </a:cubicBezTo>
                  <a:cubicBezTo>
                    <a:pt x="21525" y="11534"/>
                    <a:pt x="20933" y="16163"/>
                    <a:pt x="20341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5680010" y="3163888"/>
              <a:ext cx="385463" cy="399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43" fill="norm" stroke="1" extrusionOk="0">
                  <a:moveTo>
                    <a:pt x="6977" y="13999"/>
                  </a:moveTo>
                  <a:cubicBezTo>
                    <a:pt x="6505" y="13434"/>
                    <a:pt x="6033" y="12868"/>
                    <a:pt x="5502" y="12529"/>
                  </a:cubicBezTo>
                  <a:cubicBezTo>
                    <a:pt x="4970" y="12190"/>
                    <a:pt x="4380" y="12077"/>
                    <a:pt x="3436" y="13038"/>
                  </a:cubicBezTo>
                  <a:cubicBezTo>
                    <a:pt x="2492" y="13999"/>
                    <a:pt x="1193" y="16035"/>
                    <a:pt x="544" y="17448"/>
                  </a:cubicBezTo>
                  <a:cubicBezTo>
                    <a:pt x="-105" y="18862"/>
                    <a:pt x="-105" y="19654"/>
                    <a:pt x="190" y="20162"/>
                  </a:cubicBezTo>
                  <a:cubicBezTo>
                    <a:pt x="485" y="20671"/>
                    <a:pt x="1075" y="20898"/>
                    <a:pt x="2079" y="20332"/>
                  </a:cubicBezTo>
                  <a:cubicBezTo>
                    <a:pt x="3082" y="19767"/>
                    <a:pt x="4498" y="18410"/>
                    <a:pt x="5384" y="17166"/>
                  </a:cubicBezTo>
                  <a:cubicBezTo>
                    <a:pt x="6269" y="15922"/>
                    <a:pt x="6623" y="14791"/>
                    <a:pt x="6682" y="14508"/>
                  </a:cubicBezTo>
                  <a:cubicBezTo>
                    <a:pt x="6741" y="14225"/>
                    <a:pt x="6505" y="14791"/>
                    <a:pt x="6387" y="15356"/>
                  </a:cubicBezTo>
                  <a:cubicBezTo>
                    <a:pt x="6269" y="15922"/>
                    <a:pt x="6269" y="16487"/>
                    <a:pt x="6269" y="17222"/>
                  </a:cubicBezTo>
                  <a:cubicBezTo>
                    <a:pt x="6269" y="17957"/>
                    <a:pt x="6269" y="18862"/>
                    <a:pt x="6564" y="19258"/>
                  </a:cubicBezTo>
                  <a:cubicBezTo>
                    <a:pt x="6859" y="19654"/>
                    <a:pt x="7449" y="19540"/>
                    <a:pt x="8511" y="18579"/>
                  </a:cubicBezTo>
                  <a:cubicBezTo>
                    <a:pt x="9574" y="17618"/>
                    <a:pt x="11108" y="15809"/>
                    <a:pt x="12229" y="13321"/>
                  </a:cubicBezTo>
                  <a:cubicBezTo>
                    <a:pt x="13351" y="10833"/>
                    <a:pt x="14059" y="7666"/>
                    <a:pt x="14531" y="5631"/>
                  </a:cubicBezTo>
                  <a:cubicBezTo>
                    <a:pt x="15003" y="3595"/>
                    <a:pt x="15239" y="2690"/>
                    <a:pt x="15357" y="1842"/>
                  </a:cubicBezTo>
                  <a:cubicBezTo>
                    <a:pt x="15475" y="994"/>
                    <a:pt x="15475" y="202"/>
                    <a:pt x="15239" y="33"/>
                  </a:cubicBezTo>
                  <a:cubicBezTo>
                    <a:pt x="15003" y="-137"/>
                    <a:pt x="14531" y="315"/>
                    <a:pt x="13941" y="2238"/>
                  </a:cubicBezTo>
                  <a:cubicBezTo>
                    <a:pt x="13351" y="4160"/>
                    <a:pt x="12643" y="7553"/>
                    <a:pt x="12229" y="10663"/>
                  </a:cubicBezTo>
                  <a:cubicBezTo>
                    <a:pt x="11816" y="13773"/>
                    <a:pt x="11698" y="16600"/>
                    <a:pt x="11816" y="18353"/>
                  </a:cubicBezTo>
                  <a:cubicBezTo>
                    <a:pt x="11934" y="20106"/>
                    <a:pt x="12288" y="20784"/>
                    <a:pt x="12761" y="21124"/>
                  </a:cubicBezTo>
                  <a:cubicBezTo>
                    <a:pt x="13233" y="21463"/>
                    <a:pt x="13823" y="21463"/>
                    <a:pt x="14590" y="20728"/>
                  </a:cubicBezTo>
                  <a:cubicBezTo>
                    <a:pt x="15357" y="19993"/>
                    <a:pt x="16302" y="18523"/>
                    <a:pt x="17305" y="15922"/>
                  </a:cubicBezTo>
                  <a:cubicBezTo>
                    <a:pt x="18308" y="13321"/>
                    <a:pt x="19370" y="9589"/>
                    <a:pt x="19961" y="7440"/>
                  </a:cubicBezTo>
                  <a:cubicBezTo>
                    <a:pt x="20551" y="5291"/>
                    <a:pt x="20669" y="4726"/>
                    <a:pt x="20728" y="3991"/>
                  </a:cubicBezTo>
                  <a:cubicBezTo>
                    <a:pt x="20787" y="3256"/>
                    <a:pt x="20787" y="2351"/>
                    <a:pt x="20551" y="2238"/>
                  </a:cubicBezTo>
                  <a:cubicBezTo>
                    <a:pt x="20315" y="2125"/>
                    <a:pt x="19843" y="2803"/>
                    <a:pt x="19429" y="4669"/>
                  </a:cubicBezTo>
                  <a:cubicBezTo>
                    <a:pt x="19016" y="6535"/>
                    <a:pt x="18662" y="9589"/>
                    <a:pt x="18721" y="12246"/>
                  </a:cubicBezTo>
                  <a:cubicBezTo>
                    <a:pt x="18780" y="14904"/>
                    <a:pt x="19252" y="17166"/>
                    <a:pt x="19784" y="18466"/>
                  </a:cubicBezTo>
                  <a:cubicBezTo>
                    <a:pt x="20315" y="19767"/>
                    <a:pt x="20905" y="20106"/>
                    <a:pt x="21495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6573472" y="3216360"/>
              <a:ext cx="31751" cy="31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0"/>
                  </a:moveTo>
                  <a:cubicBezTo>
                    <a:pt x="5760" y="2861"/>
                    <a:pt x="11520" y="5722"/>
                    <a:pt x="14400" y="8797"/>
                  </a:cubicBezTo>
                  <a:cubicBezTo>
                    <a:pt x="17280" y="11873"/>
                    <a:pt x="17280" y="15163"/>
                    <a:pt x="16560" y="17452"/>
                  </a:cubicBezTo>
                  <a:cubicBezTo>
                    <a:pt x="15840" y="19740"/>
                    <a:pt x="14400" y="21028"/>
                    <a:pt x="15120" y="21314"/>
                  </a:cubicBezTo>
                  <a:cubicBezTo>
                    <a:pt x="15840" y="21600"/>
                    <a:pt x="18720" y="20885"/>
                    <a:pt x="21600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6576075" y="3298910"/>
              <a:ext cx="14979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600" fill="norm" stroke="1" extrusionOk="0">
                  <a:moveTo>
                    <a:pt x="20331" y="0"/>
                  </a:moveTo>
                  <a:cubicBezTo>
                    <a:pt x="15231" y="2667"/>
                    <a:pt x="10131" y="5333"/>
                    <a:pt x="6681" y="7067"/>
                  </a:cubicBezTo>
                  <a:cubicBezTo>
                    <a:pt x="3231" y="8800"/>
                    <a:pt x="1431" y="9600"/>
                    <a:pt x="531" y="10667"/>
                  </a:cubicBezTo>
                  <a:cubicBezTo>
                    <a:pt x="-369" y="11733"/>
                    <a:pt x="-369" y="13067"/>
                    <a:pt x="2481" y="14933"/>
                  </a:cubicBezTo>
                  <a:cubicBezTo>
                    <a:pt x="5331" y="16800"/>
                    <a:pt x="11031" y="19200"/>
                    <a:pt x="14631" y="20400"/>
                  </a:cubicBezTo>
                  <a:cubicBezTo>
                    <a:pt x="18231" y="21600"/>
                    <a:pt x="19731" y="21600"/>
                    <a:pt x="212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6833822" y="3197310"/>
              <a:ext cx="127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171"/>
                    <a:pt x="14400" y="12343"/>
                    <a:pt x="10800" y="15943"/>
                  </a:cubicBezTo>
                  <a:cubicBezTo>
                    <a:pt x="7200" y="19543"/>
                    <a:pt x="360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6808414" y="3527510"/>
              <a:ext cx="72062" cy="62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257" fill="norm" stroke="1" extrusionOk="0">
                  <a:moveTo>
                    <a:pt x="7202" y="8640"/>
                  </a:moveTo>
                  <a:cubicBezTo>
                    <a:pt x="4202" y="9360"/>
                    <a:pt x="1202" y="10080"/>
                    <a:pt x="302" y="12240"/>
                  </a:cubicBezTo>
                  <a:cubicBezTo>
                    <a:pt x="-598" y="14400"/>
                    <a:pt x="602" y="18000"/>
                    <a:pt x="2702" y="19800"/>
                  </a:cubicBezTo>
                  <a:cubicBezTo>
                    <a:pt x="4802" y="21600"/>
                    <a:pt x="7802" y="21600"/>
                    <a:pt x="10802" y="20520"/>
                  </a:cubicBezTo>
                  <a:cubicBezTo>
                    <a:pt x="13802" y="19440"/>
                    <a:pt x="16802" y="17280"/>
                    <a:pt x="18602" y="14400"/>
                  </a:cubicBezTo>
                  <a:cubicBezTo>
                    <a:pt x="20402" y="11520"/>
                    <a:pt x="21002" y="7920"/>
                    <a:pt x="19802" y="5760"/>
                  </a:cubicBezTo>
                  <a:cubicBezTo>
                    <a:pt x="18602" y="3600"/>
                    <a:pt x="15602" y="2880"/>
                    <a:pt x="13502" y="2160"/>
                  </a:cubicBezTo>
                  <a:cubicBezTo>
                    <a:pt x="11402" y="1440"/>
                    <a:pt x="10202" y="720"/>
                    <a:pt x="90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7400152" y="3368760"/>
              <a:ext cx="158769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308" fill="norm" stroke="1" extrusionOk="0">
                  <a:moveTo>
                    <a:pt x="3210" y="0"/>
                  </a:moveTo>
                  <a:cubicBezTo>
                    <a:pt x="2088" y="4962"/>
                    <a:pt x="966" y="9924"/>
                    <a:pt x="405" y="13427"/>
                  </a:cubicBezTo>
                  <a:cubicBezTo>
                    <a:pt x="-156" y="16930"/>
                    <a:pt x="-156" y="18973"/>
                    <a:pt x="545" y="20141"/>
                  </a:cubicBezTo>
                  <a:cubicBezTo>
                    <a:pt x="1247" y="21308"/>
                    <a:pt x="2649" y="21600"/>
                    <a:pt x="3631" y="21016"/>
                  </a:cubicBezTo>
                  <a:cubicBezTo>
                    <a:pt x="4613" y="20432"/>
                    <a:pt x="5174" y="18973"/>
                    <a:pt x="5595" y="17514"/>
                  </a:cubicBezTo>
                  <a:cubicBezTo>
                    <a:pt x="6015" y="16054"/>
                    <a:pt x="6296" y="14595"/>
                    <a:pt x="6436" y="14595"/>
                  </a:cubicBezTo>
                  <a:cubicBezTo>
                    <a:pt x="6576" y="14595"/>
                    <a:pt x="6576" y="16054"/>
                    <a:pt x="6997" y="17368"/>
                  </a:cubicBezTo>
                  <a:cubicBezTo>
                    <a:pt x="7418" y="18681"/>
                    <a:pt x="8260" y="19849"/>
                    <a:pt x="9382" y="20432"/>
                  </a:cubicBezTo>
                  <a:cubicBezTo>
                    <a:pt x="10504" y="21016"/>
                    <a:pt x="11906" y="21016"/>
                    <a:pt x="14010" y="18535"/>
                  </a:cubicBezTo>
                  <a:cubicBezTo>
                    <a:pt x="16114" y="16054"/>
                    <a:pt x="18919" y="11092"/>
                    <a:pt x="20182" y="7881"/>
                  </a:cubicBezTo>
                  <a:cubicBezTo>
                    <a:pt x="21444" y="4670"/>
                    <a:pt x="21163" y="3211"/>
                    <a:pt x="20322" y="2627"/>
                  </a:cubicBezTo>
                  <a:cubicBezTo>
                    <a:pt x="19480" y="2043"/>
                    <a:pt x="18078" y="2335"/>
                    <a:pt x="16675" y="2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7558731" y="3370662"/>
              <a:ext cx="211075" cy="451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328" fill="norm" stroke="1" extrusionOk="0">
                  <a:moveTo>
                    <a:pt x="11447" y="1710"/>
                  </a:moveTo>
                  <a:cubicBezTo>
                    <a:pt x="11019" y="1210"/>
                    <a:pt x="10591" y="710"/>
                    <a:pt x="9736" y="360"/>
                  </a:cubicBezTo>
                  <a:cubicBezTo>
                    <a:pt x="8880" y="10"/>
                    <a:pt x="7597" y="-190"/>
                    <a:pt x="6207" y="260"/>
                  </a:cubicBezTo>
                  <a:cubicBezTo>
                    <a:pt x="4817" y="710"/>
                    <a:pt x="3320" y="1810"/>
                    <a:pt x="2250" y="2860"/>
                  </a:cubicBezTo>
                  <a:cubicBezTo>
                    <a:pt x="1181" y="3910"/>
                    <a:pt x="540" y="4910"/>
                    <a:pt x="219" y="5660"/>
                  </a:cubicBezTo>
                  <a:cubicBezTo>
                    <a:pt x="-102" y="6410"/>
                    <a:pt x="-102" y="6910"/>
                    <a:pt x="433" y="7210"/>
                  </a:cubicBezTo>
                  <a:cubicBezTo>
                    <a:pt x="967" y="7510"/>
                    <a:pt x="2037" y="7610"/>
                    <a:pt x="3106" y="7110"/>
                  </a:cubicBezTo>
                  <a:cubicBezTo>
                    <a:pt x="4175" y="6610"/>
                    <a:pt x="5245" y="5510"/>
                    <a:pt x="6100" y="4560"/>
                  </a:cubicBezTo>
                  <a:cubicBezTo>
                    <a:pt x="6955" y="3610"/>
                    <a:pt x="7597" y="2810"/>
                    <a:pt x="7918" y="2660"/>
                  </a:cubicBezTo>
                  <a:cubicBezTo>
                    <a:pt x="8239" y="2510"/>
                    <a:pt x="8239" y="3010"/>
                    <a:pt x="8239" y="3510"/>
                  </a:cubicBezTo>
                  <a:cubicBezTo>
                    <a:pt x="8239" y="4010"/>
                    <a:pt x="8239" y="4510"/>
                    <a:pt x="8239" y="5010"/>
                  </a:cubicBezTo>
                  <a:cubicBezTo>
                    <a:pt x="8239" y="5510"/>
                    <a:pt x="8239" y="6010"/>
                    <a:pt x="8666" y="6410"/>
                  </a:cubicBezTo>
                  <a:cubicBezTo>
                    <a:pt x="9094" y="6810"/>
                    <a:pt x="9949" y="7110"/>
                    <a:pt x="11126" y="6910"/>
                  </a:cubicBezTo>
                  <a:cubicBezTo>
                    <a:pt x="12302" y="6710"/>
                    <a:pt x="13799" y="6010"/>
                    <a:pt x="14654" y="5410"/>
                  </a:cubicBezTo>
                  <a:cubicBezTo>
                    <a:pt x="15510" y="4810"/>
                    <a:pt x="15724" y="4310"/>
                    <a:pt x="15938" y="3760"/>
                  </a:cubicBezTo>
                  <a:cubicBezTo>
                    <a:pt x="16151" y="3210"/>
                    <a:pt x="16365" y="2610"/>
                    <a:pt x="16258" y="2610"/>
                  </a:cubicBezTo>
                  <a:cubicBezTo>
                    <a:pt x="16151" y="2610"/>
                    <a:pt x="15724" y="3210"/>
                    <a:pt x="15510" y="3810"/>
                  </a:cubicBezTo>
                  <a:cubicBezTo>
                    <a:pt x="15296" y="4410"/>
                    <a:pt x="15296" y="5010"/>
                    <a:pt x="15724" y="5460"/>
                  </a:cubicBezTo>
                  <a:cubicBezTo>
                    <a:pt x="16151" y="5910"/>
                    <a:pt x="17007" y="6210"/>
                    <a:pt x="17755" y="6160"/>
                  </a:cubicBezTo>
                  <a:cubicBezTo>
                    <a:pt x="18504" y="6110"/>
                    <a:pt x="19146" y="5710"/>
                    <a:pt x="19680" y="5260"/>
                  </a:cubicBezTo>
                  <a:cubicBezTo>
                    <a:pt x="20215" y="4810"/>
                    <a:pt x="20643" y="4310"/>
                    <a:pt x="20856" y="4510"/>
                  </a:cubicBezTo>
                  <a:cubicBezTo>
                    <a:pt x="21070" y="4710"/>
                    <a:pt x="21070" y="5610"/>
                    <a:pt x="21177" y="7710"/>
                  </a:cubicBezTo>
                  <a:cubicBezTo>
                    <a:pt x="21284" y="9810"/>
                    <a:pt x="21498" y="13110"/>
                    <a:pt x="21070" y="15410"/>
                  </a:cubicBezTo>
                  <a:cubicBezTo>
                    <a:pt x="20643" y="17710"/>
                    <a:pt x="19573" y="19010"/>
                    <a:pt x="18611" y="19860"/>
                  </a:cubicBezTo>
                  <a:cubicBezTo>
                    <a:pt x="17648" y="20710"/>
                    <a:pt x="16793" y="21110"/>
                    <a:pt x="15831" y="21260"/>
                  </a:cubicBezTo>
                  <a:cubicBezTo>
                    <a:pt x="14868" y="21410"/>
                    <a:pt x="13799" y="21310"/>
                    <a:pt x="13157" y="20960"/>
                  </a:cubicBezTo>
                  <a:cubicBezTo>
                    <a:pt x="12516" y="20610"/>
                    <a:pt x="12302" y="20010"/>
                    <a:pt x="12730" y="18660"/>
                  </a:cubicBezTo>
                  <a:cubicBezTo>
                    <a:pt x="13157" y="17310"/>
                    <a:pt x="14227" y="15210"/>
                    <a:pt x="15296" y="13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7799022" y="3400510"/>
              <a:ext cx="8522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600" fill="norm" stroke="1" extrusionOk="0">
                  <a:moveTo>
                    <a:pt x="20546" y="5040"/>
                  </a:moveTo>
                  <a:cubicBezTo>
                    <a:pt x="21073" y="3840"/>
                    <a:pt x="21600" y="2640"/>
                    <a:pt x="20810" y="1680"/>
                  </a:cubicBezTo>
                  <a:cubicBezTo>
                    <a:pt x="20020" y="720"/>
                    <a:pt x="17912" y="0"/>
                    <a:pt x="15805" y="0"/>
                  </a:cubicBezTo>
                  <a:cubicBezTo>
                    <a:pt x="13698" y="0"/>
                    <a:pt x="11590" y="720"/>
                    <a:pt x="10273" y="1680"/>
                  </a:cubicBezTo>
                  <a:cubicBezTo>
                    <a:pt x="8956" y="2640"/>
                    <a:pt x="8429" y="3840"/>
                    <a:pt x="9220" y="5640"/>
                  </a:cubicBezTo>
                  <a:cubicBezTo>
                    <a:pt x="10010" y="7440"/>
                    <a:pt x="12117" y="9840"/>
                    <a:pt x="14224" y="11760"/>
                  </a:cubicBezTo>
                  <a:cubicBezTo>
                    <a:pt x="16332" y="13680"/>
                    <a:pt x="18439" y="15120"/>
                    <a:pt x="19493" y="16440"/>
                  </a:cubicBezTo>
                  <a:cubicBezTo>
                    <a:pt x="20546" y="17760"/>
                    <a:pt x="20546" y="18960"/>
                    <a:pt x="17122" y="19800"/>
                  </a:cubicBezTo>
                  <a:cubicBezTo>
                    <a:pt x="13698" y="20640"/>
                    <a:pt x="6849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1748918" y="3819610"/>
              <a:ext cx="76872" cy="419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420" fill="norm" stroke="1" extrusionOk="0">
                  <a:moveTo>
                    <a:pt x="6433" y="0"/>
                  </a:moveTo>
                  <a:cubicBezTo>
                    <a:pt x="7001" y="2916"/>
                    <a:pt x="7570" y="5832"/>
                    <a:pt x="6433" y="8964"/>
                  </a:cubicBezTo>
                  <a:cubicBezTo>
                    <a:pt x="5296" y="12096"/>
                    <a:pt x="2454" y="15444"/>
                    <a:pt x="1033" y="17550"/>
                  </a:cubicBezTo>
                  <a:cubicBezTo>
                    <a:pt x="-388" y="19656"/>
                    <a:pt x="-388" y="20520"/>
                    <a:pt x="1317" y="21006"/>
                  </a:cubicBezTo>
                  <a:cubicBezTo>
                    <a:pt x="3023" y="21492"/>
                    <a:pt x="6433" y="21600"/>
                    <a:pt x="10128" y="21060"/>
                  </a:cubicBezTo>
                  <a:cubicBezTo>
                    <a:pt x="13823" y="20520"/>
                    <a:pt x="17801" y="19332"/>
                    <a:pt x="19507" y="18468"/>
                  </a:cubicBezTo>
                  <a:cubicBezTo>
                    <a:pt x="21212" y="17604"/>
                    <a:pt x="20644" y="17064"/>
                    <a:pt x="20075" y="16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723069" y="4079960"/>
              <a:ext cx="157754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18" fill="norm" stroke="1" extrusionOk="0">
                  <a:moveTo>
                    <a:pt x="3320" y="14400"/>
                  </a:moveTo>
                  <a:cubicBezTo>
                    <a:pt x="1592" y="16800"/>
                    <a:pt x="-136" y="19200"/>
                    <a:pt x="8" y="20400"/>
                  </a:cubicBezTo>
                  <a:cubicBezTo>
                    <a:pt x="152" y="21600"/>
                    <a:pt x="2168" y="21600"/>
                    <a:pt x="6056" y="18000"/>
                  </a:cubicBezTo>
                  <a:cubicBezTo>
                    <a:pt x="9944" y="14400"/>
                    <a:pt x="15704" y="7200"/>
                    <a:pt x="214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1825627" y="4086310"/>
              <a:ext cx="110330" cy="119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085" fill="norm" stroke="1" extrusionOk="0">
                  <a:moveTo>
                    <a:pt x="14031" y="0"/>
                  </a:moveTo>
                  <a:cubicBezTo>
                    <a:pt x="9231" y="4841"/>
                    <a:pt x="4431" y="9683"/>
                    <a:pt x="2031" y="13034"/>
                  </a:cubicBezTo>
                  <a:cubicBezTo>
                    <a:pt x="-369" y="16386"/>
                    <a:pt x="-369" y="18248"/>
                    <a:pt x="631" y="19552"/>
                  </a:cubicBezTo>
                  <a:cubicBezTo>
                    <a:pt x="1631" y="20855"/>
                    <a:pt x="3631" y="21600"/>
                    <a:pt x="7231" y="20669"/>
                  </a:cubicBezTo>
                  <a:cubicBezTo>
                    <a:pt x="10831" y="19738"/>
                    <a:pt x="16031" y="17131"/>
                    <a:pt x="18631" y="14152"/>
                  </a:cubicBezTo>
                  <a:cubicBezTo>
                    <a:pt x="21231" y="11172"/>
                    <a:pt x="21231" y="7821"/>
                    <a:pt x="20231" y="5772"/>
                  </a:cubicBezTo>
                  <a:cubicBezTo>
                    <a:pt x="19231" y="3724"/>
                    <a:pt x="17231" y="2979"/>
                    <a:pt x="15231" y="2793"/>
                  </a:cubicBezTo>
                  <a:cubicBezTo>
                    <a:pt x="13231" y="2607"/>
                    <a:pt x="11231" y="2979"/>
                    <a:pt x="9231" y="3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2329677" y="4093155"/>
              <a:ext cx="103596" cy="447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225" fill="norm" stroke="1" extrusionOk="0">
                  <a:moveTo>
                    <a:pt x="21143" y="2689"/>
                  </a:moveTo>
                  <a:cubicBezTo>
                    <a:pt x="18551" y="1885"/>
                    <a:pt x="15959" y="1082"/>
                    <a:pt x="13583" y="579"/>
                  </a:cubicBezTo>
                  <a:cubicBezTo>
                    <a:pt x="11207" y="77"/>
                    <a:pt x="9047" y="-124"/>
                    <a:pt x="7103" y="77"/>
                  </a:cubicBezTo>
                  <a:cubicBezTo>
                    <a:pt x="5159" y="278"/>
                    <a:pt x="3431" y="881"/>
                    <a:pt x="2135" y="1785"/>
                  </a:cubicBezTo>
                  <a:cubicBezTo>
                    <a:pt x="839" y="2689"/>
                    <a:pt x="-25" y="3895"/>
                    <a:pt x="191" y="4698"/>
                  </a:cubicBezTo>
                  <a:cubicBezTo>
                    <a:pt x="407" y="5502"/>
                    <a:pt x="1703" y="5904"/>
                    <a:pt x="3431" y="6105"/>
                  </a:cubicBezTo>
                  <a:cubicBezTo>
                    <a:pt x="5159" y="6306"/>
                    <a:pt x="7319" y="6306"/>
                    <a:pt x="9047" y="6105"/>
                  </a:cubicBezTo>
                  <a:cubicBezTo>
                    <a:pt x="10775" y="5904"/>
                    <a:pt x="12071" y="5502"/>
                    <a:pt x="12935" y="5000"/>
                  </a:cubicBezTo>
                  <a:cubicBezTo>
                    <a:pt x="13799" y="4497"/>
                    <a:pt x="14231" y="3895"/>
                    <a:pt x="14447" y="3844"/>
                  </a:cubicBezTo>
                  <a:cubicBezTo>
                    <a:pt x="14663" y="3794"/>
                    <a:pt x="14663" y="4296"/>
                    <a:pt x="15527" y="6256"/>
                  </a:cubicBezTo>
                  <a:cubicBezTo>
                    <a:pt x="16391" y="8215"/>
                    <a:pt x="18119" y="11630"/>
                    <a:pt x="18119" y="14192"/>
                  </a:cubicBezTo>
                  <a:cubicBezTo>
                    <a:pt x="18119" y="16754"/>
                    <a:pt x="16391" y="18462"/>
                    <a:pt x="14663" y="19467"/>
                  </a:cubicBezTo>
                  <a:cubicBezTo>
                    <a:pt x="12935" y="20471"/>
                    <a:pt x="11207" y="20773"/>
                    <a:pt x="8615" y="21024"/>
                  </a:cubicBezTo>
                  <a:cubicBezTo>
                    <a:pt x="6023" y="21275"/>
                    <a:pt x="2567" y="21476"/>
                    <a:pt x="1055" y="20421"/>
                  </a:cubicBezTo>
                  <a:cubicBezTo>
                    <a:pt x="-457" y="19366"/>
                    <a:pt x="-25" y="17056"/>
                    <a:pt x="407" y="14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2465556" y="4091259"/>
              <a:ext cx="94717" cy="13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888" fill="norm" stroke="1" extrusionOk="0">
                  <a:moveTo>
                    <a:pt x="2759" y="19161"/>
                  </a:moveTo>
                  <a:cubicBezTo>
                    <a:pt x="5639" y="16170"/>
                    <a:pt x="8519" y="13180"/>
                    <a:pt x="10679" y="11020"/>
                  </a:cubicBezTo>
                  <a:cubicBezTo>
                    <a:pt x="12839" y="8860"/>
                    <a:pt x="14279" y="7530"/>
                    <a:pt x="14999" y="5703"/>
                  </a:cubicBezTo>
                  <a:cubicBezTo>
                    <a:pt x="15719" y="3875"/>
                    <a:pt x="15719" y="1549"/>
                    <a:pt x="14519" y="552"/>
                  </a:cubicBezTo>
                  <a:cubicBezTo>
                    <a:pt x="13319" y="-445"/>
                    <a:pt x="10919" y="-113"/>
                    <a:pt x="8279" y="1715"/>
                  </a:cubicBezTo>
                  <a:cubicBezTo>
                    <a:pt x="5639" y="3543"/>
                    <a:pt x="2759" y="6866"/>
                    <a:pt x="1319" y="9690"/>
                  </a:cubicBezTo>
                  <a:cubicBezTo>
                    <a:pt x="-121" y="12515"/>
                    <a:pt x="-121" y="14841"/>
                    <a:pt x="119" y="16835"/>
                  </a:cubicBezTo>
                  <a:cubicBezTo>
                    <a:pt x="359" y="18829"/>
                    <a:pt x="839" y="20490"/>
                    <a:pt x="4439" y="20823"/>
                  </a:cubicBezTo>
                  <a:cubicBezTo>
                    <a:pt x="8039" y="21155"/>
                    <a:pt x="14759" y="20158"/>
                    <a:pt x="21479" y="19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2617422" y="3940260"/>
              <a:ext cx="63501" cy="320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17280" y="0"/>
                  </a:moveTo>
                  <a:cubicBezTo>
                    <a:pt x="13680" y="1989"/>
                    <a:pt x="10080" y="3979"/>
                    <a:pt x="7200" y="6963"/>
                  </a:cubicBezTo>
                  <a:cubicBezTo>
                    <a:pt x="4320" y="9947"/>
                    <a:pt x="2160" y="13926"/>
                    <a:pt x="1080" y="16271"/>
                  </a:cubicBezTo>
                  <a:cubicBezTo>
                    <a:pt x="0" y="18616"/>
                    <a:pt x="0" y="19326"/>
                    <a:pt x="0" y="20037"/>
                  </a:cubicBezTo>
                  <a:cubicBezTo>
                    <a:pt x="0" y="20747"/>
                    <a:pt x="0" y="21458"/>
                    <a:pt x="3600" y="21529"/>
                  </a:cubicBezTo>
                  <a:cubicBezTo>
                    <a:pt x="7200" y="21600"/>
                    <a:pt x="14400" y="21032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2572972" y="4105360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3239722" y="3979643"/>
              <a:ext cx="179589" cy="364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368" fill="norm" stroke="1" extrusionOk="0">
                  <a:moveTo>
                    <a:pt x="0" y="2532"/>
                  </a:moveTo>
                  <a:cubicBezTo>
                    <a:pt x="982" y="6380"/>
                    <a:pt x="1964" y="10228"/>
                    <a:pt x="2455" y="12835"/>
                  </a:cubicBezTo>
                  <a:cubicBezTo>
                    <a:pt x="2945" y="15442"/>
                    <a:pt x="2945" y="16808"/>
                    <a:pt x="2945" y="17801"/>
                  </a:cubicBezTo>
                  <a:cubicBezTo>
                    <a:pt x="2945" y="18794"/>
                    <a:pt x="2945" y="19415"/>
                    <a:pt x="3068" y="20097"/>
                  </a:cubicBezTo>
                  <a:cubicBezTo>
                    <a:pt x="3191" y="20780"/>
                    <a:pt x="3436" y="21525"/>
                    <a:pt x="3559" y="21339"/>
                  </a:cubicBezTo>
                  <a:cubicBezTo>
                    <a:pt x="3682" y="21153"/>
                    <a:pt x="3682" y="20035"/>
                    <a:pt x="3559" y="17180"/>
                  </a:cubicBezTo>
                  <a:cubicBezTo>
                    <a:pt x="3436" y="14325"/>
                    <a:pt x="3191" y="9732"/>
                    <a:pt x="3436" y="6815"/>
                  </a:cubicBezTo>
                  <a:cubicBezTo>
                    <a:pt x="3682" y="3897"/>
                    <a:pt x="4418" y="2656"/>
                    <a:pt x="5277" y="1787"/>
                  </a:cubicBezTo>
                  <a:cubicBezTo>
                    <a:pt x="6136" y="918"/>
                    <a:pt x="7118" y="422"/>
                    <a:pt x="8345" y="173"/>
                  </a:cubicBezTo>
                  <a:cubicBezTo>
                    <a:pt x="9573" y="-75"/>
                    <a:pt x="11045" y="-75"/>
                    <a:pt x="12886" y="297"/>
                  </a:cubicBezTo>
                  <a:cubicBezTo>
                    <a:pt x="14727" y="670"/>
                    <a:pt x="16936" y="1415"/>
                    <a:pt x="18655" y="3153"/>
                  </a:cubicBezTo>
                  <a:cubicBezTo>
                    <a:pt x="20373" y="4891"/>
                    <a:pt x="21600" y="7622"/>
                    <a:pt x="20250" y="10228"/>
                  </a:cubicBezTo>
                  <a:cubicBezTo>
                    <a:pt x="18900" y="12835"/>
                    <a:pt x="14973" y="15318"/>
                    <a:pt x="12027" y="16808"/>
                  </a:cubicBezTo>
                  <a:cubicBezTo>
                    <a:pt x="9082" y="18297"/>
                    <a:pt x="7118" y="18794"/>
                    <a:pt x="5277" y="19042"/>
                  </a:cubicBezTo>
                  <a:cubicBezTo>
                    <a:pt x="3436" y="19291"/>
                    <a:pt x="1718" y="19291"/>
                    <a:pt x="1473" y="19228"/>
                  </a:cubicBezTo>
                  <a:cubicBezTo>
                    <a:pt x="1227" y="19166"/>
                    <a:pt x="2455" y="19042"/>
                    <a:pt x="3682" y="18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3449272" y="4283160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3506422" y="3927560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3452675" y="3822696"/>
              <a:ext cx="60098" cy="5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0518" fill="norm" stroke="1" extrusionOk="0">
                  <a:moveTo>
                    <a:pt x="7740" y="6517"/>
                  </a:moveTo>
                  <a:cubicBezTo>
                    <a:pt x="5506" y="3061"/>
                    <a:pt x="3271" y="-395"/>
                    <a:pt x="1781" y="37"/>
                  </a:cubicBezTo>
                  <a:cubicBezTo>
                    <a:pt x="292" y="469"/>
                    <a:pt x="-453" y="4789"/>
                    <a:pt x="292" y="8677"/>
                  </a:cubicBezTo>
                  <a:cubicBezTo>
                    <a:pt x="1037" y="12565"/>
                    <a:pt x="3271" y="16021"/>
                    <a:pt x="6250" y="18181"/>
                  </a:cubicBezTo>
                  <a:cubicBezTo>
                    <a:pt x="9230" y="20341"/>
                    <a:pt x="12954" y="21205"/>
                    <a:pt x="15933" y="19909"/>
                  </a:cubicBezTo>
                  <a:cubicBezTo>
                    <a:pt x="18913" y="18613"/>
                    <a:pt x="21147" y="15157"/>
                    <a:pt x="21147" y="11701"/>
                  </a:cubicBezTo>
                  <a:cubicBezTo>
                    <a:pt x="21147" y="8245"/>
                    <a:pt x="18913" y="4789"/>
                    <a:pt x="16306" y="4357"/>
                  </a:cubicBezTo>
                  <a:cubicBezTo>
                    <a:pt x="13699" y="3925"/>
                    <a:pt x="10719" y="6517"/>
                    <a:pt x="7740" y="9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4002719" y="4070263"/>
              <a:ext cx="81554" cy="202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131" fill="norm" stroke="1" extrusionOk="0">
                  <a:moveTo>
                    <a:pt x="21339" y="14234"/>
                  </a:moveTo>
                  <a:cubicBezTo>
                    <a:pt x="16354" y="12911"/>
                    <a:pt x="11370" y="11589"/>
                    <a:pt x="8047" y="9826"/>
                  </a:cubicBezTo>
                  <a:cubicBezTo>
                    <a:pt x="4724" y="8063"/>
                    <a:pt x="3062" y="5858"/>
                    <a:pt x="4170" y="3985"/>
                  </a:cubicBezTo>
                  <a:cubicBezTo>
                    <a:pt x="5277" y="2111"/>
                    <a:pt x="9154" y="569"/>
                    <a:pt x="12477" y="128"/>
                  </a:cubicBezTo>
                  <a:cubicBezTo>
                    <a:pt x="15801" y="-313"/>
                    <a:pt x="18570" y="348"/>
                    <a:pt x="19401" y="2663"/>
                  </a:cubicBezTo>
                  <a:cubicBezTo>
                    <a:pt x="20231" y="4977"/>
                    <a:pt x="19124" y="8944"/>
                    <a:pt x="16631" y="11920"/>
                  </a:cubicBezTo>
                  <a:cubicBezTo>
                    <a:pt x="14139" y="14895"/>
                    <a:pt x="10262" y="16879"/>
                    <a:pt x="6662" y="18311"/>
                  </a:cubicBezTo>
                  <a:cubicBezTo>
                    <a:pt x="3062" y="19744"/>
                    <a:pt x="-261" y="20626"/>
                    <a:pt x="16" y="20956"/>
                  </a:cubicBezTo>
                  <a:cubicBezTo>
                    <a:pt x="293" y="21287"/>
                    <a:pt x="4170" y="21067"/>
                    <a:pt x="7770" y="20956"/>
                  </a:cubicBezTo>
                  <a:cubicBezTo>
                    <a:pt x="11370" y="20846"/>
                    <a:pt x="14693" y="20846"/>
                    <a:pt x="18016" y="20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4390014" y="3958835"/>
              <a:ext cx="151493" cy="339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407" fill="norm" stroke="1" extrusionOk="0">
                  <a:moveTo>
                    <a:pt x="8512" y="3230"/>
                  </a:moveTo>
                  <a:cubicBezTo>
                    <a:pt x="7648" y="7097"/>
                    <a:pt x="6784" y="10964"/>
                    <a:pt x="6352" y="13230"/>
                  </a:cubicBezTo>
                  <a:cubicBezTo>
                    <a:pt x="5920" y="15497"/>
                    <a:pt x="5920" y="16164"/>
                    <a:pt x="5776" y="16897"/>
                  </a:cubicBezTo>
                  <a:cubicBezTo>
                    <a:pt x="5632" y="17630"/>
                    <a:pt x="5344" y="18430"/>
                    <a:pt x="4912" y="18430"/>
                  </a:cubicBezTo>
                  <a:cubicBezTo>
                    <a:pt x="4480" y="18430"/>
                    <a:pt x="3904" y="17630"/>
                    <a:pt x="3328" y="14964"/>
                  </a:cubicBezTo>
                  <a:cubicBezTo>
                    <a:pt x="2752" y="12297"/>
                    <a:pt x="2176" y="7764"/>
                    <a:pt x="1888" y="5164"/>
                  </a:cubicBezTo>
                  <a:cubicBezTo>
                    <a:pt x="1600" y="2564"/>
                    <a:pt x="1600" y="1897"/>
                    <a:pt x="2032" y="1297"/>
                  </a:cubicBezTo>
                  <a:cubicBezTo>
                    <a:pt x="2464" y="697"/>
                    <a:pt x="3328" y="164"/>
                    <a:pt x="4480" y="30"/>
                  </a:cubicBezTo>
                  <a:cubicBezTo>
                    <a:pt x="5632" y="-103"/>
                    <a:pt x="7072" y="164"/>
                    <a:pt x="10096" y="1764"/>
                  </a:cubicBezTo>
                  <a:cubicBezTo>
                    <a:pt x="13120" y="3364"/>
                    <a:pt x="17728" y="6297"/>
                    <a:pt x="19600" y="8897"/>
                  </a:cubicBezTo>
                  <a:cubicBezTo>
                    <a:pt x="21472" y="11497"/>
                    <a:pt x="20608" y="13764"/>
                    <a:pt x="18160" y="15764"/>
                  </a:cubicBezTo>
                  <a:cubicBezTo>
                    <a:pt x="15712" y="17764"/>
                    <a:pt x="11680" y="19497"/>
                    <a:pt x="8800" y="20430"/>
                  </a:cubicBezTo>
                  <a:cubicBezTo>
                    <a:pt x="5920" y="21364"/>
                    <a:pt x="4192" y="21497"/>
                    <a:pt x="2752" y="21364"/>
                  </a:cubicBezTo>
                  <a:cubicBezTo>
                    <a:pt x="1312" y="21230"/>
                    <a:pt x="160" y="20830"/>
                    <a:pt x="16" y="20364"/>
                  </a:cubicBezTo>
                  <a:cubicBezTo>
                    <a:pt x="-128" y="19897"/>
                    <a:pt x="736" y="19364"/>
                    <a:pt x="1600" y="18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4516072" y="4249148"/>
              <a:ext cx="95251" cy="11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8" fill="norm" stroke="1" extrusionOk="0">
                  <a:moveTo>
                    <a:pt x="0" y="419"/>
                  </a:moveTo>
                  <a:cubicBezTo>
                    <a:pt x="2400" y="27"/>
                    <a:pt x="4800" y="-366"/>
                    <a:pt x="6480" y="616"/>
                  </a:cubicBezTo>
                  <a:cubicBezTo>
                    <a:pt x="8160" y="1598"/>
                    <a:pt x="9120" y="3954"/>
                    <a:pt x="9120" y="6310"/>
                  </a:cubicBezTo>
                  <a:cubicBezTo>
                    <a:pt x="9120" y="8667"/>
                    <a:pt x="8160" y="11023"/>
                    <a:pt x="6240" y="13576"/>
                  </a:cubicBezTo>
                  <a:cubicBezTo>
                    <a:pt x="4320" y="16129"/>
                    <a:pt x="1440" y="18878"/>
                    <a:pt x="1200" y="20056"/>
                  </a:cubicBezTo>
                  <a:cubicBezTo>
                    <a:pt x="960" y="21234"/>
                    <a:pt x="3360" y="20841"/>
                    <a:pt x="7200" y="19663"/>
                  </a:cubicBezTo>
                  <a:cubicBezTo>
                    <a:pt x="11040" y="18485"/>
                    <a:pt x="16320" y="16521"/>
                    <a:pt x="21600" y="14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4624022" y="3908510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4604972" y="3806910"/>
              <a:ext cx="2863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76" h="21600" fill="norm" stroke="1" extrusionOk="0">
                  <a:moveTo>
                    <a:pt x="4320" y="0"/>
                  </a:moveTo>
                  <a:cubicBezTo>
                    <a:pt x="1440" y="6000"/>
                    <a:pt x="-1440" y="12000"/>
                    <a:pt x="2880" y="15000"/>
                  </a:cubicBezTo>
                  <a:cubicBezTo>
                    <a:pt x="7200" y="18000"/>
                    <a:pt x="18720" y="18000"/>
                    <a:pt x="19440" y="18600"/>
                  </a:cubicBezTo>
                  <a:cubicBezTo>
                    <a:pt x="20160" y="19200"/>
                    <a:pt x="1008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5070224" y="4051706"/>
              <a:ext cx="87199" cy="216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463" fill="norm" stroke="1" extrusionOk="0">
                  <a:moveTo>
                    <a:pt x="21187" y="1541"/>
                  </a:moveTo>
                  <a:cubicBezTo>
                    <a:pt x="19130" y="912"/>
                    <a:pt x="17073" y="282"/>
                    <a:pt x="14758" y="73"/>
                  </a:cubicBezTo>
                  <a:cubicBezTo>
                    <a:pt x="12444" y="-137"/>
                    <a:pt x="9873" y="73"/>
                    <a:pt x="7044" y="1121"/>
                  </a:cubicBezTo>
                  <a:cubicBezTo>
                    <a:pt x="4216" y="2170"/>
                    <a:pt x="1130" y="4057"/>
                    <a:pt x="2416" y="6469"/>
                  </a:cubicBezTo>
                  <a:cubicBezTo>
                    <a:pt x="3701" y="8880"/>
                    <a:pt x="9358" y="11816"/>
                    <a:pt x="12701" y="13809"/>
                  </a:cubicBezTo>
                  <a:cubicBezTo>
                    <a:pt x="16044" y="15801"/>
                    <a:pt x="17073" y="16849"/>
                    <a:pt x="17330" y="17898"/>
                  </a:cubicBezTo>
                  <a:cubicBezTo>
                    <a:pt x="17587" y="18946"/>
                    <a:pt x="17073" y="19995"/>
                    <a:pt x="15016" y="20624"/>
                  </a:cubicBezTo>
                  <a:cubicBezTo>
                    <a:pt x="12958" y="21253"/>
                    <a:pt x="9358" y="21463"/>
                    <a:pt x="6273" y="21463"/>
                  </a:cubicBezTo>
                  <a:cubicBezTo>
                    <a:pt x="3187" y="21463"/>
                    <a:pt x="616" y="21253"/>
                    <a:pt x="101" y="20624"/>
                  </a:cubicBezTo>
                  <a:cubicBezTo>
                    <a:pt x="-413" y="19995"/>
                    <a:pt x="1130" y="18946"/>
                    <a:pt x="2673" y="17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5221428" y="4079960"/>
              <a:ext cx="132845" cy="16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16" fill="norm" stroke="1" extrusionOk="0">
                  <a:moveTo>
                    <a:pt x="5061" y="0"/>
                  </a:moveTo>
                  <a:cubicBezTo>
                    <a:pt x="3689" y="831"/>
                    <a:pt x="2318" y="1662"/>
                    <a:pt x="1461" y="4431"/>
                  </a:cubicBezTo>
                  <a:cubicBezTo>
                    <a:pt x="604" y="7200"/>
                    <a:pt x="261" y="11908"/>
                    <a:pt x="89" y="15231"/>
                  </a:cubicBezTo>
                  <a:cubicBezTo>
                    <a:pt x="-82" y="18554"/>
                    <a:pt x="-82" y="20492"/>
                    <a:pt x="775" y="21046"/>
                  </a:cubicBezTo>
                  <a:cubicBezTo>
                    <a:pt x="1632" y="21600"/>
                    <a:pt x="3347" y="20769"/>
                    <a:pt x="5061" y="18969"/>
                  </a:cubicBezTo>
                  <a:cubicBezTo>
                    <a:pt x="6775" y="17169"/>
                    <a:pt x="8489" y="14400"/>
                    <a:pt x="9689" y="12323"/>
                  </a:cubicBezTo>
                  <a:cubicBezTo>
                    <a:pt x="10889" y="10246"/>
                    <a:pt x="11575" y="8862"/>
                    <a:pt x="11918" y="8862"/>
                  </a:cubicBezTo>
                  <a:cubicBezTo>
                    <a:pt x="12261" y="8862"/>
                    <a:pt x="12261" y="10246"/>
                    <a:pt x="12261" y="11631"/>
                  </a:cubicBezTo>
                  <a:cubicBezTo>
                    <a:pt x="12261" y="13015"/>
                    <a:pt x="12261" y="14400"/>
                    <a:pt x="12947" y="15508"/>
                  </a:cubicBezTo>
                  <a:cubicBezTo>
                    <a:pt x="13632" y="16615"/>
                    <a:pt x="15004" y="17446"/>
                    <a:pt x="16547" y="17585"/>
                  </a:cubicBezTo>
                  <a:cubicBezTo>
                    <a:pt x="18089" y="17723"/>
                    <a:pt x="19804" y="17169"/>
                    <a:pt x="21518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5361945" y="4099953"/>
              <a:ext cx="93928" cy="145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234" fill="norm" stroke="1" extrusionOk="0">
                  <a:moveTo>
                    <a:pt x="21300" y="1714"/>
                  </a:moveTo>
                  <a:cubicBezTo>
                    <a:pt x="19380" y="789"/>
                    <a:pt x="17460" y="-137"/>
                    <a:pt x="15060" y="17"/>
                  </a:cubicBezTo>
                  <a:cubicBezTo>
                    <a:pt x="12660" y="172"/>
                    <a:pt x="9780" y="1406"/>
                    <a:pt x="7140" y="4183"/>
                  </a:cubicBezTo>
                  <a:cubicBezTo>
                    <a:pt x="4500" y="6960"/>
                    <a:pt x="2100" y="11280"/>
                    <a:pt x="900" y="14212"/>
                  </a:cubicBezTo>
                  <a:cubicBezTo>
                    <a:pt x="-300" y="17143"/>
                    <a:pt x="-300" y="18686"/>
                    <a:pt x="900" y="19766"/>
                  </a:cubicBezTo>
                  <a:cubicBezTo>
                    <a:pt x="2100" y="20846"/>
                    <a:pt x="4500" y="21463"/>
                    <a:pt x="7140" y="21154"/>
                  </a:cubicBezTo>
                  <a:cubicBezTo>
                    <a:pt x="9780" y="20846"/>
                    <a:pt x="12660" y="19612"/>
                    <a:pt x="15540" y="18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5468572" y="3908578"/>
              <a:ext cx="110068" cy="349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18692" y="1548"/>
                  </a:moveTo>
                  <a:cubicBezTo>
                    <a:pt x="18692" y="902"/>
                    <a:pt x="18692" y="255"/>
                    <a:pt x="17654" y="61"/>
                  </a:cubicBezTo>
                  <a:cubicBezTo>
                    <a:pt x="16615" y="-133"/>
                    <a:pt x="14538" y="126"/>
                    <a:pt x="13085" y="1031"/>
                  </a:cubicBezTo>
                  <a:cubicBezTo>
                    <a:pt x="11631" y="1936"/>
                    <a:pt x="10800" y="3489"/>
                    <a:pt x="8931" y="6334"/>
                  </a:cubicBezTo>
                  <a:cubicBezTo>
                    <a:pt x="7062" y="9180"/>
                    <a:pt x="4154" y="13318"/>
                    <a:pt x="2492" y="15711"/>
                  </a:cubicBezTo>
                  <a:cubicBezTo>
                    <a:pt x="831" y="18104"/>
                    <a:pt x="415" y="18751"/>
                    <a:pt x="208" y="19527"/>
                  </a:cubicBezTo>
                  <a:cubicBezTo>
                    <a:pt x="0" y="20303"/>
                    <a:pt x="0" y="21208"/>
                    <a:pt x="0" y="21338"/>
                  </a:cubicBezTo>
                  <a:cubicBezTo>
                    <a:pt x="0" y="21467"/>
                    <a:pt x="0" y="20820"/>
                    <a:pt x="1454" y="19462"/>
                  </a:cubicBezTo>
                  <a:cubicBezTo>
                    <a:pt x="2908" y="18104"/>
                    <a:pt x="5815" y="16035"/>
                    <a:pt x="8100" y="14677"/>
                  </a:cubicBezTo>
                  <a:cubicBezTo>
                    <a:pt x="10385" y="13318"/>
                    <a:pt x="12046" y="12672"/>
                    <a:pt x="13915" y="12348"/>
                  </a:cubicBezTo>
                  <a:cubicBezTo>
                    <a:pt x="15785" y="12025"/>
                    <a:pt x="17862" y="12025"/>
                    <a:pt x="19315" y="12348"/>
                  </a:cubicBezTo>
                  <a:cubicBezTo>
                    <a:pt x="20769" y="12672"/>
                    <a:pt x="21600" y="13318"/>
                    <a:pt x="21600" y="14741"/>
                  </a:cubicBezTo>
                  <a:cubicBezTo>
                    <a:pt x="21600" y="16164"/>
                    <a:pt x="20769" y="18363"/>
                    <a:pt x="19938" y="20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6028369" y="3900044"/>
              <a:ext cx="233954" cy="37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79" fill="norm" stroke="1" extrusionOk="0">
                  <a:moveTo>
                    <a:pt x="11584" y="3017"/>
                  </a:moveTo>
                  <a:cubicBezTo>
                    <a:pt x="11778" y="2413"/>
                    <a:pt x="11973" y="1810"/>
                    <a:pt x="12265" y="1207"/>
                  </a:cubicBezTo>
                  <a:cubicBezTo>
                    <a:pt x="12557" y="603"/>
                    <a:pt x="12946" y="0"/>
                    <a:pt x="13043" y="0"/>
                  </a:cubicBezTo>
                  <a:cubicBezTo>
                    <a:pt x="13140" y="0"/>
                    <a:pt x="12946" y="603"/>
                    <a:pt x="12070" y="2172"/>
                  </a:cubicBezTo>
                  <a:cubicBezTo>
                    <a:pt x="11194" y="3741"/>
                    <a:pt x="9638" y="6275"/>
                    <a:pt x="8373" y="9473"/>
                  </a:cubicBezTo>
                  <a:cubicBezTo>
                    <a:pt x="7108" y="12670"/>
                    <a:pt x="6135" y="16532"/>
                    <a:pt x="5649" y="18764"/>
                  </a:cubicBezTo>
                  <a:cubicBezTo>
                    <a:pt x="5162" y="20997"/>
                    <a:pt x="5162" y="21600"/>
                    <a:pt x="5259" y="21359"/>
                  </a:cubicBezTo>
                  <a:cubicBezTo>
                    <a:pt x="5357" y="21117"/>
                    <a:pt x="5551" y="20031"/>
                    <a:pt x="5162" y="18704"/>
                  </a:cubicBezTo>
                  <a:cubicBezTo>
                    <a:pt x="4773" y="17377"/>
                    <a:pt x="3800" y="15808"/>
                    <a:pt x="2632" y="14903"/>
                  </a:cubicBezTo>
                  <a:cubicBezTo>
                    <a:pt x="1465" y="13998"/>
                    <a:pt x="103" y="13756"/>
                    <a:pt x="5" y="13575"/>
                  </a:cubicBezTo>
                  <a:cubicBezTo>
                    <a:pt x="-92" y="13394"/>
                    <a:pt x="1076" y="13274"/>
                    <a:pt x="3119" y="12429"/>
                  </a:cubicBezTo>
                  <a:cubicBezTo>
                    <a:pt x="5162" y="11584"/>
                    <a:pt x="8081" y="10016"/>
                    <a:pt x="10124" y="8749"/>
                  </a:cubicBezTo>
                  <a:cubicBezTo>
                    <a:pt x="12167" y="7482"/>
                    <a:pt x="13335" y="6516"/>
                    <a:pt x="14600" y="5672"/>
                  </a:cubicBezTo>
                  <a:cubicBezTo>
                    <a:pt x="15865" y="4827"/>
                    <a:pt x="17227" y="4103"/>
                    <a:pt x="17908" y="4103"/>
                  </a:cubicBezTo>
                  <a:cubicBezTo>
                    <a:pt x="18589" y="4103"/>
                    <a:pt x="18589" y="4827"/>
                    <a:pt x="18103" y="6818"/>
                  </a:cubicBezTo>
                  <a:cubicBezTo>
                    <a:pt x="17616" y="8809"/>
                    <a:pt x="16643" y="12067"/>
                    <a:pt x="15670" y="14480"/>
                  </a:cubicBezTo>
                  <a:cubicBezTo>
                    <a:pt x="14697" y="16894"/>
                    <a:pt x="13724" y="18463"/>
                    <a:pt x="12946" y="19609"/>
                  </a:cubicBezTo>
                  <a:cubicBezTo>
                    <a:pt x="12167" y="20755"/>
                    <a:pt x="11584" y="21479"/>
                    <a:pt x="11389" y="21479"/>
                  </a:cubicBezTo>
                  <a:cubicBezTo>
                    <a:pt x="11194" y="21479"/>
                    <a:pt x="11389" y="20755"/>
                    <a:pt x="12265" y="19549"/>
                  </a:cubicBezTo>
                  <a:cubicBezTo>
                    <a:pt x="13140" y="18342"/>
                    <a:pt x="14697" y="16653"/>
                    <a:pt x="15962" y="15687"/>
                  </a:cubicBezTo>
                  <a:cubicBezTo>
                    <a:pt x="17227" y="14722"/>
                    <a:pt x="18200" y="14480"/>
                    <a:pt x="18784" y="14661"/>
                  </a:cubicBezTo>
                  <a:cubicBezTo>
                    <a:pt x="19367" y="14842"/>
                    <a:pt x="19562" y="15446"/>
                    <a:pt x="19951" y="16411"/>
                  </a:cubicBezTo>
                  <a:cubicBezTo>
                    <a:pt x="20340" y="17377"/>
                    <a:pt x="20924" y="18704"/>
                    <a:pt x="21508" y="20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6291765" y="3873501"/>
              <a:ext cx="288058" cy="382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60" fill="norm" stroke="1" extrusionOk="0">
                  <a:moveTo>
                    <a:pt x="4902" y="18341"/>
                  </a:moveTo>
                  <a:cubicBezTo>
                    <a:pt x="5060" y="17747"/>
                    <a:pt x="5218" y="17154"/>
                    <a:pt x="5060" y="16620"/>
                  </a:cubicBezTo>
                  <a:cubicBezTo>
                    <a:pt x="4902" y="16086"/>
                    <a:pt x="4429" y="15611"/>
                    <a:pt x="3799" y="15670"/>
                  </a:cubicBezTo>
                  <a:cubicBezTo>
                    <a:pt x="3168" y="15730"/>
                    <a:pt x="2380" y="16323"/>
                    <a:pt x="1749" y="16857"/>
                  </a:cubicBezTo>
                  <a:cubicBezTo>
                    <a:pt x="1118" y="17391"/>
                    <a:pt x="645" y="17866"/>
                    <a:pt x="330" y="18459"/>
                  </a:cubicBezTo>
                  <a:cubicBezTo>
                    <a:pt x="15" y="19053"/>
                    <a:pt x="-143" y="19765"/>
                    <a:pt x="172" y="19943"/>
                  </a:cubicBezTo>
                  <a:cubicBezTo>
                    <a:pt x="488" y="20121"/>
                    <a:pt x="1276" y="19765"/>
                    <a:pt x="1985" y="19409"/>
                  </a:cubicBezTo>
                  <a:cubicBezTo>
                    <a:pt x="2695" y="19053"/>
                    <a:pt x="3326" y="18697"/>
                    <a:pt x="4035" y="18400"/>
                  </a:cubicBezTo>
                  <a:cubicBezTo>
                    <a:pt x="4745" y="18103"/>
                    <a:pt x="5533" y="17866"/>
                    <a:pt x="6164" y="18044"/>
                  </a:cubicBezTo>
                  <a:cubicBezTo>
                    <a:pt x="6794" y="18222"/>
                    <a:pt x="7267" y="18815"/>
                    <a:pt x="7898" y="19053"/>
                  </a:cubicBezTo>
                  <a:cubicBezTo>
                    <a:pt x="8529" y="19290"/>
                    <a:pt x="9317" y="19171"/>
                    <a:pt x="10184" y="18459"/>
                  </a:cubicBezTo>
                  <a:cubicBezTo>
                    <a:pt x="11051" y="17747"/>
                    <a:pt x="11997" y="16442"/>
                    <a:pt x="13495" y="13771"/>
                  </a:cubicBezTo>
                  <a:cubicBezTo>
                    <a:pt x="14993" y="11101"/>
                    <a:pt x="17042" y="7066"/>
                    <a:pt x="18225" y="4752"/>
                  </a:cubicBezTo>
                  <a:cubicBezTo>
                    <a:pt x="19407" y="2437"/>
                    <a:pt x="19723" y="1844"/>
                    <a:pt x="19959" y="1250"/>
                  </a:cubicBezTo>
                  <a:cubicBezTo>
                    <a:pt x="20196" y="657"/>
                    <a:pt x="20353" y="64"/>
                    <a:pt x="20117" y="4"/>
                  </a:cubicBezTo>
                  <a:cubicBezTo>
                    <a:pt x="19880" y="-55"/>
                    <a:pt x="19250" y="420"/>
                    <a:pt x="17988" y="2793"/>
                  </a:cubicBezTo>
                  <a:cubicBezTo>
                    <a:pt x="16727" y="5167"/>
                    <a:pt x="14835" y="9440"/>
                    <a:pt x="13653" y="12644"/>
                  </a:cubicBezTo>
                  <a:cubicBezTo>
                    <a:pt x="12470" y="15848"/>
                    <a:pt x="11997" y="17985"/>
                    <a:pt x="11997" y="19290"/>
                  </a:cubicBezTo>
                  <a:cubicBezTo>
                    <a:pt x="11997" y="20596"/>
                    <a:pt x="12470" y="21070"/>
                    <a:pt x="13101" y="21308"/>
                  </a:cubicBezTo>
                  <a:cubicBezTo>
                    <a:pt x="13731" y="21545"/>
                    <a:pt x="14520" y="21545"/>
                    <a:pt x="15545" y="21011"/>
                  </a:cubicBezTo>
                  <a:cubicBezTo>
                    <a:pt x="16569" y="20477"/>
                    <a:pt x="17831" y="19409"/>
                    <a:pt x="18461" y="18459"/>
                  </a:cubicBezTo>
                  <a:cubicBezTo>
                    <a:pt x="19092" y="17510"/>
                    <a:pt x="19092" y="16679"/>
                    <a:pt x="18383" y="15908"/>
                  </a:cubicBezTo>
                  <a:cubicBezTo>
                    <a:pt x="17673" y="15136"/>
                    <a:pt x="16254" y="14424"/>
                    <a:pt x="14993" y="14009"/>
                  </a:cubicBezTo>
                  <a:cubicBezTo>
                    <a:pt x="13731" y="13593"/>
                    <a:pt x="12628" y="13475"/>
                    <a:pt x="11682" y="13415"/>
                  </a:cubicBezTo>
                  <a:cubicBezTo>
                    <a:pt x="10736" y="13356"/>
                    <a:pt x="9948" y="13356"/>
                    <a:pt x="9948" y="13297"/>
                  </a:cubicBezTo>
                  <a:cubicBezTo>
                    <a:pt x="9948" y="13237"/>
                    <a:pt x="10736" y="13119"/>
                    <a:pt x="12785" y="12644"/>
                  </a:cubicBezTo>
                  <a:cubicBezTo>
                    <a:pt x="14835" y="12169"/>
                    <a:pt x="18146" y="11338"/>
                    <a:pt x="21457" y="1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760172" y="4714960"/>
              <a:ext cx="254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000"/>
                    <a:pt x="3600" y="8000"/>
                    <a:pt x="7200" y="11600"/>
                  </a:cubicBezTo>
                  <a:cubicBezTo>
                    <a:pt x="10800" y="15200"/>
                    <a:pt x="1620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868651" y="4695572"/>
              <a:ext cx="158222" cy="353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17" fill="norm" stroke="1" extrusionOk="0">
                  <a:moveTo>
                    <a:pt x="2520" y="5389"/>
                  </a:moveTo>
                  <a:cubicBezTo>
                    <a:pt x="2520" y="8967"/>
                    <a:pt x="2520" y="12546"/>
                    <a:pt x="2520" y="14719"/>
                  </a:cubicBezTo>
                  <a:cubicBezTo>
                    <a:pt x="2520" y="16892"/>
                    <a:pt x="2520" y="17658"/>
                    <a:pt x="2664" y="18553"/>
                  </a:cubicBezTo>
                  <a:cubicBezTo>
                    <a:pt x="2808" y="19448"/>
                    <a:pt x="3096" y="20470"/>
                    <a:pt x="2952" y="20598"/>
                  </a:cubicBezTo>
                  <a:cubicBezTo>
                    <a:pt x="2808" y="20726"/>
                    <a:pt x="2232" y="19959"/>
                    <a:pt x="1656" y="17595"/>
                  </a:cubicBezTo>
                  <a:cubicBezTo>
                    <a:pt x="1080" y="15230"/>
                    <a:pt x="504" y="11268"/>
                    <a:pt x="216" y="8456"/>
                  </a:cubicBezTo>
                  <a:cubicBezTo>
                    <a:pt x="-72" y="5644"/>
                    <a:pt x="-72" y="3983"/>
                    <a:pt x="216" y="2769"/>
                  </a:cubicBezTo>
                  <a:cubicBezTo>
                    <a:pt x="504" y="1554"/>
                    <a:pt x="1080" y="787"/>
                    <a:pt x="2232" y="340"/>
                  </a:cubicBezTo>
                  <a:cubicBezTo>
                    <a:pt x="3384" y="-107"/>
                    <a:pt x="5112" y="-235"/>
                    <a:pt x="8136" y="724"/>
                  </a:cubicBezTo>
                  <a:cubicBezTo>
                    <a:pt x="11160" y="1682"/>
                    <a:pt x="15480" y="3727"/>
                    <a:pt x="18072" y="5900"/>
                  </a:cubicBezTo>
                  <a:cubicBezTo>
                    <a:pt x="20664" y="8073"/>
                    <a:pt x="21528" y="10373"/>
                    <a:pt x="21528" y="12290"/>
                  </a:cubicBezTo>
                  <a:cubicBezTo>
                    <a:pt x="21528" y="14208"/>
                    <a:pt x="20664" y="15741"/>
                    <a:pt x="18504" y="17083"/>
                  </a:cubicBezTo>
                  <a:cubicBezTo>
                    <a:pt x="16344" y="18425"/>
                    <a:pt x="12888" y="19576"/>
                    <a:pt x="10440" y="20279"/>
                  </a:cubicBezTo>
                  <a:cubicBezTo>
                    <a:pt x="7992" y="20982"/>
                    <a:pt x="6552" y="21237"/>
                    <a:pt x="4824" y="21301"/>
                  </a:cubicBezTo>
                  <a:cubicBezTo>
                    <a:pt x="3096" y="21365"/>
                    <a:pt x="1080" y="21237"/>
                    <a:pt x="936" y="20918"/>
                  </a:cubicBezTo>
                  <a:cubicBezTo>
                    <a:pt x="792" y="20598"/>
                    <a:pt x="2520" y="20087"/>
                    <a:pt x="4248" y="19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2077672" y="4975310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2077672" y="468321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2047624" y="4569381"/>
              <a:ext cx="42749" cy="43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29" h="21371" fill="norm" stroke="1" extrusionOk="0">
                  <a:moveTo>
                    <a:pt x="5102" y="12114"/>
                  </a:moveTo>
                  <a:cubicBezTo>
                    <a:pt x="2156" y="8000"/>
                    <a:pt x="-789" y="3885"/>
                    <a:pt x="193" y="1828"/>
                  </a:cubicBezTo>
                  <a:cubicBezTo>
                    <a:pt x="1175" y="-229"/>
                    <a:pt x="6084" y="-229"/>
                    <a:pt x="10993" y="285"/>
                  </a:cubicBezTo>
                  <a:cubicBezTo>
                    <a:pt x="15902" y="800"/>
                    <a:pt x="20811" y="1828"/>
                    <a:pt x="19338" y="1828"/>
                  </a:cubicBezTo>
                  <a:cubicBezTo>
                    <a:pt x="17866" y="1828"/>
                    <a:pt x="10011" y="800"/>
                    <a:pt x="9029" y="3885"/>
                  </a:cubicBezTo>
                  <a:cubicBezTo>
                    <a:pt x="8047" y="6971"/>
                    <a:pt x="13938" y="14171"/>
                    <a:pt x="19829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2211022" y="4626060"/>
              <a:ext cx="381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480"/>
                    <a:pt x="7200" y="6960"/>
                    <a:pt x="9600" y="10260"/>
                  </a:cubicBezTo>
                  <a:cubicBezTo>
                    <a:pt x="12000" y="13560"/>
                    <a:pt x="13200" y="16680"/>
                    <a:pt x="15000" y="18540"/>
                  </a:cubicBezTo>
                  <a:cubicBezTo>
                    <a:pt x="16800" y="20400"/>
                    <a:pt x="19200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2357072" y="4803860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2350722" y="4911810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21600"/>
                    <a:pt x="9900" y="21600"/>
                    <a:pt x="13500" y="18000"/>
                  </a:cubicBezTo>
                  <a:cubicBezTo>
                    <a:pt x="17100" y="14400"/>
                    <a:pt x="1935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2572972" y="4776219"/>
              <a:ext cx="114301" cy="19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4475"/>
                  </a:moveTo>
                  <a:cubicBezTo>
                    <a:pt x="0" y="7292"/>
                    <a:pt x="0" y="10109"/>
                    <a:pt x="0" y="13044"/>
                  </a:cubicBezTo>
                  <a:cubicBezTo>
                    <a:pt x="0" y="15979"/>
                    <a:pt x="0" y="19031"/>
                    <a:pt x="0" y="19618"/>
                  </a:cubicBezTo>
                  <a:cubicBezTo>
                    <a:pt x="0" y="20205"/>
                    <a:pt x="0" y="18327"/>
                    <a:pt x="400" y="15040"/>
                  </a:cubicBezTo>
                  <a:cubicBezTo>
                    <a:pt x="800" y="11753"/>
                    <a:pt x="1600" y="7057"/>
                    <a:pt x="2600" y="4240"/>
                  </a:cubicBezTo>
                  <a:cubicBezTo>
                    <a:pt x="3600" y="1422"/>
                    <a:pt x="4800" y="483"/>
                    <a:pt x="6400" y="131"/>
                  </a:cubicBezTo>
                  <a:cubicBezTo>
                    <a:pt x="8000" y="-221"/>
                    <a:pt x="10000" y="14"/>
                    <a:pt x="12200" y="2362"/>
                  </a:cubicBezTo>
                  <a:cubicBezTo>
                    <a:pt x="14400" y="4709"/>
                    <a:pt x="16800" y="9170"/>
                    <a:pt x="18400" y="12692"/>
                  </a:cubicBezTo>
                  <a:cubicBezTo>
                    <a:pt x="20000" y="16214"/>
                    <a:pt x="20800" y="18796"/>
                    <a:pt x="2160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3180265" y="4775973"/>
              <a:ext cx="129308" cy="197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257" fill="norm" stroke="1" extrusionOk="0">
                  <a:moveTo>
                    <a:pt x="19193" y="10498"/>
                  </a:moveTo>
                  <a:cubicBezTo>
                    <a:pt x="15709" y="10044"/>
                    <a:pt x="12225" y="9589"/>
                    <a:pt x="9089" y="8566"/>
                  </a:cubicBezTo>
                  <a:cubicBezTo>
                    <a:pt x="5954" y="7543"/>
                    <a:pt x="3167" y="5951"/>
                    <a:pt x="1773" y="4473"/>
                  </a:cubicBezTo>
                  <a:cubicBezTo>
                    <a:pt x="380" y="2995"/>
                    <a:pt x="380" y="1631"/>
                    <a:pt x="2296" y="835"/>
                  </a:cubicBezTo>
                  <a:cubicBezTo>
                    <a:pt x="4212" y="39"/>
                    <a:pt x="8044" y="-188"/>
                    <a:pt x="10483" y="153"/>
                  </a:cubicBezTo>
                  <a:cubicBezTo>
                    <a:pt x="12922" y="494"/>
                    <a:pt x="13967" y="1404"/>
                    <a:pt x="12573" y="4018"/>
                  </a:cubicBezTo>
                  <a:cubicBezTo>
                    <a:pt x="11180" y="6633"/>
                    <a:pt x="7348" y="10953"/>
                    <a:pt x="4909" y="13568"/>
                  </a:cubicBezTo>
                  <a:cubicBezTo>
                    <a:pt x="2470" y="16183"/>
                    <a:pt x="1425" y="17092"/>
                    <a:pt x="728" y="18115"/>
                  </a:cubicBezTo>
                  <a:cubicBezTo>
                    <a:pt x="31" y="19138"/>
                    <a:pt x="-317" y="20275"/>
                    <a:pt x="380" y="20844"/>
                  </a:cubicBezTo>
                  <a:cubicBezTo>
                    <a:pt x="1077" y="21412"/>
                    <a:pt x="2818" y="21412"/>
                    <a:pt x="5954" y="20730"/>
                  </a:cubicBezTo>
                  <a:cubicBezTo>
                    <a:pt x="9089" y="20048"/>
                    <a:pt x="13618" y="18684"/>
                    <a:pt x="16406" y="17547"/>
                  </a:cubicBezTo>
                  <a:cubicBezTo>
                    <a:pt x="19193" y="16410"/>
                    <a:pt x="20238" y="15500"/>
                    <a:pt x="21283" y="14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3721101" y="4638760"/>
              <a:ext cx="2662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600" fill="norm" stroke="1" extrusionOk="0">
                  <a:moveTo>
                    <a:pt x="10928" y="0"/>
                  </a:moveTo>
                  <a:cubicBezTo>
                    <a:pt x="5943" y="2057"/>
                    <a:pt x="959" y="4114"/>
                    <a:pt x="128" y="7071"/>
                  </a:cubicBezTo>
                  <a:cubicBezTo>
                    <a:pt x="-703" y="10029"/>
                    <a:pt x="2620" y="13886"/>
                    <a:pt x="6774" y="16457"/>
                  </a:cubicBezTo>
                  <a:cubicBezTo>
                    <a:pt x="10928" y="19029"/>
                    <a:pt x="15912" y="20314"/>
                    <a:pt x="208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3806574" y="4660378"/>
              <a:ext cx="112153" cy="30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7" h="21275" fill="norm" stroke="1" extrusionOk="0">
                  <a:moveTo>
                    <a:pt x="847" y="4671"/>
                  </a:moveTo>
                  <a:cubicBezTo>
                    <a:pt x="847" y="9226"/>
                    <a:pt x="847" y="13781"/>
                    <a:pt x="847" y="16426"/>
                  </a:cubicBezTo>
                  <a:cubicBezTo>
                    <a:pt x="847" y="19071"/>
                    <a:pt x="847" y="19806"/>
                    <a:pt x="847" y="19806"/>
                  </a:cubicBezTo>
                  <a:cubicBezTo>
                    <a:pt x="847" y="19806"/>
                    <a:pt x="847" y="19071"/>
                    <a:pt x="847" y="16132"/>
                  </a:cubicBezTo>
                  <a:cubicBezTo>
                    <a:pt x="847" y="13193"/>
                    <a:pt x="847" y="8051"/>
                    <a:pt x="847" y="5038"/>
                  </a:cubicBezTo>
                  <a:cubicBezTo>
                    <a:pt x="847" y="2026"/>
                    <a:pt x="847" y="1144"/>
                    <a:pt x="1811" y="557"/>
                  </a:cubicBezTo>
                  <a:cubicBezTo>
                    <a:pt x="2776" y="-31"/>
                    <a:pt x="4704" y="-325"/>
                    <a:pt x="7597" y="557"/>
                  </a:cubicBezTo>
                  <a:cubicBezTo>
                    <a:pt x="10490" y="1438"/>
                    <a:pt x="14347" y="3495"/>
                    <a:pt x="17047" y="6067"/>
                  </a:cubicBezTo>
                  <a:cubicBezTo>
                    <a:pt x="19747" y="8638"/>
                    <a:pt x="21290" y="11724"/>
                    <a:pt x="19940" y="14295"/>
                  </a:cubicBezTo>
                  <a:cubicBezTo>
                    <a:pt x="18590" y="16867"/>
                    <a:pt x="14347" y="18924"/>
                    <a:pt x="11261" y="20026"/>
                  </a:cubicBezTo>
                  <a:cubicBezTo>
                    <a:pt x="8176" y="21128"/>
                    <a:pt x="6247" y="21275"/>
                    <a:pt x="4319" y="21275"/>
                  </a:cubicBezTo>
                  <a:cubicBezTo>
                    <a:pt x="2390" y="21275"/>
                    <a:pt x="461" y="21128"/>
                    <a:pt x="76" y="20614"/>
                  </a:cubicBezTo>
                  <a:cubicBezTo>
                    <a:pt x="-310" y="20099"/>
                    <a:pt x="847" y="19218"/>
                    <a:pt x="2004" y="18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3944572" y="4918160"/>
              <a:ext cx="107951" cy="111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7" fill="norm" stroke="1" extrusionOk="0">
                  <a:moveTo>
                    <a:pt x="0" y="0"/>
                  </a:moveTo>
                  <a:cubicBezTo>
                    <a:pt x="2118" y="400"/>
                    <a:pt x="4235" y="800"/>
                    <a:pt x="5294" y="2000"/>
                  </a:cubicBezTo>
                  <a:cubicBezTo>
                    <a:pt x="6353" y="3200"/>
                    <a:pt x="6353" y="5200"/>
                    <a:pt x="6141" y="7400"/>
                  </a:cubicBezTo>
                  <a:cubicBezTo>
                    <a:pt x="5929" y="9600"/>
                    <a:pt x="5506" y="12000"/>
                    <a:pt x="4447" y="14600"/>
                  </a:cubicBezTo>
                  <a:cubicBezTo>
                    <a:pt x="3388" y="17200"/>
                    <a:pt x="1694" y="20000"/>
                    <a:pt x="2329" y="20800"/>
                  </a:cubicBezTo>
                  <a:cubicBezTo>
                    <a:pt x="2965" y="21600"/>
                    <a:pt x="5929" y="20400"/>
                    <a:pt x="9529" y="19000"/>
                  </a:cubicBezTo>
                  <a:cubicBezTo>
                    <a:pt x="13129" y="17600"/>
                    <a:pt x="17365" y="160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4061766" y="4657810"/>
              <a:ext cx="980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950"/>
                    <a:pt x="-1585" y="9900"/>
                    <a:pt x="575" y="13500"/>
                  </a:cubicBezTo>
                  <a:cubicBezTo>
                    <a:pt x="2735" y="17100"/>
                    <a:pt x="11375" y="1935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4027122" y="4549860"/>
              <a:ext cx="63552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600" fill="norm" stroke="1" extrusionOk="0">
                  <a:moveTo>
                    <a:pt x="0" y="0"/>
                  </a:moveTo>
                  <a:cubicBezTo>
                    <a:pt x="0" y="6353"/>
                    <a:pt x="0" y="12706"/>
                    <a:pt x="2090" y="16518"/>
                  </a:cubicBezTo>
                  <a:cubicBezTo>
                    <a:pt x="4181" y="20329"/>
                    <a:pt x="8361" y="21600"/>
                    <a:pt x="12194" y="21600"/>
                  </a:cubicBezTo>
                  <a:cubicBezTo>
                    <a:pt x="16026" y="21600"/>
                    <a:pt x="19510" y="20329"/>
                    <a:pt x="20555" y="16518"/>
                  </a:cubicBezTo>
                  <a:cubicBezTo>
                    <a:pt x="21600" y="12706"/>
                    <a:pt x="20206" y="6353"/>
                    <a:pt x="188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4199299" y="4600660"/>
              <a:ext cx="50074" cy="388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45" fill="norm" stroke="1" extrusionOk="0">
                  <a:moveTo>
                    <a:pt x="10491" y="0"/>
                  </a:moveTo>
                  <a:cubicBezTo>
                    <a:pt x="6891" y="352"/>
                    <a:pt x="3291" y="704"/>
                    <a:pt x="1491" y="1761"/>
                  </a:cubicBezTo>
                  <a:cubicBezTo>
                    <a:pt x="-309" y="2817"/>
                    <a:pt x="-309" y="4578"/>
                    <a:pt x="591" y="7396"/>
                  </a:cubicBezTo>
                  <a:cubicBezTo>
                    <a:pt x="1491" y="10213"/>
                    <a:pt x="3291" y="14087"/>
                    <a:pt x="4191" y="16376"/>
                  </a:cubicBezTo>
                  <a:cubicBezTo>
                    <a:pt x="5091" y="18665"/>
                    <a:pt x="5091" y="19370"/>
                    <a:pt x="4641" y="20074"/>
                  </a:cubicBezTo>
                  <a:cubicBezTo>
                    <a:pt x="4191" y="20778"/>
                    <a:pt x="3291" y="21483"/>
                    <a:pt x="4191" y="21541"/>
                  </a:cubicBezTo>
                  <a:cubicBezTo>
                    <a:pt x="5091" y="21600"/>
                    <a:pt x="7791" y="21013"/>
                    <a:pt x="10941" y="20367"/>
                  </a:cubicBezTo>
                  <a:cubicBezTo>
                    <a:pt x="14091" y="19722"/>
                    <a:pt x="17691" y="19017"/>
                    <a:pt x="21291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4338272" y="4791160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4316777" y="4880060"/>
              <a:ext cx="116746" cy="33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0381" fill="norm" stroke="1" extrusionOk="0">
                  <a:moveTo>
                    <a:pt x="2760" y="3812"/>
                  </a:moveTo>
                  <a:cubicBezTo>
                    <a:pt x="1217" y="10165"/>
                    <a:pt x="-326" y="16518"/>
                    <a:pt x="60" y="19059"/>
                  </a:cubicBezTo>
                  <a:cubicBezTo>
                    <a:pt x="445" y="21600"/>
                    <a:pt x="2760" y="20329"/>
                    <a:pt x="6617" y="16518"/>
                  </a:cubicBezTo>
                  <a:cubicBezTo>
                    <a:pt x="10474" y="12706"/>
                    <a:pt x="15874" y="6353"/>
                    <a:pt x="212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4548721" y="4720776"/>
              <a:ext cx="204748" cy="15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0682" fill="norm" stroke="1" extrusionOk="0">
                  <a:moveTo>
                    <a:pt x="2551" y="2562"/>
                  </a:moveTo>
                  <a:cubicBezTo>
                    <a:pt x="2110" y="6716"/>
                    <a:pt x="1669" y="10870"/>
                    <a:pt x="1228" y="14193"/>
                  </a:cubicBezTo>
                  <a:cubicBezTo>
                    <a:pt x="788" y="17516"/>
                    <a:pt x="347" y="20008"/>
                    <a:pt x="126" y="20562"/>
                  </a:cubicBezTo>
                  <a:cubicBezTo>
                    <a:pt x="-94" y="21116"/>
                    <a:pt x="-94" y="19731"/>
                    <a:pt x="677" y="16824"/>
                  </a:cubicBezTo>
                  <a:cubicBezTo>
                    <a:pt x="1449" y="13916"/>
                    <a:pt x="2992" y="9485"/>
                    <a:pt x="4094" y="6578"/>
                  </a:cubicBezTo>
                  <a:cubicBezTo>
                    <a:pt x="5196" y="3670"/>
                    <a:pt x="5857" y="2285"/>
                    <a:pt x="6518" y="2285"/>
                  </a:cubicBezTo>
                  <a:cubicBezTo>
                    <a:pt x="7179" y="2285"/>
                    <a:pt x="7841" y="3670"/>
                    <a:pt x="8171" y="5193"/>
                  </a:cubicBezTo>
                  <a:cubicBezTo>
                    <a:pt x="8502" y="6716"/>
                    <a:pt x="8502" y="8378"/>
                    <a:pt x="8392" y="9901"/>
                  </a:cubicBezTo>
                  <a:cubicBezTo>
                    <a:pt x="8282" y="11424"/>
                    <a:pt x="8061" y="12808"/>
                    <a:pt x="8061" y="12670"/>
                  </a:cubicBezTo>
                  <a:cubicBezTo>
                    <a:pt x="8061" y="12531"/>
                    <a:pt x="8282" y="10870"/>
                    <a:pt x="8943" y="8793"/>
                  </a:cubicBezTo>
                  <a:cubicBezTo>
                    <a:pt x="9604" y="6716"/>
                    <a:pt x="10706" y="4224"/>
                    <a:pt x="12359" y="2424"/>
                  </a:cubicBezTo>
                  <a:cubicBezTo>
                    <a:pt x="14012" y="624"/>
                    <a:pt x="16216" y="-484"/>
                    <a:pt x="17979" y="208"/>
                  </a:cubicBezTo>
                  <a:cubicBezTo>
                    <a:pt x="19743" y="901"/>
                    <a:pt x="21065" y="3393"/>
                    <a:pt x="21286" y="6301"/>
                  </a:cubicBezTo>
                  <a:cubicBezTo>
                    <a:pt x="21506" y="9208"/>
                    <a:pt x="20624" y="12531"/>
                    <a:pt x="19743" y="15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5138372" y="4520035"/>
              <a:ext cx="107446" cy="385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93" fill="norm" stroke="1" extrusionOk="0">
                  <a:moveTo>
                    <a:pt x="20329" y="3788"/>
                  </a:moveTo>
                  <a:cubicBezTo>
                    <a:pt x="20753" y="3198"/>
                    <a:pt x="21176" y="2608"/>
                    <a:pt x="21388" y="1959"/>
                  </a:cubicBezTo>
                  <a:cubicBezTo>
                    <a:pt x="21600" y="1309"/>
                    <a:pt x="21600" y="601"/>
                    <a:pt x="20541" y="247"/>
                  </a:cubicBezTo>
                  <a:cubicBezTo>
                    <a:pt x="19482" y="-107"/>
                    <a:pt x="17365" y="-107"/>
                    <a:pt x="15247" y="424"/>
                  </a:cubicBezTo>
                  <a:cubicBezTo>
                    <a:pt x="13129" y="955"/>
                    <a:pt x="11012" y="2018"/>
                    <a:pt x="9318" y="4378"/>
                  </a:cubicBezTo>
                  <a:cubicBezTo>
                    <a:pt x="7624" y="6739"/>
                    <a:pt x="6353" y="10398"/>
                    <a:pt x="6141" y="12995"/>
                  </a:cubicBezTo>
                  <a:cubicBezTo>
                    <a:pt x="5929" y="15591"/>
                    <a:pt x="6776" y="17126"/>
                    <a:pt x="5929" y="18365"/>
                  </a:cubicBezTo>
                  <a:cubicBezTo>
                    <a:pt x="5082" y="19604"/>
                    <a:pt x="2541" y="20549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5086076" y="4708610"/>
              <a:ext cx="318997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100" y="15585"/>
                  </a:moveTo>
                  <a:cubicBezTo>
                    <a:pt x="-42" y="14218"/>
                    <a:pt x="-184" y="12851"/>
                    <a:pt x="811" y="11620"/>
                  </a:cubicBezTo>
                  <a:cubicBezTo>
                    <a:pt x="1805" y="10390"/>
                    <a:pt x="3937" y="9296"/>
                    <a:pt x="5784" y="8613"/>
                  </a:cubicBezTo>
                  <a:cubicBezTo>
                    <a:pt x="7632" y="7929"/>
                    <a:pt x="9195" y="7656"/>
                    <a:pt x="10403" y="7246"/>
                  </a:cubicBezTo>
                  <a:cubicBezTo>
                    <a:pt x="11611" y="6835"/>
                    <a:pt x="12463" y="6289"/>
                    <a:pt x="12534" y="6152"/>
                  </a:cubicBezTo>
                  <a:cubicBezTo>
                    <a:pt x="12605" y="6015"/>
                    <a:pt x="11895" y="6289"/>
                    <a:pt x="10758" y="7792"/>
                  </a:cubicBezTo>
                  <a:cubicBezTo>
                    <a:pt x="9621" y="9296"/>
                    <a:pt x="8058" y="12030"/>
                    <a:pt x="7419" y="14081"/>
                  </a:cubicBezTo>
                  <a:cubicBezTo>
                    <a:pt x="6779" y="16132"/>
                    <a:pt x="7063" y="17499"/>
                    <a:pt x="7561" y="18182"/>
                  </a:cubicBezTo>
                  <a:cubicBezTo>
                    <a:pt x="8058" y="18866"/>
                    <a:pt x="8769" y="18866"/>
                    <a:pt x="9408" y="18319"/>
                  </a:cubicBezTo>
                  <a:cubicBezTo>
                    <a:pt x="10048" y="17772"/>
                    <a:pt x="10616" y="16678"/>
                    <a:pt x="11042" y="14765"/>
                  </a:cubicBezTo>
                  <a:cubicBezTo>
                    <a:pt x="11469" y="12851"/>
                    <a:pt x="11753" y="10116"/>
                    <a:pt x="11966" y="8066"/>
                  </a:cubicBezTo>
                  <a:cubicBezTo>
                    <a:pt x="12179" y="6015"/>
                    <a:pt x="12321" y="4648"/>
                    <a:pt x="12748" y="3828"/>
                  </a:cubicBezTo>
                  <a:cubicBezTo>
                    <a:pt x="13174" y="3008"/>
                    <a:pt x="13884" y="2734"/>
                    <a:pt x="14524" y="3144"/>
                  </a:cubicBezTo>
                  <a:cubicBezTo>
                    <a:pt x="15163" y="3554"/>
                    <a:pt x="15732" y="4648"/>
                    <a:pt x="16158" y="6562"/>
                  </a:cubicBezTo>
                  <a:cubicBezTo>
                    <a:pt x="16584" y="8476"/>
                    <a:pt x="16869" y="11210"/>
                    <a:pt x="17011" y="13397"/>
                  </a:cubicBezTo>
                  <a:cubicBezTo>
                    <a:pt x="17153" y="15585"/>
                    <a:pt x="17153" y="17225"/>
                    <a:pt x="16655" y="18729"/>
                  </a:cubicBezTo>
                  <a:cubicBezTo>
                    <a:pt x="16158" y="20233"/>
                    <a:pt x="15163" y="21600"/>
                    <a:pt x="14666" y="21600"/>
                  </a:cubicBezTo>
                  <a:cubicBezTo>
                    <a:pt x="14169" y="21600"/>
                    <a:pt x="14169" y="20233"/>
                    <a:pt x="14524" y="17362"/>
                  </a:cubicBezTo>
                  <a:cubicBezTo>
                    <a:pt x="14879" y="14491"/>
                    <a:pt x="15590" y="10116"/>
                    <a:pt x="16798" y="6972"/>
                  </a:cubicBezTo>
                  <a:cubicBezTo>
                    <a:pt x="18005" y="3828"/>
                    <a:pt x="19711" y="1914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5925772" y="4759410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5925772" y="4658990"/>
              <a:ext cx="69851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655" y="13598"/>
                    <a:pt x="1309" y="6398"/>
                    <a:pt x="3273" y="2798"/>
                  </a:cubicBezTo>
                  <a:cubicBezTo>
                    <a:pt x="5236" y="-802"/>
                    <a:pt x="8509" y="-802"/>
                    <a:pt x="11782" y="2078"/>
                  </a:cubicBezTo>
                  <a:cubicBezTo>
                    <a:pt x="15055" y="4958"/>
                    <a:pt x="18327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6021022" y="4764538"/>
              <a:ext cx="952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80" y="4868"/>
                    <a:pt x="10560" y="-1303"/>
                    <a:pt x="14160" y="240"/>
                  </a:cubicBezTo>
                  <a:cubicBezTo>
                    <a:pt x="17760" y="1783"/>
                    <a:pt x="1968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6008322" y="4816560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9200"/>
                    <a:pt x="6857" y="16800"/>
                    <a:pt x="10457" y="13200"/>
                  </a:cubicBezTo>
                  <a:cubicBezTo>
                    <a:pt x="14057" y="9600"/>
                    <a:pt x="1782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6224222" y="4689560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914"/>
                    <a:pt x="14400" y="11829"/>
                    <a:pt x="10800" y="15429"/>
                  </a:cubicBezTo>
                  <a:cubicBezTo>
                    <a:pt x="7200" y="19029"/>
                    <a:pt x="360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6438991" y="4626060"/>
              <a:ext cx="148402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14765" y="0"/>
                  </a:moveTo>
                  <a:cubicBezTo>
                    <a:pt x="13244" y="549"/>
                    <a:pt x="11723" y="1098"/>
                    <a:pt x="10354" y="3295"/>
                  </a:cubicBezTo>
                  <a:cubicBezTo>
                    <a:pt x="8985" y="5492"/>
                    <a:pt x="7768" y="9336"/>
                    <a:pt x="7007" y="12356"/>
                  </a:cubicBezTo>
                  <a:cubicBezTo>
                    <a:pt x="6247" y="15376"/>
                    <a:pt x="5943" y="17573"/>
                    <a:pt x="5790" y="19129"/>
                  </a:cubicBezTo>
                  <a:cubicBezTo>
                    <a:pt x="5638" y="20685"/>
                    <a:pt x="5638" y="21600"/>
                    <a:pt x="6095" y="21600"/>
                  </a:cubicBezTo>
                  <a:cubicBezTo>
                    <a:pt x="6551" y="21600"/>
                    <a:pt x="7464" y="20685"/>
                    <a:pt x="7768" y="19769"/>
                  </a:cubicBezTo>
                  <a:cubicBezTo>
                    <a:pt x="8072" y="18854"/>
                    <a:pt x="7768" y="17939"/>
                    <a:pt x="6855" y="16932"/>
                  </a:cubicBezTo>
                  <a:cubicBezTo>
                    <a:pt x="5943" y="15925"/>
                    <a:pt x="4421" y="14827"/>
                    <a:pt x="2900" y="14186"/>
                  </a:cubicBezTo>
                  <a:cubicBezTo>
                    <a:pt x="1379" y="13546"/>
                    <a:pt x="-142" y="13363"/>
                    <a:pt x="10" y="13271"/>
                  </a:cubicBezTo>
                  <a:cubicBezTo>
                    <a:pt x="162" y="13180"/>
                    <a:pt x="1988" y="13180"/>
                    <a:pt x="3813" y="13180"/>
                  </a:cubicBezTo>
                  <a:cubicBezTo>
                    <a:pt x="5638" y="13180"/>
                    <a:pt x="7464" y="13180"/>
                    <a:pt x="9137" y="13088"/>
                  </a:cubicBezTo>
                  <a:cubicBezTo>
                    <a:pt x="10810" y="12997"/>
                    <a:pt x="12331" y="12814"/>
                    <a:pt x="13852" y="12631"/>
                  </a:cubicBezTo>
                  <a:cubicBezTo>
                    <a:pt x="15373" y="12447"/>
                    <a:pt x="16895" y="12264"/>
                    <a:pt x="17047" y="12539"/>
                  </a:cubicBezTo>
                  <a:cubicBezTo>
                    <a:pt x="17199" y="12814"/>
                    <a:pt x="15982" y="13546"/>
                    <a:pt x="14613" y="14553"/>
                  </a:cubicBezTo>
                  <a:cubicBezTo>
                    <a:pt x="13244" y="15559"/>
                    <a:pt x="11723" y="16841"/>
                    <a:pt x="10962" y="17939"/>
                  </a:cubicBezTo>
                  <a:cubicBezTo>
                    <a:pt x="10202" y="19037"/>
                    <a:pt x="10202" y="19953"/>
                    <a:pt x="10962" y="20410"/>
                  </a:cubicBezTo>
                  <a:cubicBezTo>
                    <a:pt x="11723" y="20868"/>
                    <a:pt x="13244" y="20868"/>
                    <a:pt x="14765" y="20685"/>
                  </a:cubicBezTo>
                  <a:cubicBezTo>
                    <a:pt x="16286" y="20502"/>
                    <a:pt x="17807" y="20136"/>
                    <a:pt x="19024" y="19403"/>
                  </a:cubicBezTo>
                  <a:cubicBezTo>
                    <a:pt x="20241" y="18671"/>
                    <a:pt x="21154" y="17573"/>
                    <a:pt x="21306" y="16566"/>
                  </a:cubicBezTo>
                  <a:cubicBezTo>
                    <a:pt x="21458" y="15559"/>
                    <a:pt x="20850" y="14644"/>
                    <a:pt x="19785" y="14186"/>
                  </a:cubicBezTo>
                  <a:cubicBezTo>
                    <a:pt x="18720" y="13729"/>
                    <a:pt x="17199" y="13729"/>
                    <a:pt x="15678" y="13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6941772" y="4562560"/>
              <a:ext cx="1961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771"/>
                    <a:pt x="21600" y="7543"/>
                    <a:pt x="19440" y="11143"/>
                  </a:cubicBezTo>
                  <a:cubicBezTo>
                    <a:pt x="17280" y="14743"/>
                    <a:pt x="864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6944546" y="4645110"/>
              <a:ext cx="11787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1600" fill="norm" stroke="1" extrusionOk="0">
                  <a:moveTo>
                    <a:pt x="20740" y="0"/>
                  </a:moveTo>
                  <a:cubicBezTo>
                    <a:pt x="15526" y="2592"/>
                    <a:pt x="10312" y="5184"/>
                    <a:pt x="6961" y="6912"/>
                  </a:cubicBezTo>
                  <a:cubicBezTo>
                    <a:pt x="3609" y="8640"/>
                    <a:pt x="2119" y="9504"/>
                    <a:pt x="1002" y="10800"/>
                  </a:cubicBezTo>
                  <a:cubicBezTo>
                    <a:pt x="-115" y="12096"/>
                    <a:pt x="-860" y="13824"/>
                    <a:pt x="1933" y="15696"/>
                  </a:cubicBezTo>
                  <a:cubicBezTo>
                    <a:pt x="4726" y="17568"/>
                    <a:pt x="11057" y="19584"/>
                    <a:pt x="173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7183072" y="4549860"/>
              <a:ext cx="50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032"/>
                    <a:pt x="10800" y="6063"/>
                    <a:pt x="7200" y="9663"/>
                  </a:cubicBezTo>
                  <a:cubicBezTo>
                    <a:pt x="3600" y="13263"/>
                    <a:pt x="1800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7116692" y="4880060"/>
              <a:ext cx="62473" cy="55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1100" fill="norm" stroke="1" extrusionOk="0">
                  <a:moveTo>
                    <a:pt x="5129" y="0"/>
                  </a:moveTo>
                  <a:cubicBezTo>
                    <a:pt x="3039" y="3200"/>
                    <a:pt x="949" y="6400"/>
                    <a:pt x="252" y="10000"/>
                  </a:cubicBezTo>
                  <a:cubicBezTo>
                    <a:pt x="-445" y="13600"/>
                    <a:pt x="252" y="17600"/>
                    <a:pt x="3039" y="19600"/>
                  </a:cubicBezTo>
                  <a:cubicBezTo>
                    <a:pt x="5826" y="21600"/>
                    <a:pt x="10703" y="21600"/>
                    <a:pt x="14536" y="19600"/>
                  </a:cubicBezTo>
                  <a:cubicBezTo>
                    <a:pt x="18368" y="17600"/>
                    <a:pt x="21155" y="13600"/>
                    <a:pt x="20458" y="10000"/>
                  </a:cubicBezTo>
                  <a:cubicBezTo>
                    <a:pt x="19761" y="6400"/>
                    <a:pt x="15581" y="3200"/>
                    <a:pt x="11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70736" y="5669167"/>
              <a:ext cx="112785" cy="348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2" h="21398" fill="norm" stroke="1" extrusionOk="0">
                  <a:moveTo>
                    <a:pt x="16261" y="2628"/>
                  </a:moveTo>
                  <a:cubicBezTo>
                    <a:pt x="16261" y="1977"/>
                    <a:pt x="16261" y="1326"/>
                    <a:pt x="15490" y="806"/>
                  </a:cubicBezTo>
                  <a:cubicBezTo>
                    <a:pt x="14719" y="285"/>
                    <a:pt x="13176" y="-105"/>
                    <a:pt x="10476" y="25"/>
                  </a:cubicBezTo>
                  <a:cubicBezTo>
                    <a:pt x="7776" y="155"/>
                    <a:pt x="3919" y="806"/>
                    <a:pt x="1797" y="1977"/>
                  </a:cubicBezTo>
                  <a:cubicBezTo>
                    <a:pt x="-324" y="3148"/>
                    <a:pt x="-710" y="4840"/>
                    <a:pt x="1411" y="6466"/>
                  </a:cubicBezTo>
                  <a:cubicBezTo>
                    <a:pt x="3533" y="8093"/>
                    <a:pt x="8161" y="9654"/>
                    <a:pt x="11826" y="11085"/>
                  </a:cubicBezTo>
                  <a:cubicBezTo>
                    <a:pt x="15490" y="12517"/>
                    <a:pt x="18190" y="13818"/>
                    <a:pt x="19540" y="14989"/>
                  </a:cubicBezTo>
                  <a:cubicBezTo>
                    <a:pt x="20890" y="16160"/>
                    <a:pt x="20890" y="17201"/>
                    <a:pt x="19540" y="18177"/>
                  </a:cubicBezTo>
                  <a:cubicBezTo>
                    <a:pt x="18190" y="19153"/>
                    <a:pt x="15490" y="20064"/>
                    <a:pt x="12983" y="20649"/>
                  </a:cubicBezTo>
                  <a:cubicBezTo>
                    <a:pt x="10476" y="21235"/>
                    <a:pt x="8161" y="21495"/>
                    <a:pt x="7583" y="21365"/>
                  </a:cubicBezTo>
                  <a:cubicBezTo>
                    <a:pt x="7004" y="21235"/>
                    <a:pt x="8161" y="20714"/>
                    <a:pt x="9319" y="20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265806" y="5642060"/>
              <a:ext cx="167217" cy="392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9296" y="0"/>
                  </a:moveTo>
                  <a:cubicBezTo>
                    <a:pt x="7929" y="465"/>
                    <a:pt x="6562" y="929"/>
                    <a:pt x="5742" y="2206"/>
                  </a:cubicBezTo>
                  <a:cubicBezTo>
                    <a:pt x="4922" y="3484"/>
                    <a:pt x="4648" y="5574"/>
                    <a:pt x="4101" y="8129"/>
                  </a:cubicBezTo>
                  <a:cubicBezTo>
                    <a:pt x="3554" y="10684"/>
                    <a:pt x="2734" y="13703"/>
                    <a:pt x="2324" y="15735"/>
                  </a:cubicBezTo>
                  <a:cubicBezTo>
                    <a:pt x="1914" y="17768"/>
                    <a:pt x="1914" y="18813"/>
                    <a:pt x="2051" y="19626"/>
                  </a:cubicBezTo>
                  <a:cubicBezTo>
                    <a:pt x="2187" y="20439"/>
                    <a:pt x="2461" y="21019"/>
                    <a:pt x="3281" y="21310"/>
                  </a:cubicBezTo>
                  <a:cubicBezTo>
                    <a:pt x="4101" y="21600"/>
                    <a:pt x="5468" y="21600"/>
                    <a:pt x="6425" y="21252"/>
                  </a:cubicBezTo>
                  <a:cubicBezTo>
                    <a:pt x="7382" y="20903"/>
                    <a:pt x="7929" y="20206"/>
                    <a:pt x="7792" y="19103"/>
                  </a:cubicBezTo>
                  <a:cubicBezTo>
                    <a:pt x="7656" y="18000"/>
                    <a:pt x="6835" y="16490"/>
                    <a:pt x="5878" y="15561"/>
                  </a:cubicBezTo>
                  <a:cubicBezTo>
                    <a:pt x="4922" y="14632"/>
                    <a:pt x="3828" y="14284"/>
                    <a:pt x="2597" y="13994"/>
                  </a:cubicBezTo>
                  <a:cubicBezTo>
                    <a:pt x="1367" y="13703"/>
                    <a:pt x="0" y="13471"/>
                    <a:pt x="0" y="13123"/>
                  </a:cubicBezTo>
                  <a:cubicBezTo>
                    <a:pt x="0" y="12774"/>
                    <a:pt x="1367" y="12310"/>
                    <a:pt x="3554" y="12077"/>
                  </a:cubicBezTo>
                  <a:cubicBezTo>
                    <a:pt x="5742" y="11845"/>
                    <a:pt x="8749" y="11845"/>
                    <a:pt x="10937" y="11961"/>
                  </a:cubicBezTo>
                  <a:cubicBezTo>
                    <a:pt x="13124" y="12077"/>
                    <a:pt x="14491" y="12310"/>
                    <a:pt x="14491" y="12310"/>
                  </a:cubicBezTo>
                  <a:cubicBezTo>
                    <a:pt x="14491" y="12310"/>
                    <a:pt x="13124" y="12077"/>
                    <a:pt x="12030" y="12194"/>
                  </a:cubicBezTo>
                  <a:cubicBezTo>
                    <a:pt x="10937" y="12310"/>
                    <a:pt x="10116" y="12774"/>
                    <a:pt x="9570" y="13587"/>
                  </a:cubicBezTo>
                  <a:cubicBezTo>
                    <a:pt x="9023" y="14400"/>
                    <a:pt x="8749" y="15561"/>
                    <a:pt x="10116" y="16374"/>
                  </a:cubicBezTo>
                  <a:cubicBezTo>
                    <a:pt x="11484" y="17187"/>
                    <a:pt x="14491" y="17652"/>
                    <a:pt x="16678" y="17768"/>
                  </a:cubicBezTo>
                  <a:cubicBezTo>
                    <a:pt x="18866" y="17884"/>
                    <a:pt x="20233" y="17652"/>
                    <a:pt x="21600" y="17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449956" y="5829650"/>
              <a:ext cx="92540" cy="306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295" fill="norm" stroke="1" extrusionOk="0">
                  <a:moveTo>
                    <a:pt x="7680" y="3288"/>
                  </a:moveTo>
                  <a:cubicBezTo>
                    <a:pt x="5760" y="3728"/>
                    <a:pt x="3840" y="4169"/>
                    <a:pt x="2640" y="5418"/>
                  </a:cubicBezTo>
                  <a:cubicBezTo>
                    <a:pt x="1440" y="6667"/>
                    <a:pt x="960" y="8724"/>
                    <a:pt x="960" y="12324"/>
                  </a:cubicBezTo>
                  <a:cubicBezTo>
                    <a:pt x="960" y="15924"/>
                    <a:pt x="1440" y="21067"/>
                    <a:pt x="1200" y="21288"/>
                  </a:cubicBezTo>
                  <a:cubicBezTo>
                    <a:pt x="960" y="21508"/>
                    <a:pt x="0" y="16806"/>
                    <a:pt x="0" y="12986"/>
                  </a:cubicBezTo>
                  <a:cubicBezTo>
                    <a:pt x="0" y="9165"/>
                    <a:pt x="960" y="6226"/>
                    <a:pt x="2400" y="4390"/>
                  </a:cubicBezTo>
                  <a:cubicBezTo>
                    <a:pt x="3840" y="2553"/>
                    <a:pt x="5760" y="1818"/>
                    <a:pt x="7680" y="1230"/>
                  </a:cubicBezTo>
                  <a:cubicBezTo>
                    <a:pt x="9600" y="643"/>
                    <a:pt x="11520" y="202"/>
                    <a:pt x="13680" y="55"/>
                  </a:cubicBezTo>
                  <a:cubicBezTo>
                    <a:pt x="15840" y="-92"/>
                    <a:pt x="18240" y="55"/>
                    <a:pt x="19680" y="496"/>
                  </a:cubicBezTo>
                  <a:cubicBezTo>
                    <a:pt x="21120" y="937"/>
                    <a:pt x="21600" y="1671"/>
                    <a:pt x="19920" y="3214"/>
                  </a:cubicBezTo>
                  <a:cubicBezTo>
                    <a:pt x="18240" y="4757"/>
                    <a:pt x="14400" y="7108"/>
                    <a:pt x="11040" y="8577"/>
                  </a:cubicBezTo>
                  <a:cubicBezTo>
                    <a:pt x="7680" y="10047"/>
                    <a:pt x="4800" y="10635"/>
                    <a:pt x="1920" y="11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744172" y="5745184"/>
              <a:ext cx="185236" cy="27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82" fill="norm" stroke="1" extrusionOk="0">
                  <a:moveTo>
                    <a:pt x="9465" y="1846"/>
                  </a:moveTo>
                  <a:cubicBezTo>
                    <a:pt x="10193" y="1191"/>
                    <a:pt x="10921" y="537"/>
                    <a:pt x="12620" y="209"/>
                  </a:cubicBezTo>
                  <a:cubicBezTo>
                    <a:pt x="14319" y="-118"/>
                    <a:pt x="16989" y="-118"/>
                    <a:pt x="18809" y="618"/>
                  </a:cubicBezTo>
                  <a:cubicBezTo>
                    <a:pt x="20629" y="1355"/>
                    <a:pt x="21600" y="2827"/>
                    <a:pt x="21115" y="4218"/>
                  </a:cubicBezTo>
                  <a:cubicBezTo>
                    <a:pt x="20629" y="5609"/>
                    <a:pt x="18688" y="6918"/>
                    <a:pt x="17110" y="7900"/>
                  </a:cubicBezTo>
                  <a:cubicBezTo>
                    <a:pt x="15533" y="8882"/>
                    <a:pt x="14319" y="9537"/>
                    <a:pt x="14319" y="10109"/>
                  </a:cubicBezTo>
                  <a:cubicBezTo>
                    <a:pt x="14319" y="10682"/>
                    <a:pt x="15533" y="11173"/>
                    <a:pt x="16625" y="11664"/>
                  </a:cubicBezTo>
                  <a:cubicBezTo>
                    <a:pt x="17717" y="12155"/>
                    <a:pt x="18688" y="12646"/>
                    <a:pt x="19294" y="13300"/>
                  </a:cubicBezTo>
                  <a:cubicBezTo>
                    <a:pt x="19901" y="13955"/>
                    <a:pt x="20144" y="14773"/>
                    <a:pt x="19901" y="15591"/>
                  </a:cubicBezTo>
                  <a:cubicBezTo>
                    <a:pt x="19658" y="16409"/>
                    <a:pt x="18930" y="17227"/>
                    <a:pt x="15533" y="18209"/>
                  </a:cubicBezTo>
                  <a:cubicBezTo>
                    <a:pt x="12135" y="19191"/>
                    <a:pt x="6067" y="20337"/>
                    <a:pt x="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77422" y="6055452"/>
              <a:ext cx="844551" cy="50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21327"/>
                  </a:moveTo>
                  <a:cubicBezTo>
                    <a:pt x="1841" y="16827"/>
                    <a:pt x="3681" y="12327"/>
                    <a:pt x="5657" y="8727"/>
                  </a:cubicBezTo>
                  <a:cubicBezTo>
                    <a:pt x="7633" y="5127"/>
                    <a:pt x="9744" y="2427"/>
                    <a:pt x="12045" y="1077"/>
                  </a:cubicBezTo>
                  <a:cubicBezTo>
                    <a:pt x="14346" y="-273"/>
                    <a:pt x="16836" y="-273"/>
                    <a:pt x="18460" y="627"/>
                  </a:cubicBezTo>
                  <a:cubicBezTo>
                    <a:pt x="20084" y="1527"/>
                    <a:pt x="20842" y="3327"/>
                    <a:pt x="21600" y="5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392037" y="6067510"/>
              <a:ext cx="529936" cy="6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44" fill="norm" stroke="1" extrusionOk="0">
                  <a:moveTo>
                    <a:pt x="1917" y="19636"/>
                  </a:moveTo>
                  <a:cubicBezTo>
                    <a:pt x="1060" y="20291"/>
                    <a:pt x="203" y="20945"/>
                    <a:pt x="31" y="21273"/>
                  </a:cubicBezTo>
                  <a:cubicBezTo>
                    <a:pt x="-140" y="21600"/>
                    <a:pt x="374" y="21600"/>
                    <a:pt x="2131" y="19964"/>
                  </a:cubicBezTo>
                  <a:cubicBezTo>
                    <a:pt x="3889" y="18327"/>
                    <a:pt x="6889" y="15055"/>
                    <a:pt x="9889" y="11782"/>
                  </a:cubicBezTo>
                  <a:cubicBezTo>
                    <a:pt x="12889" y="8509"/>
                    <a:pt x="15889" y="5236"/>
                    <a:pt x="17817" y="3273"/>
                  </a:cubicBezTo>
                  <a:cubicBezTo>
                    <a:pt x="19746" y="1309"/>
                    <a:pt x="20603" y="655"/>
                    <a:pt x="214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131522" y="5787838"/>
              <a:ext cx="25401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12324"/>
                  </a:moveTo>
                  <a:cubicBezTo>
                    <a:pt x="0" y="5574"/>
                    <a:pt x="0" y="-1176"/>
                    <a:pt x="3600" y="174"/>
                  </a:cubicBezTo>
                  <a:cubicBezTo>
                    <a:pt x="7200" y="1524"/>
                    <a:pt x="14400" y="10974"/>
                    <a:pt x="21600" y="20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1156922" y="592781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1563322" y="5756360"/>
              <a:ext cx="63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538"/>
                    <a:pt x="21600" y="11077"/>
                    <a:pt x="18000" y="14677"/>
                  </a:cubicBezTo>
                  <a:cubicBezTo>
                    <a:pt x="14400" y="18277"/>
                    <a:pt x="72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1527465" y="5673810"/>
              <a:ext cx="22635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385" y="21600"/>
                  </a:moveTo>
                  <a:cubicBezTo>
                    <a:pt x="-12" y="17400"/>
                    <a:pt x="-408" y="13200"/>
                    <a:pt x="880" y="9750"/>
                  </a:cubicBezTo>
                  <a:cubicBezTo>
                    <a:pt x="2168" y="6300"/>
                    <a:pt x="5141" y="3600"/>
                    <a:pt x="8807" y="2100"/>
                  </a:cubicBezTo>
                  <a:cubicBezTo>
                    <a:pt x="12473" y="600"/>
                    <a:pt x="16832" y="300"/>
                    <a:pt x="211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1537922" y="5864310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4400"/>
                    <a:pt x="12282" y="7200"/>
                    <a:pt x="15882" y="3600"/>
                  </a:cubicBezTo>
                  <a:cubicBezTo>
                    <a:pt x="19482" y="0"/>
                    <a:pt x="2054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1675272" y="5902410"/>
              <a:ext cx="7855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61" fill="norm" stroke="1" extrusionOk="0">
                  <a:moveTo>
                    <a:pt x="21094" y="0"/>
                  </a:moveTo>
                  <a:cubicBezTo>
                    <a:pt x="14273" y="2434"/>
                    <a:pt x="7452" y="4868"/>
                    <a:pt x="3757" y="7910"/>
                  </a:cubicBezTo>
                  <a:cubicBezTo>
                    <a:pt x="62" y="10952"/>
                    <a:pt x="-506" y="14603"/>
                    <a:pt x="347" y="17189"/>
                  </a:cubicBezTo>
                  <a:cubicBezTo>
                    <a:pt x="1199" y="19775"/>
                    <a:pt x="3473" y="21296"/>
                    <a:pt x="7168" y="21448"/>
                  </a:cubicBezTo>
                  <a:cubicBezTo>
                    <a:pt x="10862" y="21600"/>
                    <a:pt x="15978" y="20383"/>
                    <a:pt x="18536" y="17493"/>
                  </a:cubicBezTo>
                  <a:cubicBezTo>
                    <a:pt x="21094" y="14603"/>
                    <a:pt x="21094" y="10039"/>
                    <a:pt x="19957" y="7149"/>
                  </a:cubicBezTo>
                  <a:cubicBezTo>
                    <a:pt x="18820" y="4259"/>
                    <a:pt x="16547" y="3042"/>
                    <a:pt x="14273" y="1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1772872" y="5896060"/>
              <a:ext cx="133351" cy="138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0"/>
                  </a:moveTo>
                  <a:cubicBezTo>
                    <a:pt x="1714" y="0"/>
                    <a:pt x="3429" y="0"/>
                    <a:pt x="5143" y="1800"/>
                  </a:cubicBezTo>
                  <a:cubicBezTo>
                    <a:pt x="6857" y="3600"/>
                    <a:pt x="8571" y="7200"/>
                    <a:pt x="9429" y="9818"/>
                  </a:cubicBezTo>
                  <a:cubicBezTo>
                    <a:pt x="10286" y="12436"/>
                    <a:pt x="10286" y="14073"/>
                    <a:pt x="10286" y="15873"/>
                  </a:cubicBezTo>
                  <a:cubicBezTo>
                    <a:pt x="10286" y="17673"/>
                    <a:pt x="10286" y="19636"/>
                    <a:pt x="9429" y="20618"/>
                  </a:cubicBezTo>
                  <a:cubicBezTo>
                    <a:pt x="8571" y="21600"/>
                    <a:pt x="6857" y="21600"/>
                    <a:pt x="5829" y="20782"/>
                  </a:cubicBezTo>
                  <a:cubicBezTo>
                    <a:pt x="4800" y="19964"/>
                    <a:pt x="4457" y="18327"/>
                    <a:pt x="5486" y="15055"/>
                  </a:cubicBezTo>
                  <a:cubicBezTo>
                    <a:pt x="6514" y="11782"/>
                    <a:pt x="8914" y="6873"/>
                    <a:pt x="11829" y="4091"/>
                  </a:cubicBezTo>
                  <a:cubicBezTo>
                    <a:pt x="14743" y="1309"/>
                    <a:pt x="18171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2211022" y="5892054"/>
              <a:ext cx="203201" cy="148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0" y="8668"/>
                  </a:moveTo>
                  <a:cubicBezTo>
                    <a:pt x="3600" y="8968"/>
                    <a:pt x="7200" y="9268"/>
                    <a:pt x="9563" y="8818"/>
                  </a:cubicBezTo>
                  <a:cubicBezTo>
                    <a:pt x="11925" y="8368"/>
                    <a:pt x="13050" y="7168"/>
                    <a:pt x="13838" y="5818"/>
                  </a:cubicBezTo>
                  <a:cubicBezTo>
                    <a:pt x="14625" y="4468"/>
                    <a:pt x="15075" y="2968"/>
                    <a:pt x="14850" y="1768"/>
                  </a:cubicBezTo>
                  <a:cubicBezTo>
                    <a:pt x="14625" y="568"/>
                    <a:pt x="13725" y="-332"/>
                    <a:pt x="11700" y="118"/>
                  </a:cubicBezTo>
                  <a:cubicBezTo>
                    <a:pt x="9675" y="568"/>
                    <a:pt x="6525" y="2368"/>
                    <a:pt x="4388" y="4918"/>
                  </a:cubicBezTo>
                  <a:cubicBezTo>
                    <a:pt x="2250" y="7468"/>
                    <a:pt x="1125" y="10768"/>
                    <a:pt x="1012" y="13618"/>
                  </a:cubicBezTo>
                  <a:cubicBezTo>
                    <a:pt x="900" y="16468"/>
                    <a:pt x="1800" y="18868"/>
                    <a:pt x="4837" y="20068"/>
                  </a:cubicBezTo>
                  <a:cubicBezTo>
                    <a:pt x="7875" y="21268"/>
                    <a:pt x="13050" y="21268"/>
                    <a:pt x="16200" y="20668"/>
                  </a:cubicBezTo>
                  <a:cubicBezTo>
                    <a:pt x="19350" y="20068"/>
                    <a:pt x="20475" y="18868"/>
                    <a:pt x="21600" y="17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2374547" y="5911120"/>
              <a:ext cx="173026" cy="132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063" fill="norm" stroke="1" extrusionOk="0">
                  <a:moveTo>
                    <a:pt x="11904" y="7724"/>
                  </a:moveTo>
                  <a:cubicBezTo>
                    <a:pt x="11124" y="5024"/>
                    <a:pt x="10343" y="2324"/>
                    <a:pt x="9302" y="974"/>
                  </a:cubicBezTo>
                  <a:cubicBezTo>
                    <a:pt x="8261" y="-376"/>
                    <a:pt x="6960" y="-376"/>
                    <a:pt x="5398" y="1311"/>
                  </a:cubicBezTo>
                  <a:cubicBezTo>
                    <a:pt x="3837" y="2999"/>
                    <a:pt x="2015" y="6374"/>
                    <a:pt x="974" y="9074"/>
                  </a:cubicBezTo>
                  <a:cubicBezTo>
                    <a:pt x="-67" y="11774"/>
                    <a:pt x="-327" y="13799"/>
                    <a:pt x="454" y="16162"/>
                  </a:cubicBezTo>
                  <a:cubicBezTo>
                    <a:pt x="1234" y="18524"/>
                    <a:pt x="3056" y="21224"/>
                    <a:pt x="5138" y="21055"/>
                  </a:cubicBezTo>
                  <a:cubicBezTo>
                    <a:pt x="7220" y="20886"/>
                    <a:pt x="9562" y="17849"/>
                    <a:pt x="10733" y="15655"/>
                  </a:cubicBezTo>
                  <a:cubicBezTo>
                    <a:pt x="11904" y="13461"/>
                    <a:pt x="11904" y="12112"/>
                    <a:pt x="12555" y="13124"/>
                  </a:cubicBezTo>
                  <a:cubicBezTo>
                    <a:pt x="13206" y="14137"/>
                    <a:pt x="14507" y="17512"/>
                    <a:pt x="16068" y="19199"/>
                  </a:cubicBezTo>
                  <a:cubicBezTo>
                    <a:pt x="17630" y="20886"/>
                    <a:pt x="19451" y="20886"/>
                    <a:pt x="21273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2562389" y="5691190"/>
              <a:ext cx="264584" cy="37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6566" y="13128"/>
                  </a:moveTo>
                  <a:cubicBezTo>
                    <a:pt x="5530" y="12766"/>
                    <a:pt x="4493" y="12404"/>
                    <a:pt x="3629" y="12404"/>
                  </a:cubicBezTo>
                  <a:cubicBezTo>
                    <a:pt x="2765" y="12404"/>
                    <a:pt x="2074" y="12766"/>
                    <a:pt x="1382" y="13610"/>
                  </a:cubicBezTo>
                  <a:cubicBezTo>
                    <a:pt x="691" y="14455"/>
                    <a:pt x="0" y="15782"/>
                    <a:pt x="0" y="17050"/>
                  </a:cubicBezTo>
                  <a:cubicBezTo>
                    <a:pt x="0" y="18317"/>
                    <a:pt x="691" y="19523"/>
                    <a:pt x="2160" y="20006"/>
                  </a:cubicBezTo>
                  <a:cubicBezTo>
                    <a:pt x="3629" y="20489"/>
                    <a:pt x="5875" y="20247"/>
                    <a:pt x="7949" y="18799"/>
                  </a:cubicBezTo>
                  <a:cubicBezTo>
                    <a:pt x="10022" y="17351"/>
                    <a:pt x="11923" y="14696"/>
                    <a:pt x="13219" y="11680"/>
                  </a:cubicBezTo>
                  <a:cubicBezTo>
                    <a:pt x="14515" y="8663"/>
                    <a:pt x="15206" y="5284"/>
                    <a:pt x="15466" y="3172"/>
                  </a:cubicBezTo>
                  <a:cubicBezTo>
                    <a:pt x="15725" y="1061"/>
                    <a:pt x="15552" y="216"/>
                    <a:pt x="15120" y="35"/>
                  </a:cubicBezTo>
                  <a:cubicBezTo>
                    <a:pt x="14688" y="-146"/>
                    <a:pt x="13997" y="337"/>
                    <a:pt x="13306" y="2448"/>
                  </a:cubicBezTo>
                  <a:cubicBezTo>
                    <a:pt x="12614" y="4560"/>
                    <a:pt x="11923" y="8301"/>
                    <a:pt x="11578" y="11378"/>
                  </a:cubicBezTo>
                  <a:cubicBezTo>
                    <a:pt x="11232" y="14455"/>
                    <a:pt x="11232" y="16869"/>
                    <a:pt x="11146" y="18437"/>
                  </a:cubicBezTo>
                  <a:cubicBezTo>
                    <a:pt x="11059" y="20006"/>
                    <a:pt x="10886" y="20730"/>
                    <a:pt x="10714" y="20730"/>
                  </a:cubicBezTo>
                  <a:cubicBezTo>
                    <a:pt x="10541" y="20730"/>
                    <a:pt x="10368" y="20006"/>
                    <a:pt x="10714" y="18980"/>
                  </a:cubicBezTo>
                  <a:cubicBezTo>
                    <a:pt x="11059" y="17955"/>
                    <a:pt x="11923" y="16627"/>
                    <a:pt x="12701" y="15782"/>
                  </a:cubicBezTo>
                  <a:cubicBezTo>
                    <a:pt x="13478" y="14938"/>
                    <a:pt x="14170" y="14576"/>
                    <a:pt x="15379" y="14636"/>
                  </a:cubicBezTo>
                  <a:cubicBezTo>
                    <a:pt x="16589" y="14696"/>
                    <a:pt x="18317" y="15179"/>
                    <a:pt x="19440" y="16386"/>
                  </a:cubicBezTo>
                  <a:cubicBezTo>
                    <a:pt x="20563" y="17593"/>
                    <a:pt x="21082" y="19523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3360372" y="6099260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3859583" y="5885612"/>
              <a:ext cx="249147" cy="19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0994" fill="norm" stroke="1" extrusionOk="0">
                  <a:moveTo>
                    <a:pt x="9466" y="3811"/>
                  </a:moveTo>
                  <a:cubicBezTo>
                    <a:pt x="9285" y="2461"/>
                    <a:pt x="9103" y="1111"/>
                    <a:pt x="8559" y="436"/>
                  </a:cubicBezTo>
                  <a:cubicBezTo>
                    <a:pt x="8014" y="-239"/>
                    <a:pt x="7107" y="-239"/>
                    <a:pt x="5836" y="1224"/>
                  </a:cubicBezTo>
                  <a:cubicBezTo>
                    <a:pt x="4565" y="2686"/>
                    <a:pt x="2932" y="5611"/>
                    <a:pt x="1752" y="8424"/>
                  </a:cubicBezTo>
                  <a:cubicBezTo>
                    <a:pt x="572" y="11236"/>
                    <a:pt x="-154" y="13936"/>
                    <a:pt x="28" y="16298"/>
                  </a:cubicBezTo>
                  <a:cubicBezTo>
                    <a:pt x="209" y="18661"/>
                    <a:pt x="1298" y="20686"/>
                    <a:pt x="4293" y="20236"/>
                  </a:cubicBezTo>
                  <a:cubicBezTo>
                    <a:pt x="7288" y="19786"/>
                    <a:pt x="12189" y="16861"/>
                    <a:pt x="14912" y="14386"/>
                  </a:cubicBezTo>
                  <a:cubicBezTo>
                    <a:pt x="17634" y="11911"/>
                    <a:pt x="18179" y="9886"/>
                    <a:pt x="17997" y="8761"/>
                  </a:cubicBezTo>
                  <a:cubicBezTo>
                    <a:pt x="17816" y="7636"/>
                    <a:pt x="16908" y="7411"/>
                    <a:pt x="15547" y="7749"/>
                  </a:cubicBezTo>
                  <a:cubicBezTo>
                    <a:pt x="14185" y="8086"/>
                    <a:pt x="12370" y="8986"/>
                    <a:pt x="11100" y="10561"/>
                  </a:cubicBezTo>
                  <a:cubicBezTo>
                    <a:pt x="9829" y="12136"/>
                    <a:pt x="9103" y="14386"/>
                    <a:pt x="9285" y="16411"/>
                  </a:cubicBezTo>
                  <a:cubicBezTo>
                    <a:pt x="9466" y="18436"/>
                    <a:pt x="10555" y="20236"/>
                    <a:pt x="12461" y="20798"/>
                  </a:cubicBezTo>
                  <a:cubicBezTo>
                    <a:pt x="14367" y="21361"/>
                    <a:pt x="17090" y="20686"/>
                    <a:pt x="18814" y="19111"/>
                  </a:cubicBezTo>
                  <a:cubicBezTo>
                    <a:pt x="20538" y="17536"/>
                    <a:pt x="21264" y="15061"/>
                    <a:pt x="21355" y="13373"/>
                  </a:cubicBezTo>
                  <a:cubicBezTo>
                    <a:pt x="21446" y="11686"/>
                    <a:pt x="20901" y="10786"/>
                    <a:pt x="20085" y="10674"/>
                  </a:cubicBezTo>
                  <a:cubicBezTo>
                    <a:pt x="19268" y="10561"/>
                    <a:pt x="18179" y="11236"/>
                    <a:pt x="17090" y="11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4166822" y="595321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3144472" y="5921460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322"/>
                    <a:pt x="0" y="10643"/>
                    <a:pt x="3600" y="14243"/>
                  </a:cubicBezTo>
                  <a:cubicBezTo>
                    <a:pt x="7200" y="17843"/>
                    <a:pt x="1440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3125422" y="5799679"/>
              <a:ext cx="25401" cy="20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95" fill="norm" stroke="1" extrusionOk="0">
                  <a:moveTo>
                    <a:pt x="21600" y="14115"/>
                  </a:moveTo>
                  <a:cubicBezTo>
                    <a:pt x="12600" y="11955"/>
                    <a:pt x="3600" y="9795"/>
                    <a:pt x="2700" y="11955"/>
                  </a:cubicBezTo>
                  <a:cubicBezTo>
                    <a:pt x="1800" y="14115"/>
                    <a:pt x="9000" y="20595"/>
                    <a:pt x="12600" y="17355"/>
                  </a:cubicBezTo>
                  <a:cubicBezTo>
                    <a:pt x="16200" y="14115"/>
                    <a:pt x="16200" y="1155"/>
                    <a:pt x="13500" y="75"/>
                  </a:cubicBezTo>
                  <a:cubicBezTo>
                    <a:pt x="10800" y="-1005"/>
                    <a:pt x="5400" y="9795"/>
                    <a:pt x="0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4161562" y="5935880"/>
              <a:ext cx="164011" cy="134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78" fill="norm" stroke="1" extrusionOk="0">
                  <a:moveTo>
                    <a:pt x="2349" y="1724"/>
                  </a:moveTo>
                  <a:cubicBezTo>
                    <a:pt x="2349" y="7373"/>
                    <a:pt x="2349" y="13022"/>
                    <a:pt x="1934" y="16512"/>
                  </a:cubicBezTo>
                  <a:cubicBezTo>
                    <a:pt x="1519" y="20001"/>
                    <a:pt x="688" y="21330"/>
                    <a:pt x="272" y="21164"/>
                  </a:cubicBezTo>
                  <a:cubicBezTo>
                    <a:pt x="-143" y="20998"/>
                    <a:pt x="-143" y="19336"/>
                    <a:pt x="688" y="15847"/>
                  </a:cubicBezTo>
                  <a:cubicBezTo>
                    <a:pt x="1519" y="12358"/>
                    <a:pt x="3180" y="7041"/>
                    <a:pt x="4703" y="3884"/>
                  </a:cubicBezTo>
                  <a:cubicBezTo>
                    <a:pt x="6226" y="727"/>
                    <a:pt x="7611" y="-270"/>
                    <a:pt x="8442" y="62"/>
                  </a:cubicBezTo>
                  <a:cubicBezTo>
                    <a:pt x="9272" y="395"/>
                    <a:pt x="9549" y="2056"/>
                    <a:pt x="9688" y="4382"/>
                  </a:cubicBezTo>
                  <a:cubicBezTo>
                    <a:pt x="9826" y="6708"/>
                    <a:pt x="9826" y="9699"/>
                    <a:pt x="10519" y="9367"/>
                  </a:cubicBezTo>
                  <a:cubicBezTo>
                    <a:pt x="11211" y="9035"/>
                    <a:pt x="12595" y="5379"/>
                    <a:pt x="14119" y="3053"/>
                  </a:cubicBezTo>
                  <a:cubicBezTo>
                    <a:pt x="15642" y="727"/>
                    <a:pt x="17303" y="-270"/>
                    <a:pt x="18549" y="62"/>
                  </a:cubicBezTo>
                  <a:cubicBezTo>
                    <a:pt x="19795" y="395"/>
                    <a:pt x="20626" y="2056"/>
                    <a:pt x="21042" y="5712"/>
                  </a:cubicBezTo>
                  <a:cubicBezTo>
                    <a:pt x="21457" y="9367"/>
                    <a:pt x="21457" y="15016"/>
                    <a:pt x="21457" y="20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4359439" y="5915089"/>
              <a:ext cx="117313" cy="432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47" fill="norm" stroke="1" extrusionOk="0">
                  <a:moveTo>
                    <a:pt x="7714" y="3146"/>
                  </a:moveTo>
                  <a:cubicBezTo>
                    <a:pt x="7714" y="6712"/>
                    <a:pt x="7714" y="10277"/>
                    <a:pt x="7136" y="13160"/>
                  </a:cubicBezTo>
                  <a:cubicBezTo>
                    <a:pt x="6557" y="16044"/>
                    <a:pt x="5400" y="18246"/>
                    <a:pt x="4243" y="19609"/>
                  </a:cubicBezTo>
                  <a:cubicBezTo>
                    <a:pt x="3086" y="20972"/>
                    <a:pt x="1929" y="21496"/>
                    <a:pt x="1157" y="21444"/>
                  </a:cubicBezTo>
                  <a:cubicBezTo>
                    <a:pt x="386" y="21391"/>
                    <a:pt x="0" y="20762"/>
                    <a:pt x="0" y="18717"/>
                  </a:cubicBezTo>
                  <a:cubicBezTo>
                    <a:pt x="0" y="16673"/>
                    <a:pt x="386" y="13213"/>
                    <a:pt x="1929" y="10119"/>
                  </a:cubicBezTo>
                  <a:cubicBezTo>
                    <a:pt x="3471" y="7026"/>
                    <a:pt x="6171" y="4300"/>
                    <a:pt x="8100" y="2727"/>
                  </a:cubicBezTo>
                  <a:cubicBezTo>
                    <a:pt x="10029" y="1154"/>
                    <a:pt x="11186" y="735"/>
                    <a:pt x="12729" y="420"/>
                  </a:cubicBezTo>
                  <a:cubicBezTo>
                    <a:pt x="14271" y="106"/>
                    <a:pt x="16200" y="-104"/>
                    <a:pt x="17743" y="53"/>
                  </a:cubicBezTo>
                  <a:cubicBezTo>
                    <a:pt x="19286" y="211"/>
                    <a:pt x="20443" y="735"/>
                    <a:pt x="21021" y="1574"/>
                  </a:cubicBezTo>
                  <a:cubicBezTo>
                    <a:pt x="21600" y="2413"/>
                    <a:pt x="21600" y="3566"/>
                    <a:pt x="20057" y="4719"/>
                  </a:cubicBezTo>
                  <a:cubicBezTo>
                    <a:pt x="18514" y="5873"/>
                    <a:pt x="15429" y="7026"/>
                    <a:pt x="12536" y="7603"/>
                  </a:cubicBezTo>
                  <a:cubicBezTo>
                    <a:pt x="9643" y="8179"/>
                    <a:pt x="6943" y="8179"/>
                    <a:pt x="5207" y="7917"/>
                  </a:cubicBezTo>
                  <a:cubicBezTo>
                    <a:pt x="3471" y="7655"/>
                    <a:pt x="2700" y="7131"/>
                    <a:pt x="3279" y="6554"/>
                  </a:cubicBezTo>
                  <a:cubicBezTo>
                    <a:pt x="3857" y="5978"/>
                    <a:pt x="5786" y="5348"/>
                    <a:pt x="7714" y="4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4542267" y="5732741"/>
              <a:ext cx="272256" cy="381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277" fill="norm" stroke="1" extrusionOk="0">
                  <a:moveTo>
                    <a:pt x="942" y="10878"/>
                  </a:moveTo>
                  <a:cubicBezTo>
                    <a:pt x="607" y="13121"/>
                    <a:pt x="272" y="15363"/>
                    <a:pt x="104" y="16780"/>
                  </a:cubicBezTo>
                  <a:cubicBezTo>
                    <a:pt x="-63" y="18196"/>
                    <a:pt x="-63" y="18786"/>
                    <a:pt x="356" y="19022"/>
                  </a:cubicBezTo>
                  <a:cubicBezTo>
                    <a:pt x="774" y="19258"/>
                    <a:pt x="1611" y="19140"/>
                    <a:pt x="2449" y="18491"/>
                  </a:cubicBezTo>
                  <a:cubicBezTo>
                    <a:pt x="3286" y="17842"/>
                    <a:pt x="4123" y="16662"/>
                    <a:pt x="4709" y="15776"/>
                  </a:cubicBezTo>
                  <a:cubicBezTo>
                    <a:pt x="5295" y="14891"/>
                    <a:pt x="5630" y="14301"/>
                    <a:pt x="5965" y="14301"/>
                  </a:cubicBezTo>
                  <a:cubicBezTo>
                    <a:pt x="6300" y="14301"/>
                    <a:pt x="6635" y="14891"/>
                    <a:pt x="6802" y="15540"/>
                  </a:cubicBezTo>
                  <a:cubicBezTo>
                    <a:pt x="6970" y="16190"/>
                    <a:pt x="6970" y="16898"/>
                    <a:pt x="7137" y="17547"/>
                  </a:cubicBezTo>
                  <a:cubicBezTo>
                    <a:pt x="7304" y="18196"/>
                    <a:pt x="7639" y="18786"/>
                    <a:pt x="8309" y="19081"/>
                  </a:cubicBezTo>
                  <a:cubicBezTo>
                    <a:pt x="8979" y="19376"/>
                    <a:pt x="9984" y="19376"/>
                    <a:pt x="10904" y="18786"/>
                  </a:cubicBezTo>
                  <a:cubicBezTo>
                    <a:pt x="11825" y="18196"/>
                    <a:pt x="12663" y="17016"/>
                    <a:pt x="13835" y="14360"/>
                  </a:cubicBezTo>
                  <a:cubicBezTo>
                    <a:pt x="15007" y="11704"/>
                    <a:pt x="16514" y="7573"/>
                    <a:pt x="17435" y="5094"/>
                  </a:cubicBezTo>
                  <a:cubicBezTo>
                    <a:pt x="18356" y="2616"/>
                    <a:pt x="18690" y="1790"/>
                    <a:pt x="18858" y="1081"/>
                  </a:cubicBezTo>
                  <a:cubicBezTo>
                    <a:pt x="19025" y="373"/>
                    <a:pt x="19025" y="-217"/>
                    <a:pt x="18774" y="78"/>
                  </a:cubicBezTo>
                  <a:cubicBezTo>
                    <a:pt x="18523" y="373"/>
                    <a:pt x="18021" y="1553"/>
                    <a:pt x="17267" y="4386"/>
                  </a:cubicBezTo>
                  <a:cubicBezTo>
                    <a:pt x="16514" y="7219"/>
                    <a:pt x="15509" y="11704"/>
                    <a:pt x="14923" y="14596"/>
                  </a:cubicBezTo>
                  <a:cubicBezTo>
                    <a:pt x="14337" y="17488"/>
                    <a:pt x="14170" y="18786"/>
                    <a:pt x="14337" y="19672"/>
                  </a:cubicBezTo>
                  <a:cubicBezTo>
                    <a:pt x="14504" y="20557"/>
                    <a:pt x="15007" y="21029"/>
                    <a:pt x="15677" y="21206"/>
                  </a:cubicBezTo>
                  <a:cubicBezTo>
                    <a:pt x="16346" y="21383"/>
                    <a:pt x="17184" y="21265"/>
                    <a:pt x="18188" y="20439"/>
                  </a:cubicBezTo>
                  <a:cubicBezTo>
                    <a:pt x="19193" y="19613"/>
                    <a:pt x="20365" y="18078"/>
                    <a:pt x="21537" y="16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4712922" y="5959560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4841646" y="5904426"/>
              <a:ext cx="207827" cy="18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57" fill="norm" stroke="1" extrusionOk="0">
                  <a:moveTo>
                    <a:pt x="1131" y="7607"/>
                  </a:moveTo>
                  <a:cubicBezTo>
                    <a:pt x="3749" y="7132"/>
                    <a:pt x="6367" y="6658"/>
                    <a:pt x="8222" y="5945"/>
                  </a:cubicBezTo>
                  <a:cubicBezTo>
                    <a:pt x="10077" y="5233"/>
                    <a:pt x="11167" y="4284"/>
                    <a:pt x="11822" y="3216"/>
                  </a:cubicBezTo>
                  <a:cubicBezTo>
                    <a:pt x="12477" y="2148"/>
                    <a:pt x="12695" y="961"/>
                    <a:pt x="12258" y="367"/>
                  </a:cubicBezTo>
                  <a:cubicBezTo>
                    <a:pt x="11822" y="-226"/>
                    <a:pt x="10731" y="-226"/>
                    <a:pt x="8767" y="1317"/>
                  </a:cubicBezTo>
                  <a:cubicBezTo>
                    <a:pt x="6804" y="2860"/>
                    <a:pt x="3967" y="5945"/>
                    <a:pt x="2222" y="8912"/>
                  </a:cubicBezTo>
                  <a:cubicBezTo>
                    <a:pt x="477" y="11879"/>
                    <a:pt x="-178" y="14728"/>
                    <a:pt x="40" y="17101"/>
                  </a:cubicBezTo>
                  <a:cubicBezTo>
                    <a:pt x="258" y="19475"/>
                    <a:pt x="1349" y="21374"/>
                    <a:pt x="5058" y="21137"/>
                  </a:cubicBezTo>
                  <a:cubicBezTo>
                    <a:pt x="8767" y="20899"/>
                    <a:pt x="15095" y="18526"/>
                    <a:pt x="21422" y="16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5595572" y="5826210"/>
              <a:ext cx="1392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3467"/>
                    <a:pt x="21600" y="6933"/>
                    <a:pt x="20057" y="10533"/>
                  </a:cubicBezTo>
                  <a:cubicBezTo>
                    <a:pt x="18514" y="14133"/>
                    <a:pt x="9257" y="178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5436822" y="5845160"/>
              <a:ext cx="323851" cy="108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4" fill="norm" stroke="1" extrusionOk="0">
                  <a:moveTo>
                    <a:pt x="0" y="20804"/>
                  </a:moveTo>
                  <a:cubicBezTo>
                    <a:pt x="847" y="17136"/>
                    <a:pt x="1694" y="13468"/>
                    <a:pt x="4376" y="9596"/>
                  </a:cubicBezTo>
                  <a:cubicBezTo>
                    <a:pt x="7059" y="5725"/>
                    <a:pt x="11576" y="1649"/>
                    <a:pt x="14753" y="427"/>
                  </a:cubicBezTo>
                  <a:cubicBezTo>
                    <a:pt x="17929" y="-796"/>
                    <a:pt x="19765" y="834"/>
                    <a:pt x="21600" y="2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5709872" y="6181810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5699289" y="6061160"/>
              <a:ext cx="38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600" y="0"/>
                  </a:moveTo>
                  <a:cubicBezTo>
                    <a:pt x="4800" y="3086"/>
                    <a:pt x="0" y="6171"/>
                    <a:pt x="0" y="9257"/>
                  </a:cubicBezTo>
                  <a:cubicBezTo>
                    <a:pt x="0" y="12343"/>
                    <a:pt x="4800" y="15429"/>
                    <a:pt x="10200" y="16457"/>
                  </a:cubicBezTo>
                  <a:cubicBezTo>
                    <a:pt x="15600" y="17486"/>
                    <a:pt x="21600" y="16457"/>
                    <a:pt x="21600" y="16971"/>
                  </a:cubicBezTo>
                  <a:cubicBezTo>
                    <a:pt x="21600" y="17486"/>
                    <a:pt x="15600" y="19543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5957522" y="6054810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5957522" y="6128748"/>
              <a:ext cx="228601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800" y="12793"/>
                    <a:pt x="9600" y="5170"/>
                    <a:pt x="13200" y="1993"/>
                  </a:cubicBezTo>
                  <a:cubicBezTo>
                    <a:pt x="16800" y="-1183"/>
                    <a:pt x="192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6373675" y="5838910"/>
              <a:ext cx="21998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20407" y="0"/>
                  </a:moveTo>
                  <a:cubicBezTo>
                    <a:pt x="14516" y="3652"/>
                    <a:pt x="8625" y="7304"/>
                    <a:pt x="4698" y="10643"/>
                  </a:cubicBezTo>
                  <a:cubicBezTo>
                    <a:pt x="771" y="13983"/>
                    <a:pt x="-1193" y="17009"/>
                    <a:pt x="771" y="18783"/>
                  </a:cubicBezTo>
                  <a:cubicBezTo>
                    <a:pt x="2734" y="20557"/>
                    <a:pt x="8625" y="21078"/>
                    <a:pt x="145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6535372" y="5953210"/>
              <a:ext cx="1961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927"/>
                    <a:pt x="21600" y="7855"/>
                    <a:pt x="19440" y="11455"/>
                  </a:cubicBezTo>
                  <a:cubicBezTo>
                    <a:pt x="17280" y="15055"/>
                    <a:pt x="864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6509972" y="5938792"/>
              <a:ext cx="227136" cy="357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356" fill="norm" stroke="1" extrusionOk="0">
                  <a:moveTo>
                    <a:pt x="0" y="5029"/>
                  </a:moveTo>
                  <a:cubicBezTo>
                    <a:pt x="0" y="3639"/>
                    <a:pt x="0" y="2250"/>
                    <a:pt x="973" y="1303"/>
                  </a:cubicBezTo>
                  <a:cubicBezTo>
                    <a:pt x="1946" y="355"/>
                    <a:pt x="3892" y="-150"/>
                    <a:pt x="7103" y="39"/>
                  </a:cubicBezTo>
                  <a:cubicBezTo>
                    <a:pt x="10314" y="229"/>
                    <a:pt x="14789" y="1113"/>
                    <a:pt x="17611" y="2882"/>
                  </a:cubicBezTo>
                  <a:cubicBezTo>
                    <a:pt x="20432" y="4650"/>
                    <a:pt x="21600" y="7303"/>
                    <a:pt x="20432" y="10082"/>
                  </a:cubicBezTo>
                  <a:cubicBezTo>
                    <a:pt x="19265" y="12861"/>
                    <a:pt x="15762" y="15766"/>
                    <a:pt x="13038" y="17597"/>
                  </a:cubicBezTo>
                  <a:cubicBezTo>
                    <a:pt x="10314" y="19429"/>
                    <a:pt x="8368" y="20187"/>
                    <a:pt x="6616" y="20692"/>
                  </a:cubicBezTo>
                  <a:cubicBezTo>
                    <a:pt x="4865" y="21197"/>
                    <a:pt x="3308" y="21450"/>
                    <a:pt x="2238" y="21324"/>
                  </a:cubicBezTo>
                  <a:cubicBezTo>
                    <a:pt x="1168" y="21197"/>
                    <a:pt x="584" y="20692"/>
                    <a:pt x="292" y="20124"/>
                  </a:cubicBezTo>
                  <a:cubicBezTo>
                    <a:pt x="0" y="19555"/>
                    <a:pt x="0" y="18924"/>
                    <a:pt x="486" y="18355"/>
                  </a:cubicBezTo>
                  <a:cubicBezTo>
                    <a:pt x="973" y="17787"/>
                    <a:pt x="1946" y="17282"/>
                    <a:pt x="2919" y="16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6802072" y="6245310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6783022" y="5857960"/>
              <a:ext cx="38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6752083" y="5750010"/>
              <a:ext cx="92703" cy="71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0866" fill="norm" stroke="1" extrusionOk="0">
                  <a:moveTo>
                    <a:pt x="4047" y="0"/>
                  </a:moveTo>
                  <a:cubicBezTo>
                    <a:pt x="4047" y="3086"/>
                    <a:pt x="4047" y="6171"/>
                    <a:pt x="5690" y="9874"/>
                  </a:cubicBezTo>
                  <a:cubicBezTo>
                    <a:pt x="7334" y="13577"/>
                    <a:pt x="10621" y="17897"/>
                    <a:pt x="13438" y="19749"/>
                  </a:cubicBezTo>
                  <a:cubicBezTo>
                    <a:pt x="16255" y="21600"/>
                    <a:pt x="18603" y="20983"/>
                    <a:pt x="19777" y="19131"/>
                  </a:cubicBezTo>
                  <a:cubicBezTo>
                    <a:pt x="20951" y="17280"/>
                    <a:pt x="20951" y="14194"/>
                    <a:pt x="18838" y="11109"/>
                  </a:cubicBezTo>
                  <a:cubicBezTo>
                    <a:pt x="16725" y="8023"/>
                    <a:pt x="12499" y="4937"/>
                    <a:pt x="9212" y="3394"/>
                  </a:cubicBezTo>
                  <a:cubicBezTo>
                    <a:pt x="5925" y="1851"/>
                    <a:pt x="3577" y="1851"/>
                    <a:pt x="1934" y="3394"/>
                  </a:cubicBezTo>
                  <a:cubicBezTo>
                    <a:pt x="290" y="4937"/>
                    <a:pt x="-649" y="8023"/>
                    <a:pt x="525" y="11109"/>
                  </a:cubicBezTo>
                  <a:cubicBezTo>
                    <a:pt x="1699" y="14194"/>
                    <a:pt x="4986" y="17280"/>
                    <a:pt x="8273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7011622" y="6162760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18000"/>
                    <a:pt x="11109" y="14400"/>
                    <a:pt x="14709" y="10800"/>
                  </a:cubicBezTo>
                  <a:cubicBezTo>
                    <a:pt x="18309" y="7200"/>
                    <a:pt x="1995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7348172" y="5947759"/>
              <a:ext cx="190772" cy="335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42" fill="norm" stroke="1" extrusionOk="0">
                  <a:moveTo>
                    <a:pt x="7121" y="2795"/>
                  </a:moveTo>
                  <a:cubicBezTo>
                    <a:pt x="6646" y="6327"/>
                    <a:pt x="6171" y="9859"/>
                    <a:pt x="5815" y="12712"/>
                  </a:cubicBezTo>
                  <a:cubicBezTo>
                    <a:pt x="5459" y="15565"/>
                    <a:pt x="5222" y="17738"/>
                    <a:pt x="4985" y="19165"/>
                  </a:cubicBezTo>
                  <a:cubicBezTo>
                    <a:pt x="4747" y="20591"/>
                    <a:pt x="4510" y="21270"/>
                    <a:pt x="4273" y="21067"/>
                  </a:cubicBezTo>
                  <a:cubicBezTo>
                    <a:pt x="4035" y="20863"/>
                    <a:pt x="3798" y="19776"/>
                    <a:pt x="3086" y="17127"/>
                  </a:cubicBezTo>
                  <a:cubicBezTo>
                    <a:pt x="2374" y="14478"/>
                    <a:pt x="1187" y="10267"/>
                    <a:pt x="593" y="7821"/>
                  </a:cubicBezTo>
                  <a:cubicBezTo>
                    <a:pt x="0" y="5376"/>
                    <a:pt x="0" y="4697"/>
                    <a:pt x="0" y="3814"/>
                  </a:cubicBezTo>
                  <a:cubicBezTo>
                    <a:pt x="0" y="2931"/>
                    <a:pt x="0" y="1844"/>
                    <a:pt x="593" y="1165"/>
                  </a:cubicBezTo>
                  <a:cubicBezTo>
                    <a:pt x="1187" y="485"/>
                    <a:pt x="2374" y="214"/>
                    <a:pt x="4629" y="78"/>
                  </a:cubicBezTo>
                  <a:cubicBezTo>
                    <a:pt x="6884" y="-58"/>
                    <a:pt x="10207" y="-58"/>
                    <a:pt x="12818" y="417"/>
                  </a:cubicBezTo>
                  <a:cubicBezTo>
                    <a:pt x="15429" y="893"/>
                    <a:pt x="17327" y="1844"/>
                    <a:pt x="18870" y="3814"/>
                  </a:cubicBezTo>
                  <a:cubicBezTo>
                    <a:pt x="20413" y="5784"/>
                    <a:pt x="21600" y="8772"/>
                    <a:pt x="21363" y="11353"/>
                  </a:cubicBezTo>
                  <a:cubicBezTo>
                    <a:pt x="21125" y="13934"/>
                    <a:pt x="19464" y="16108"/>
                    <a:pt x="16734" y="17738"/>
                  </a:cubicBezTo>
                  <a:cubicBezTo>
                    <a:pt x="14004" y="19368"/>
                    <a:pt x="10207" y="20455"/>
                    <a:pt x="7358" y="20999"/>
                  </a:cubicBezTo>
                  <a:cubicBezTo>
                    <a:pt x="4510" y="21542"/>
                    <a:pt x="2611" y="21542"/>
                    <a:pt x="2255" y="21542"/>
                  </a:cubicBezTo>
                  <a:cubicBezTo>
                    <a:pt x="1899" y="21542"/>
                    <a:pt x="3086" y="21542"/>
                    <a:pt x="4273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7517882" y="6246633"/>
              <a:ext cx="154141" cy="13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139" fill="norm" stroke="1" extrusionOk="0">
                  <a:moveTo>
                    <a:pt x="1115" y="4929"/>
                  </a:moveTo>
                  <a:cubicBezTo>
                    <a:pt x="532" y="3215"/>
                    <a:pt x="-52" y="1500"/>
                    <a:pt x="532" y="643"/>
                  </a:cubicBezTo>
                  <a:cubicBezTo>
                    <a:pt x="1115" y="-214"/>
                    <a:pt x="2867" y="-214"/>
                    <a:pt x="3888" y="643"/>
                  </a:cubicBezTo>
                  <a:cubicBezTo>
                    <a:pt x="4910" y="1500"/>
                    <a:pt x="5202" y="3215"/>
                    <a:pt x="4764" y="6129"/>
                  </a:cubicBezTo>
                  <a:cubicBezTo>
                    <a:pt x="4326" y="9043"/>
                    <a:pt x="3159" y="13157"/>
                    <a:pt x="1991" y="15900"/>
                  </a:cubicBezTo>
                  <a:cubicBezTo>
                    <a:pt x="824" y="18643"/>
                    <a:pt x="-344" y="20015"/>
                    <a:pt x="94" y="20700"/>
                  </a:cubicBezTo>
                  <a:cubicBezTo>
                    <a:pt x="532" y="21386"/>
                    <a:pt x="2575" y="21386"/>
                    <a:pt x="6370" y="19843"/>
                  </a:cubicBezTo>
                  <a:cubicBezTo>
                    <a:pt x="10164" y="18300"/>
                    <a:pt x="15710" y="15215"/>
                    <a:pt x="21256" y="12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7640272" y="5877010"/>
              <a:ext cx="846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200"/>
                    <a:pt x="21600" y="10400"/>
                    <a:pt x="21600" y="14000"/>
                  </a:cubicBezTo>
                  <a:cubicBezTo>
                    <a:pt x="21600" y="17600"/>
                    <a:pt x="10800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7615713" y="5811570"/>
              <a:ext cx="43610" cy="52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0700" fill="norm" stroke="1" extrusionOk="0">
                  <a:moveTo>
                    <a:pt x="5501" y="5746"/>
                  </a:moveTo>
                  <a:cubicBezTo>
                    <a:pt x="9428" y="8238"/>
                    <a:pt x="13355" y="10731"/>
                    <a:pt x="15319" y="9900"/>
                  </a:cubicBezTo>
                  <a:cubicBezTo>
                    <a:pt x="17283" y="9069"/>
                    <a:pt x="17283" y="4915"/>
                    <a:pt x="13846" y="2423"/>
                  </a:cubicBezTo>
                  <a:cubicBezTo>
                    <a:pt x="10410" y="-69"/>
                    <a:pt x="3537" y="-900"/>
                    <a:pt x="1083" y="1177"/>
                  </a:cubicBezTo>
                  <a:cubicBezTo>
                    <a:pt x="-1372" y="3254"/>
                    <a:pt x="592" y="8238"/>
                    <a:pt x="4519" y="11977"/>
                  </a:cubicBezTo>
                  <a:cubicBezTo>
                    <a:pt x="8446" y="15715"/>
                    <a:pt x="14337" y="18208"/>
                    <a:pt x="20228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7812364" y="5832560"/>
              <a:ext cx="50159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21327" y="0"/>
                  </a:moveTo>
                  <a:cubicBezTo>
                    <a:pt x="20427" y="2804"/>
                    <a:pt x="19527" y="5608"/>
                    <a:pt x="17277" y="8223"/>
                  </a:cubicBezTo>
                  <a:cubicBezTo>
                    <a:pt x="15027" y="10838"/>
                    <a:pt x="11427" y="13263"/>
                    <a:pt x="8277" y="15272"/>
                  </a:cubicBezTo>
                  <a:cubicBezTo>
                    <a:pt x="5127" y="17280"/>
                    <a:pt x="2427" y="18872"/>
                    <a:pt x="1077" y="19857"/>
                  </a:cubicBezTo>
                  <a:cubicBezTo>
                    <a:pt x="-273" y="20842"/>
                    <a:pt x="-273" y="21221"/>
                    <a:pt x="627" y="21411"/>
                  </a:cubicBezTo>
                  <a:cubicBezTo>
                    <a:pt x="1527" y="21600"/>
                    <a:pt x="3327" y="21600"/>
                    <a:pt x="51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0" y="6690621"/>
              <a:ext cx="127593" cy="34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1331" fill="norm" stroke="1" extrusionOk="0">
                  <a:moveTo>
                    <a:pt x="18712" y="2335"/>
                  </a:moveTo>
                  <a:cubicBezTo>
                    <a:pt x="18712" y="1672"/>
                    <a:pt x="18712" y="1010"/>
                    <a:pt x="17855" y="546"/>
                  </a:cubicBezTo>
                  <a:cubicBezTo>
                    <a:pt x="16998" y="82"/>
                    <a:pt x="15284" y="-183"/>
                    <a:pt x="12884" y="148"/>
                  </a:cubicBezTo>
                  <a:cubicBezTo>
                    <a:pt x="10484" y="480"/>
                    <a:pt x="7398" y="1407"/>
                    <a:pt x="4998" y="2600"/>
                  </a:cubicBezTo>
                  <a:cubicBezTo>
                    <a:pt x="2598" y="3792"/>
                    <a:pt x="884" y="5250"/>
                    <a:pt x="1055" y="6509"/>
                  </a:cubicBezTo>
                  <a:cubicBezTo>
                    <a:pt x="1226" y="7768"/>
                    <a:pt x="3284" y="8828"/>
                    <a:pt x="7055" y="10153"/>
                  </a:cubicBezTo>
                  <a:cubicBezTo>
                    <a:pt x="10826" y="11478"/>
                    <a:pt x="16312" y="13069"/>
                    <a:pt x="18884" y="14526"/>
                  </a:cubicBezTo>
                  <a:cubicBezTo>
                    <a:pt x="21455" y="15984"/>
                    <a:pt x="21112" y="17309"/>
                    <a:pt x="18712" y="18435"/>
                  </a:cubicBezTo>
                  <a:cubicBezTo>
                    <a:pt x="16312" y="19562"/>
                    <a:pt x="11855" y="20489"/>
                    <a:pt x="8769" y="20953"/>
                  </a:cubicBezTo>
                  <a:cubicBezTo>
                    <a:pt x="5684" y="21417"/>
                    <a:pt x="3969" y="21417"/>
                    <a:pt x="2598" y="21152"/>
                  </a:cubicBezTo>
                  <a:cubicBezTo>
                    <a:pt x="1226" y="20887"/>
                    <a:pt x="198" y="20357"/>
                    <a:pt x="26" y="19694"/>
                  </a:cubicBezTo>
                  <a:cubicBezTo>
                    <a:pt x="-145" y="19032"/>
                    <a:pt x="541" y="18237"/>
                    <a:pt x="1226" y="17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195956" y="6677110"/>
              <a:ext cx="167217" cy="341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7656" y="0"/>
                  </a:moveTo>
                  <a:cubicBezTo>
                    <a:pt x="6289" y="398"/>
                    <a:pt x="4922" y="795"/>
                    <a:pt x="4375" y="2054"/>
                  </a:cubicBezTo>
                  <a:cubicBezTo>
                    <a:pt x="3828" y="3313"/>
                    <a:pt x="4101" y="5433"/>
                    <a:pt x="4375" y="8282"/>
                  </a:cubicBezTo>
                  <a:cubicBezTo>
                    <a:pt x="4648" y="11131"/>
                    <a:pt x="4922" y="14709"/>
                    <a:pt x="5332" y="17161"/>
                  </a:cubicBezTo>
                  <a:cubicBezTo>
                    <a:pt x="5742" y="19612"/>
                    <a:pt x="6289" y="20937"/>
                    <a:pt x="6699" y="21269"/>
                  </a:cubicBezTo>
                  <a:cubicBezTo>
                    <a:pt x="7109" y="21600"/>
                    <a:pt x="7382" y="20937"/>
                    <a:pt x="7246" y="19745"/>
                  </a:cubicBezTo>
                  <a:cubicBezTo>
                    <a:pt x="7109" y="18552"/>
                    <a:pt x="6562" y="16829"/>
                    <a:pt x="5742" y="15703"/>
                  </a:cubicBezTo>
                  <a:cubicBezTo>
                    <a:pt x="4922" y="14577"/>
                    <a:pt x="3828" y="14047"/>
                    <a:pt x="2597" y="13715"/>
                  </a:cubicBezTo>
                  <a:cubicBezTo>
                    <a:pt x="1367" y="13384"/>
                    <a:pt x="0" y="13252"/>
                    <a:pt x="0" y="13252"/>
                  </a:cubicBezTo>
                  <a:cubicBezTo>
                    <a:pt x="0" y="13252"/>
                    <a:pt x="1367" y="13384"/>
                    <a:pt x="5195" y="13318"/>
                  </a:cubicBezTo>
                  <a:cubicBezTo>
                    <a:pt x="9023" y="13252"/>
                    <a:pt x="15311" y="12987"/>
                    <a:pt x="21600" y="12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294265" y="6833310"/>
              <a:ext cx="217801" cy="339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73" fill="norm" stroke="1" extrusionOk="0">
                  <a:moveTo>
                    <a:pt x="7384" y="2943"/>
                  </a:moveTo>
                  <a:cubicBezTo>
                    <a:pt x="6345" y="3075"/>
                    <a:pt x="5307" y="3208"/>
                    <a:pt x="4269" y="3208"/>
                  </a:cubicBezTo>
                  <a:cubicBezTo>
                    <a:pt x="3230" y="3208"/>
                    <a:pt x="2192" y="3075"/>
                    <a:pt x="1361" y="3804"/>
                  </a:cubicBezTo>
                  <a:cubicBezTo>
                    <a:pt x="530" y="4533"/>
                    <a:pt x="-93" y="6123"/>
                    <a:pt x="11" y="7183"/>
                  </a:cubicBezTo>
                  <a:cubicBezTo>
                    <a:pt x="115" y="8243"/>
                    <a:pt x="945" y="8774"/>
                    <a:pt x="2607" y="9105"/>
                  </a:cubicBezTo>
                  <a:cubicBezTo>
                    <a:pt x="4269" y="9436"/>
                    <a:pt x="6761" y="9569"/>
                    <a:pt x="8526" y="9370"/>
                  </a:cubicBezTo>
                  <a:cubicBezTo>
                    <a:pt x="10292" y="9171"/>
                    <a:pt x="11330" y="8641"/>
                    <a:pt x="12472" y="7912"/>
                  </a:cubicBezTo>
                  <a:cubicBezTo>
                    <a:pt x="13615" y="7183"/>
                    <a:pt x="14861" y="6256"/>
                    <a:pt x="15069" y="5991"/>
                  </a:cubicBezTo>
                  <a:cubicBezTo>
                    <a:pt x="15276" y="5726"/>
                    <a:pt x="14445" y="6123"/>
                    <a:pt x="13511" y="7912"/>
                  </a:cubicBezTo>
                  <a:cubicBezTo>
                    <a:pt x="12576" y="9701"/>
                    <a:pt x="11538" y="12882"/>
                    <a:pt x="11019" y="14803"/>
                  </a:cubicBezTo>
                  <a:cubicBezTo>
                    <a:pt x="10499" y="16724"/>
                    <a:pt x="10499" y="17387"/>
                    <a:pt x="10395" y="18447"/>
                  </a:cubicBezTo>
                  <a:cubicBezTo>
                    <a:pt x="10292" y="19507"/>
                    <a:pt x="10084" y="20965"/>
                    <a:pt x="9980" y="21230"/>
                  </a:cubicBezTo>
                  <a:cubicBezTo>
                    <a:pt x="9876" y="21495"/>
                    <a:pt x="9876" y="20567"/>
                    <a:pt x="10188" y="17851"/>
                  </a:cubicBezTo>
                  <a:cubicBezTo>
                    <a:pt x="10499" y="15134"/>
                    <a:pt x="11122" y="10629"/>
                    <a:pt x="11849" y="7647"/>
                  </a:cubicBezTo>
                  <a:cubicBezTo>
                    <a:pt x="12576" y="4666"/>
                    <a:pt x="13407" y="3208"/>
                    <a:pt x="14238" y="2214"/>
                  </a:cubicBezTo>
                  <a:cubicBezTo>
                    <a:pt x="15069" y="1220"/>
                    <a:pt x="15899" y="690"/>
                    <a:pt x="16834" y="359"/>
                  </a:cubicBezTo>
                  <a:cubicBezTo>
                    <a:pt x="17769" y="28"/>
                    <a:pt x="18807" y="-105"/>
                    <a:pt x="19638" y="94"/>
                  </a:cubicBezTo>
                  <a:cubicBezTo>
                    <a:pt x="20469" y="293"/>
                    <a:pt x="21092" y="823"/>
                    <a:pt x="21299" y="1949"/>
                  </a:cubicBezTo>
                  <a:cubicBezTo>
                    <a:pt x="21507" y="3075"/>
                    <a:pt x="21299" y="4798"/>
                    <a:pt x="20157" y="6189"/>
                  </a:cubicBezTo>
                  <a:cubicBezTo>
                    <a:pt x="19015" y="7581"/>
                    <a:pt x="16938" y="8641"/>
                    <a:pt x="15276" y="9171"/>
                  </a:cubicBezTo>
                  <a:cubicBezTo>
                    <a:pt x="13615" y="9701"/>
                    <a:pt x="12369" y="9701"/>
                    <a:pt x="11122" y="9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754670" y="6734260"/>
              <a:ext cx="130329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16551" y="0"/>
                  </a:moveTo>
                  <a:cubicBezTo>
                    <a:pt x="12839" y="2824"/>
                    <a:pt x="9126" y="5647"/>
                    <a:pt x="6426" y="7906"/>
                  </a:cubicBezTo>
                  <a:cubicBezTo>
                    <a:pt x="3726" y="10165"/>
                    <a:pt x="2039" y="11859"/>
                    <a:pt x="1026" y="13059"/>
                  </a:cubicBezTo>
                  <a:cubicBezTo>
                    <a:pt x="14" y="14259"/>
                    <a:pt x="-324" y="14965"/>
                    <a:pt x="351" y="15247"/>
                  </a:cubicBezTo>
                  <a:cubicBezTo>
                    <a:pt x="1026" y="15529"/>
                    <a:pt x="2713" y="15388"/>
                    <a:pt x="5245" y="14894"/>
                  </a:cubicBezTo>
                  <a:cubicBezTo>
                    <a:pt x="7776" y="14400"/>
                    <a:pt x="11151" y="13553"/>
                    <a:pt x="14188" y="12776"/>
                  </a:cubicBezTo>
                  <a:cubicBezTo>
                    <a:pt x="17226" y="12000"/>
                    <a:pt x="19926" y="11294"/>
                    <a:pt x="20601" y="11224"/>
                  </a:cubicBezTo>
                  <a:cubicBezTo>
                    <a:pt x="21276" y="11153"/>
                    <a:pt x="19926" y="11718"/>
                    <a:pt x="18576" y="13200"/>
                  </a:cubicBezTo>
                  <a:cubicBezTo>
                    <a:pt x="17226" y="14682"/>
                    <a:pt x="15876" y="17082"/>
                    <a:pt x="15370" y="18635"/>
                  </a:cubicBezTo>
                  <a:cubicBezTo>
                    <a:pt x="14864" y="20188"/>
                    <a:pt x="15201" y="20894"/>
                    <a:pt x="155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83772" y="7070810"/>
              <a:ext cx="889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6" y="18000"/>
                    <a:pt x="3291" y="14400"/>
                    <a:pt x="4963" y="12300"/>
                  </a:cubicBezTo>
                  <a:cubicBezTo>
                    <a:pt x="6634" y="10200"/>
                    <a:pt x="8331" y="9600"/>
                    <a:pt x="10157" y="8700"/>
                  </a:cubicBezTo>
                  <a:cubicBezTo>
                    <a:pt x="11983" y="7800"/>
                    <a:pt x="13937" y="6600"/>
                    <a:pt x="15866" y="5100"/>
                  </a:cubicBezTo>
                  <a:cubicBezTo>
                    <a:pt x="17794" y="3600"/>
                    <a:pt x="1969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364170" y="7134310"/>
              <a:ext cx="373653" cy="47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039" fill="norm" stroke="1" extrusionOk="0">
                  <a:moveTo>
                    <a:pt x="3969" y="14087"/>
                  </a:moveTo>
                  <a:cubicBezTo>
                    <a:pt x="3237" y="14087"/>
                    <a:pt x="2505" y="14087"/>
                    <a:pt x="1711" y="15026"/>
                  </a:cubicBezTo>
                  <a:cubicBezTo>
                    <a:pt x="918" y="15965"/>
                    <a:pt x="64" y="17843"/>
                    <a:pt x="3" y="19252"/>
                  </a:cubicBezTo>
                  <a:cubicBezTo>
                    <a:pt x="-58" y="20661"/>
                    <a:pt x="674" y="21600"/>
                    <a:pt x="2993" y="20661"/>
                  </a:cubicBezTo>
                  <a:cubicBezTo>
                    <a:pt x="5311" y="19722"/>
                    <a:pt x="9217" y="16904"/>
                    <a:pt x="12573" y="13148"/>
                  </a:cubicBezTo>
                  <a:cubicBezTo>
                    <a:pt x="15928" y="9391"/>
                    <a:pt x="18735" y="4696"/>
                    <a:pt x="215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1137872" y="6823160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1131522" y="695016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1652222" y="6820280"/>
              <a:ext cx="119708" cy="50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63" fill="norm" stroke="1" extrusionOk="0">
                  <a:moveTo>
                    <a:pt x="0" y="6602"/>
                  </a:moveTo>
                  <a:cubicBezTo>
                    <a:pt x="379" y="8312"/>
                    <a:pt x="758" y="10022"/>
                    <a:pt x="1137" y="12272"/>
                  </a:cubicBezTo>
                  <a:cubicBezTo>
                    <a:pt x="1516" y="14522"/>
                    <a:pt x="1895" y="17312"/>
                    <a:pt x="1895" y="19022"/>
                  </a:cubicBezTo>
                  <a:cubicBezTo>
                    <a:pt x="1895" y="20732"/>
                    <a:pt x="1516" y="21362"/>
                    <a:pt x="1137" y="21452"/>
                  </a:cubicBezTo>
                  <a:cubicBezTo>
                    <a:pt x="758" y="21542"/>
                    <a:pt x="379" y="21092"/>
                    <a:pt x="379" y="19157"/>
                  </a:cubicBezTo>
                  <a:cubicBezTo>
                    <a:pt x="379" y="17222"/>
                    <a:pt x="758" y="13802"/>
                    <a:pt x="1516" y="10697"/>
                  </a:cubicBezTo>
                  <a:cubicBezTo>
                    <a:pt x="2274" y="7592"/>
                    <a:pt x="3411" y="4802"/>
                    <a:pt x="4547" y="3092"/>
                  </a:cubicBezTo>
                  <a:cubicBezTo>
                    <a:pt x="5684" y="1382"/>
                    <a:pt x="6821" y="752"/>
                    <a:pt x="8337" y="392"/>
                  </a:cubicBezTo>
                  <a:cubicBezTo>
                    <a:pt x="9853" y="32"/>
                    <a:pt x="11747" y="-58"/>
                    <a:pt x="13642" y="32"/>
                  </a:cubicBezTo>
                  <a:cubicBezTo>
                    <a:pt x="15537" y="122"/>
                    <a:pt x="17432" y="392"/>
                    <a:pt x="18947" y="1022"/>
                  </a:cubicBezTo>
                  <a:cubicBezTo>
                    <a:pt x="20463" y="1652"/>
                    <a:pt x="21600" y="2642"/>
                    <a:pt x="21411" y="3677"/>
                  </a:cubicBezTo>
                  <a:cubicBezTo>
                    <a:pt x="21221" y="4712"/>
                    <a:pt x="19705" y="5792"/>
                    <a:pt x="16295" y="6692"/>
                  </a:cubicBezTo>
                  <a:cubicBezTo>
                    <a:pt x="12884" y="7592"/>
                    <a:pt x="7579" y="8312"/>
                    <a:pt x="4547" y="8627"/>
                  </a:cubicBezTo>
                  <a:cubicBezTo>
                    <a:pt x="1516" y="8942"/>
                    <a:pt x="758" y="8852"/>
                    <a:pt x="0" y="8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1893522" y="6981910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2045922" y="6848560"/>
              <a:ext cx="120651" cy="182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0"/>
                  </a:moveTo>
                  <a:cubicBezTo>
                    <a:pt x="3032" y="4717"/>
                    <a:pt x="6063" y="9434"/>
                    <a:pt x="7958" y="12786"/>
                  </a:cubicBezTo>
                  <a:cubicBezTo>
                    <a:pt x="9853" y="16138"/>
                    <a:pt x="10611" y="18124"/>
                    <a:pt x="11747" y="19490"/>
                  </a:cubicBezTo>
                  <a:cubicBezTo>
                    <a:pt x="12884" y="20855"/>
                    <a:pt x="14400" y="21600"/>
                    <a:pt x="15537" y="21352"/>
                  </a:cubicBezTo>
                  <a:cubicBezTo>
                    <a:pt x="16674" y="21103"/>
                    <a:pt x="17432" y="19862"/>
                    <a:pt x="18379" y="16510"/>
                  </a:cubicBezTo>
                  <a:cubicBezTo>
                    <a:pt x="19326" y="13159"/>
                    <a:pt x="20463" y="7697"/>
                    <a:pt x="21600" y="2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2193255" y="6736710"/>
              <a:ext cx="210946" cy="315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33" fill="norm" stroke="1" extrusionOk="0">
                  <a:moveTo>
                    <a:pt x="12060" y="12361"/>
                  </a:moveTo>
                  <a:cubicBezTo>
                    <a:pt x="10349" y="11353"/>
                    <a:pt x="8638" y="10345"/>
                    <a:pt x="7248" y="9841"/>
                  </a:cubicBezTo>
                  <a:cubicBezTo>
                    <a:pt x="5858" y="9337"/>
                    <a:pt x="4789" y="9337"/>
                    <a:pt x="3613" y="10561"/>
                  </a:cubicBezTo>
                  <a:cubicBezTo>
                    <a:pt x="2436" y="11785"/>
                    <a:pt x="1153" y="14233"/>
                    <a:pt x="512" y="15817"/>
                  </a:cubicBezTo>
                  <a:cubicBezTo>
                    <a:pt x="-130" y="17401"/>
                    <a:pt x="-130" y="18121"/>
                    <a:pt x="298" y="18697"/>
                  </a:cubicBezTo>
                  <a:cubicBezTo>
                    <a:pt x="725" y="19273"/>
                    <a:pt x="1581" y="19705"/>
                    <a:pt x="2971" y="19417"/>
                  </a:cubicBezTo>
                  <a:cubicBezTo>
                    <a:pt x="4361" y="19129"/>
                    <a:pt x="6286" y="18121"/>
                    <a:pt x="7569" y="17041"/>
                  </a:cubicBezTo>
                  <a:cubicBezTo>
                    <a:pt x="8852" y="15961"/>
                    <a:pt x="9494" y="14809"/>
                    <a:pt x="9815" y="14593"/>
                  </a:cubicBezTo>
                  <a:cubicBezTo>
                    <a:pt x="10135" y="14377"/>
                    <a:pt x="10135" y="15097"/>
                    <a:pt x="10456" y="15745"/>
                  </a:cubicBezTo>
                  <a:cubicBezTo>
                    <a:pt x="10777" y="16393"/>
                    <a:pt x="11419" y="16969"/>
                    <a:pt x="12274" y="17041"/>
                  </a:cubicBezTo>
                  <a:cubicBezTo>
                    <a:pt x="13129" y="17113"/>
                    <a:pt x="14199" y="16681"/>
                    <a:pt x="15589" y="14737"/>
                  </a:cubicBezTo>
                  <a:cubicBezTo>
                    <a:pt x="16979" y="12793"/>
                    <a:pt x="18690" y="9337"/>
                    <a:pt x="19652" y="6961"/>
                  </a:cubicBezTo>
                  <a:cubicBezTo>
                    <a:pt x="20615" y="4585"/>
                    <a:pt x="20828" y="3289"/>
                    <a:pt x="21042" y="2209"/>
                  </a:cubicBezTo>
                  <a:cubicBezTo>
                    <a:pt x="21256" y="1129"/>
                    <a:pt x="21470" y="265"/>
                    <a:pt x="21149" y="49"/>
                  </a:cubicBezTo>
                  <a:cubicBezTo>
                    <a:pt x="20828" y="-167"/>
                    <a:pt x="19973" y="265"/>
                    <a:pt x="19224" y="2569"/>
                  </a:cubicBezTo>
                  <a:cubicBezTo>
                    <a:pt x="18476" y="4873"/>
                    <a:pt x="17834" y="9049"/>
                    <a:pt x="17514" y="12217"/>
                  </a:cubicBezTo>
                  <a:cubicBezTo>
                    <a:pt x="17193" y="15385"/>
                    <a:pt x="17193" y="17545"/>
                    <a:pt x="17514" y="18913"/>
                  </a:cubicBezTo>
                  <a:cubicBezTo>
                    <a:pt x="17834" y="20281"/>
                    <a:pt x="18476" y="20857"/>
                    <a:pt x="19118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2427649" y="6899921"/>
              <a:ext cx="285024" cy="13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0994" fill="norm" stroke="1" extrusionOk="0">
                  <a:moveTo>
                    <a:pt x="1865" y="5804"/>
                  </a:moveTo>
                  <a:cubicBezTo>
                    <a:pt x="1225" y="7113"/>
                    <a:pt x="585" y="8422"/>
                    <a:pt x="265" y="9895"/>
                  </a:cubicBezTo>
                  <a:cubicBezTo>
                    <a:pt x="-55" y="11368"/>
                    <a:pt x="-55" y="13004"/>
                    <a:pt x="105" y="14641"/>
                  </a:cubicBezTo>
                  <a:cubicBezTo>
                    <a:pt x="265" y="16277"/>
                    <a:pt x="585" y="17913"/>
                    <a:pt x="1225" y="18568"/>
                  </a:cubicBezTo>
                  <a:cubicBezTo>
                    <a:pt x="1865" y="19222"/>
                    <a:pt x="2825" y="18895"/>
                    <a:pt x="3545" y="17913"/>
                  </a:cubicBezTo>
                  <a:cubicBezTo>
                    <a:pt x="4265" y="16931"/>
                    <a:pt x="4745" y="15295"/>
                    <a:pt x="5145" y="13659"/>
                  </a:cubicBezTo>
                  <a:cubicBezTo>
                    <a:pt x="5545" y="12022"/>
                    <a:pt x="5865" y="10386"/>
                    <a:pt x="5945" y="10386"/>
                  </a:cubicBezTo>
                  <a:cubicBezTo>
                    <a:pt x="6025" y="10386"/>
                    <a:pt x="5865" y="12022"/>
                    <a:pt x="6025" y="13495"/>
                  </a:cubicBezTo>
                  <a:cubicBezTo>
                    <a:pt x="6185" y="14968"/>
                    <a:pt x="6665" y="16277"/>
                    <a:pt x="7625" y="16604"/>
                  </a:cubicBezTo>
                  <a:cubicBezTo>
                    <a:pt x="8585" y="16931"/>
                    <a:pt x="10025" y="16277"/>
                    <a:pt x="11545" y="14150"/>
                  </a:cubicBezTo>
                  <a:cubicBezTo>
                    <a:pt x="13065" y="12022"/>
                    <a:pt x="14665" y="8422"/>
                    <a:pt x="15545" y="5641"/>
                  </a:cubicBezTo>
                  <a:cubicBezTo>
                    <a:pt x="16425" y="2859"/>
                    <a:pt x="16585" y="895"/>
                    <a:pt x="16265" y="241"/>
                  </a:cubicBezTo>
                  <a:cubicBezTo>
                    <a:pt x="15945" y="-414"/>
                    <a:pt x="15145" y="241"/>
                    <a:pt x="14425" y="2531"/>
                  </a:cubicBezTo>
                  <a:cubicBezTo>
                    <a:pt x="13705" y="4822"/>
                    <a:pt x="13065" y="8750"/>
                    <a:pt x="12745" y="11695"/>
                  </a:cubicBezTo>
                  <a:cubicBezTo>
                    <a:pt x="12425" y="14641"/>
                    <a:pt x="12425" y="16604"/>
                    <a:pt x="13305" y="18077"/>
                  </a:cubicBezTo>
                  <a:cubicBezTo>
                    <a:pt x="14185" y="19550"/>
                    <a:pt x="15945" y="20531"/>
                    <a:pt x="17465" y="20859"/>
                  </a:cubicBezTo>
                  <a:cubicBezTo>
                    <a:pt x="18985" y="21186"/>
                    <a:pt x="20265" y="20859"/>
                    <a:pt x="21545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2992072" y="6943810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2960322" y="7077160"/>
              <a:ext cx="209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3804872" y="6708860"/>
              <a:ext cx="63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343"/>
                    <a:pt x="0" y="12686"/>
                    <a:pt x="3600" y="16286"/>
                  </a:cubicBezTo>
                  <a:cubicBezTo>
                    <a:pt x="7200" y="19886"/>
                    <a:pt x="14400" y="20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3633422" y="7072927"/>
              <a:ext cx="3619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6" y="10800"/>
                    <a:pt x="7832" y="0"/>
                    <a:pt x="11432" y="0"/>
                  </a:cubicBezTo>
                  <a:cubicBezTo>
                    <a:pt x="15032" y="0"/>
                    <a:pt x="1831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3639772" y="7235910"/>
              <a:ext cx="1961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547"/>
                    <a:pt x="17280" y="9095"/>
                    <a:pt x="19440" y="12695"/>
                  </a:cubicBezTo>
                  <a:cubicBezTo>
                    <a:pt x="21600" y="16295"/>
                    <a:pt x="17280" y="18947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3606891" y="7299410"/>
              <a:ext cx="14083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1450" y="0"/>
                  </a:moveTo>
                  <a:cubicBezTo>
                    <a:pt x="17904" y="2555"/>
                    <a:pt x="14357" y="5110"/>
                    <a:pt x="11456" y="6735"/>
                  </a:cubicBezTo>
                  <a:cubicBezTo>
                    <a:pt x="8554" y="8361"/>
                    <a:pt x="6298" y="9058"/>
                    <a:pt x="4202" y="9639"/>
                  </a:cubicBezTo>
                  <a:cubicBezTo>
                    <a:pt x="2107" y="10219"/>
                    <a:pt x="172" y="10684"/>
                    <a:pt x="11" y="10916"/>
                  </a:cubicBezTo>
                  <a:cubicBezTo>
                    <a:pt x="-150" y="11148"/>
                    <a:pt x="1462" y="11148"/>
                    <a:pt x="4041" y="11381"/>
                  </a:cubicBezTo>
                  <a:cubicBezTo>
                    <a:pt x="6620" y="11613"/>
                    <a:pt x="10166" y="12077"/>
                    <a:pt x="12907" y="13239"/>
                  </a:cubicBezTo>
                  <a:cubicBezTo>
                    <a:pt x="15647" y="14400"/>
                    <a:pt x="17581" y="16258"/>
                    <a:pt x="18387" y="17768"/>
                  </a:cubicBezTo>
                  <a:cubicBezTo>
                    <a:pt x="19193" y="19277"/>
                    <a:pt x="18871" y="20439"/>
                    <a:pt x="185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3868372" y="7223210"/>
              <a:ext cx="127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3843767" y="7547060"/>
              <a:ext cx="49581" cy="72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008" fill="norm" stroke="1" extrusionOk="0">
                  <a:moveTo>
                    <a:pt x="13162" y="1851"/>
                  </a:moveTo>
                  <a:cubicBezTo>
                    <a:pt x="8662" y="1851"/>
                    <a:pt x="4162" y="1851"/>
                    <a:pt x="1912" y="3703"/>
                  </a:cubicBezTo>
                  <a:cubicBezTo>
                    <a:pt x="-338" y="5554"/>
                    <a:pt x="-338" y="9257"/>
                    <a:pt x="562" y="12651"/>
                  </a:cubicBezTo>
                  <a:cubicBezTo>
                    <a:pt x="1462" y="16046"/>
                    <a:pt x="3262" y="19131"/>
                    <a:pt x="6412" y="20366"/>
                  </a:cubicBezTo>
                  <a:cubicBezTo>
                    <a:pt x="9562" y="21600"/>
                    <a:pt x="14062" y="20983"/>
                    <a:pt x="16762" y="19131"/>
                  </a:cubicBezTo>
                  <a:cubicBezTo>
                    <a:pt x="19462" y="17280"/>
                    <a:pt x="20362" y="14194"/>
                    <a:pt x="20812" y="11109"/>
                  </a:cubicBezTo>
                  <a:cubicBezTo>
                    <a:pt x="21262" y="8023"/>
                    <a:pt x="21262" y="4937"/>
                    <a:pt x="19912" y="3086"/>
                  </a:cubicBezTo>
                  <a:cubicBezTo>
                    <a:pt x="18562" y="1234"/>
                    <a:pt x="15862" y="617"/>
                    <a:pt x="131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4272335" y="6867610"/>
              <a:ext cx="332638" cy="35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49" fill="norm" stroke="1" extrusionOk="0">
                  <a:moveTo>
                    <a:pt x="17793" y="0"/>
                  </a:moveTo>
                  <a:cubicBezTo>
                    <a:pt x="15059" y="1662"/>
                    <a:pt x="12325" y="3323"/>
                    <a:pt x="10274" y="4601"/>
                  </a:cubicBezTo>
                  <a:cubicBezTo>
                    <a:pt x="8223" y="5879"/>
                    <a:pt x="6856" y="6774"/>
                    <a:pt x="5899" y="7413"/>
                  </a:cubicBezTo>
                  <a:cubicBezTo>
                    <a:pt x="4942" y="8052"/>
                    <a:pt x="4395" y="8436"/>
                    <a:pt x="4464" y="8755"/>
                  </a:cubicBezTo>
                  <a:cubicBezTo>
                    <a:pt x="4532" y="9075"/>
                    <a:pt x="5216" y="9330"/>
                    <a:pt x="6583" y="9458"/>
                  </a:cubicBezTo>
                  <a:cubicBezTo>
                    <a:pt x="7950" y="9586"/>
                    <a:pt x="10000" y="9586"/>
                    <a:pt x="11368" y="9586"/>
                  </a:cubicBezTo>
                  <a:cubicBezTo>
                    <a:pt x="12735" y="9586"/>
                    <a:pt x="13418" y="9586"/>
                    <a:pt x="14033" y="9905"/>
                  </a:cubicBezTo>
                  <a:cubicBezTo>
                    <a:pt x="14649" y="10225"/>
                    <a:pt x="15195" y="10864"/>
                    <a:pt x="15264" y="11439"/>
                  </a:cubicBezTo>
                  <a:cubicBezTo>
                    <a:pt x="15332" y="12014"/>
                    <a:pt x="14922" y="12525"/>
                    <a:pt x="13213" y="13548"/>
                  </a:cubicBezTo>
                  <a:cubicBezTo>
                    <a:pt x="11504" y="14570"/>
                    <a:pt x="8497" y="16104"/>
                    <a:pt x="6241" y="17254"/>
                  </a:cubicBezTo>
                  <a:cubicBezTo>
                    <a:pt x="3985" y="18405"/>
                    <a:pt x="2481" y="19172"/>
                    <a:pt x="1456" y="19747"/>
                  </a:cubicBezTo>
                  <a:cubicBezTo>
                    <a:pt x="431" y="20322"/>
                    <a:pt x="-116" y="20705"/>
                    <a:pt x="21" y="21025"/>
                  </a:cubicBezTo>
                  <a:cubicBezTo>
                    <a:pt x="157" y="21344"/>
                    <a:pt x="978" y="21600"/>
                    <a:pt x="3507" y="21344"/>
                  </a:cubicBezTo>
                  <a:cubicBezTo>
                    <a:pt x="6036" y="21089"/>
                    <a:pt x="10274" y="20322"/>
                    <a:pt x="13555" y="19875"/>
                  </a:cubicBezTo>
                  <a:cubicBezTo>
                    <a:pt x="16836" y="19427"/>
                    <a:pt x="19160" y="19299"/>
                    <a:pt x="21484" y="19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4954222" y="6873960"/>
              <a:ext cx="12701" cy="34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21600" y="0"/>
                  </a:moveTo>
                  <a:cubicBezTo>
                    <a:pt x="21600" y="4294"/>
                    <a:pt x="21600" y="8588"/>
                    <a:pt x="21600" y="11711"/>
                  </a:cubicBezTo>
                  <a:cubicBezTo>
                    <a:pt x="21600" y="14834"/>
                    <a:pt x="21600" y="16786"/>
                    <a:pt x="21600" y="18347"/>
                  </a:cubicBezTo>
                  <a:cubicBezTo>
                    <a:pt x="21600" y="19908"/>
                    <a:pt x="21600" y="21080"/>
                    <a:pt x="18000" y="21340"/>
                  </a:cubicBezTo>
                  <a:cubicBezTo>
                    <a:pt x="14400" y="21600"/>
                    <a:pt x="7200" y="20949"/>
                    <a:pt x="0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4827222" y="6862203"/>
              <a:ext cx="292101" cy="7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21333"/>
                  </a:moveTo>
                  <a:cubicBezTo>
                    <a:pt x="157" y="17733"/>
                    <a:pt x="313" y="14133"/>
                    <a:pt x="1252" y="11133"/>
                  </a:cubicBezTo>
                  <a:cubicBezTo>
                    <a:pt x="2191" y="8133"/>
                    <a:pt x="3913" y="5733"/>
                    <a:pt x="6887" y="3633"/>
                  </a:cubicBezTo>
                  <a:cubicBezTo>
                    <a:pt x="9861" y="1533"/>
                    <a:pt x="14087" y="-267"/>
                    <a:pt x="16748" y="33"/>
                  </a:cubicBezTo>
                  <a:cubicBezTo>
                    <a:pt x="19409" y="333"/>
                    <a:pt x="20504" y="2733"/>
                    <a:pt x="21600" y="5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801822" y="7210510"/>
              <a:ext cx="292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8400"/>
                    <a:pt x="6887" y="15200"/>
                    <a:pt x="10487" y="11600"/>
                  </a:cubicBezTo>
                  <a:cubicBezTo>
                    <a:pt x="14087" y="8000"/>
                    <a:pt x="17843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5243888" y="6831562"/>
              <a:ext cx="161185" cy="386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39" fill="norm" stroke="1" extrusionOk="0">
                  <a:moveTo>
                    <a:pt x="21362" y="1288"/>
                  </a:moveTo>
                  <a:cubicBezTo>
                    <a:pt x="20520" y="821"/>
                    <a:pt x="19679" y="354"/>
                    <a:pt x="18417" y="121"/>
                  </a:cubicBezTo>
                  <a:cubicBezTo>
                    <a:pt x="17154" y="-113"/>
                    <a:pt x="15471" y="-113"/>
                    <a:pt x="12666" y="1113"/>
                  </a:cubicBezTo>
                  <a:cubicBezTo>
                    <a:pt x="9861" y="2339"/>
                    <a:pt x="5933" y="4791"/>
                    <a:pt x="3409" y="7593"/>
                  </a:cubicBezTo>
                  <a:cubicBezTo>
                    <a:pt x="884" y="10395"/>
                    <a:pt x="-238" y="13548"/>
                    <a:pt x="43" y="15941"/>
                  </a:cubicBezTo>
                  <a:cubicBezTo>
                    <a:pt x="323" y="18335"/>
                    <a:pt x="2006" y="19969"/>
                    <a:pt x="4671" y="20728"/>
                  </a:cubicBezTo>
                  <a:cubicBezTo>
                    <a:pt x="7336" y="21487"/>
                    <a:pt x="10983" y="21370"/>
                    <a:pt x="14630" y="21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5582872" y="6956510"/>
              <a:ext cx="12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43"/>
                    <a:pt x="7200" y="11286"/>
                    <a:pt x="3600" y="14886"/>
                  </a:cubicBezTo>
                  <a:cubicBezTo>
                    <a:pt x="0" y="18486"/>
                    <a:pt x="0" y="200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5398722" y="6899360"/>
              <a:ext cx="361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42" y="15709"/>
                    <a:pt x="8084" y="9818"/>
                    <a:pt x="11684" y="6218"/>
                  </a:cubicBezTo>
                  <a:cubicBezTo>
                    <a:pt x="15284" y="2618"/>
                    <a:pt x="18442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5716222" y="7134310"/>
              <a:ext cx="423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760"/>
                    <a:pt x="21600" y="11520"/>
                    <a:pt x="21600" y="15120"/>
                  </a:cubicBezTo>
                  <a:cubicBezTo>
                    <a:pt x="21600" y="18720"/>
                    <a:pt x="108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5707670" y="7035604"/>
              <a:ext cx="54803" cy="59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3" h="20995" fill="norm" stroke="1" extrusionOk="0">
                  <a:moveTo>
                    <a:pt x="12374" y="7920"/>
                  </a:moveTo>
                  <a:cubicBezTo>
                    <a:pt x="8517" y="7175"/>
                    <a:pt x="4660" y="6430"/>
                    <a:pt x="2346" y="7920"/>
                  </a:cubicBezTo>
                  <a:cubicBezTo>
                    <a:pt x="31" y="9410"/>
                    <a:pt x="-740" y="13134"/>
                    <a:pt x="803" y="16113"/>
                  </a:cubicBezTo>
                  <a:cubicBezTo>
                    <a:pt x="2346" y="19093"/>
                    <a:pt x="6203" y="21327"/>
                    <a:pt x="9674" y="20955"/>
                  </a:cubicBezTo>
                  <a:cubicBezTo>
                    <a:pt x="13146" y="20582"/>
                    <a:pt x="16231" y="17603"/>
                    <a:pt x="18160" y="14251"/>
                  </a:cubicBezTo>
                  <a:cubicBezTo>
                    <a:pt x="20089" y="10899"/>
                    <a:pt x="20860" y="7175"/>
                    <a:pt x="18546" y="4568"/>
                  </a:cubicBezTo>
                  <a:cubicBezTo>
                    <a:pt x="16231" y="1961"/>
                    <a:pt x="10831" y="472"/>
                    <a:pt x="7360" y="99"/>
                  </a:cubicBezTo>
                  <a:cubicBezTo>
                    <a:pt x="3889" y="-273"/>
                    <a:pt x="2346" y="472"/>
                    <a:pt x="803" y="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6128972" y="6943810"/>
              <a:ext cx="225514" cy="292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48" fill="norm" stroke="1" extrusionOk="0">
                  <a:moveTo>
                    <a:pt x="0" y="0"/>
                  </a:moveTo>
                  <a:cubicBezTo>
                    <a:pt x="3836" y="2331"/>
                    <a:pt x="7671" y="4662"/>
                    <a:pt x="10901" y="6294"/>
                  </a:cubicBezTo>
                  <a:cubicBezTo>
                    <a:pt x="14131" y="7925"/>
                    <a:pt x="16755" y="8858"/>
                    <a:pt x="18572" y="9479"/>
                  </a:cubicBezTo>
                  <a:cubicBezTo>
                    <a:pt x="20389" y="10101"/>
                    <a:pt x="21398" y="10412"/>
                    <a:pt x="21499" y="10800"/>
                  </a:cubicBezTo>
                  <a:cubicBezTo>
                    <a:pt x="21600" y="11188"/>
                    <a:pt x="20793" y="11655"/>
                    <a:pt x="18875" y="12898"/>
                  </a:cubicBezTo>
                  <a:cubicBezTo>
                    <a:pt x="16957" y="14141"/>
                    <a:pt x="13929" y="16161"/>
                    <a:pt x="11910" y="17404"/>
                  </a:cubicBezTo>
                  <a:cubicBezTo>
                    <a:pt x="9892" y="18647"/>
                    <a:pt x="8882" y="19114"/>
                    <a:pt x="7368" y="19735"/>
                  </a:cubicBezTo>
                  <a:cubicBezTo>
                    <a:pt x="5854" y="20357"/>
                    <a:pt x="3836" y="21134"/>
                    <a:pt x="3634" y="21367"/>
                  </a:cubicBezTo>
                  <a:cubicBezTo>
                    <a:pt x="3432" y="21600"/>
                    <a:pt x="5047" y="21289"/>
                    <a:pt x="6662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6649672" y="6950160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69"/>
                    <a:pt x="0" y="10338"/>
                    <a:pt x="3600" y="13938"/>
                  </a:cubicBezTo>
                  <a:cubicBezTo>
                    <a:pt x="7200" y="17538"/>
                    <a:pt x="14400" y="195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6526578" y="6916294"/>
              <a:ext cx="281845" cy="9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09" fill="norm" stroke="1" extrusionOk="0">
                  <a:moveTo>
                    <a:pt x="186" y="21109"/>
                  </a:moveTo>
                  <a:cubicBezTo>
                    <a:pt x="25" y="18654"/>
                    <a:pt x="-136" y="16200"/>
                    <a:pt x="186" y="14236"/>
                  </a:cubicBezTo>
                  <a:cubicBezTo>
                    <a:pt x="509" y="12273"/>
                    <a:pt x="1315" y="10800"/>
                    <a:pt x="3894" y="8345"/>
                  </a:cubicBezTo>
                  <a:cubicBezTo>
                    <a:pt x="6473" y="5891"/>
                    <a:pt x="10825" y="2454"/>
                    <a:pt x="14049" y="982"/>
                  </a:cubicBezTo>
                  <a:cubicBezTo>
                    <a:pt x="17273" y="-491"/>
                    <a:pt x="19368" y="0"/>
                    <a:pt x="21464" y="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6732864" y="7134310"/>
              <a:ext cx="68266" cy="8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141" fill="norm" stroke="1" extrusionOk="0">
                  <a:moveTo>
                    <a:pt x="15511" y="1543"/>
                  </a:moveTo>
                  <a:cubicBezTo>
                    <a:pt x="12238" y="1029"/>
                    <a:pt x="8966" y="514"/>
                    <a:pt x="6347" y="1286"/>
                  </a:cubicBezTo>
                  <a:cubicBezTo>
                    <a:pt x="3729" y="2057"/>
                    <a:pt x="1766" y="4114"/>
                    <a:pt x="784" y="6429"/>
                  </a:cubicBezTo>
                  <a:cubicBezTo>
                    <a:pt x="-198" y="8743"/>
                    <a:pt x="-198" y="11314"/>
                    <a:pt x="457" y="13886"/>
                  </a:cubicBezTo>
                  <a:cubicBezTo>
                    <a:pt x="1111" y="16457"/>
                    <a:pt x="2420" y="19029"/>
                    <a:pt x="5366" y="20314"/>
                  </a:cubicBezTo>
                  <a:cubicBezTo>
                    <a:pt x="8311" y="21600"/>
                    <a:pt x="12893" y="21600"/>
                    <a:pt x="16166" y="18771"/>
                  </a:cubicBezTo>
                  <a:cubicBezTo>
                    <a:pt x="19438" y="15943"/>
                    <a:pt x="21402" y="10286"/>
                    <a:pt x="21075" y="6686"/>
                  </a:cubicBezTo>
                  <a:cubicBezTo>
                    <a:pt x="20747" y="3086"/>
                    <a:pt x="18129" y="1543"/>
                    <a:pt x="155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6833266" y="7013660"/>
              <a:ext cx="84837" cy="234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513" fill="norm" stroke="1" extrusionOk="0">
                  <a:moveTo>
                    <a:pt x="14021" y="0"/>
                  </a:moveTo>
                  <a:cubicBezTo>
                    <a:pt x="12478" y="1946"/>
                    <a:pt x="10935" y="3892"/>
                    <a:pt x="9392" y="6714"/>
                  </a:cubicBezTo>
                  <a:cubicBezTo>
                    <a:pt x="7850" y="9535"/>
                    <a:pt x="6307" y="13232"/>
                    <a:pt x="4507" y="15665"/>
                  </a:cubicBezTo>
                  <a:cubicBezTo>
                    <a:pt x="2707" y="18097"/>
                    <a:pt x="650" y="19265"/>
                    <a:pt x="135" y="19362"/>
                  </a:cubicBezTo>
                  <a:cubicBezTo>
                    <a:pt x="-379" y="19459"/>
                    <a:pt x="650" y="18486"/>
                    <a:pt x="1935" y="17514"/>
                  </a:cubicBezTo>
                  <a:cubicBezTo>
                    <a:pt x="3221" y="16541"/>
                    <a:pt x="4764" y="15568"/>
                    <a:pt x="6564" y="14789"/>
                  </a:cubicBezTo>
                  <a:cubicBezTo>
                    <a:pt x="8364" y="14011"/>
                    <a:pt x="10421" y="13427"/>
                    <a:pt x="12992" y="13914"/>
                  </a:cubicBezTo>
                  <a:cubicBezTo>
                    <a:pt x="15564" y="14400"/>
                    <a:pt x="18650" y="15957"/>
                    <a:pt x="19935" y="17222"/>
                  </a:cubicBezTo>
                  <a:cubicBezTo>
                    <a:pt x="21221" y="18486"/>
                    <a:pt x="20707" y="19459"/>
                    <a:pt x="18135" y="20238"/>
                  </a:cubicBezTo>
                  <a:cubicBezTo>
                    <a:pt x="15564" y="21016"/>
                    <a:pt x="10935" y="21600"/>
                    <a:pt x="7592" y="21503"/>
                  </a:cubicBezTo>
                  <a:cubicBezTo>
                    <a:pt x="4250" y="21405"/>
                    <a:pt x="2192" y="20627"/>
                    <a:pt x="2707" y="19751"/>
                  </a:cubicBezTo>
                  <a:cubicBezTo>
                    <a:pt x="3221" y="18876"/>
                    <a:pt x="6307" y="17903"/>
                    <a:pt x="9392" y="16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6948122" y="7126741"/>
              <a:ext cx="75332" cy="14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349" fill="norm" stroke="1" extrusionOk="0">
                  <a:moveTo>
                    <a:pt x="19265" y="5815"/>
                  </a:moveTo>
                  <a:cubicBezTo>
                    <a:pt x="19849" y="4250"/>
                    <a:pt x="20432" y="2684"/>
                    <a:pt x="19265" y="1589"/>
                  </a:cubicBezTo>
                  <a:cubicBezTo>
                    <a:pt x="18097" y="493"/>
                    <a:pt x="15178" y="-133"/>
                    <a:pt x="12551" y="24"/>
                  </a:cubicBezTo>
                  <a:cubicBezTo>
                    <a:pt x="9924" y="180"/>
                    <a:pt x="7589" y="1119"/>
                    <a:pt x="6714" y="2371"/>
                  </a:cubicBezTo>
                  <a:cubicBezTo>
                    <a:pt x="5838" y="3624"/>
                    <a:pt x="6422" y="5189"/>
                    <a:pt x="8757" y="7380"/>
                  </a:cubicBezTo>
                  <a:cubicBezTo>
                    <a:pt x="11092" y="9571"/>
                    <a:pt x="15178" y="12389"/>
                    <a:pt x="17805" y="14737"/>
                  </a:cubicBezTo>
                  <a:cubicBezTo>
                    <a:pt x="20432" y="17084"/>
                    <a:pt x="21600" y="18963"/>
                    <a:pt x="20141" y="20058"/>
                  </a:cubicBezTo>
                  <a:cubicBezTo>
                    <a:pt x="18681" y="21154"/>
                    <a:pt x="14595" y="21467"/>
                    <a:pt x="11092" y="21310"/>
                  </a:cubicBezTo>
                  <a:cubicBezTo>
                    <a:pt x="7589" y="21154"/>
                    <a:pt x="4670" y="20528"/>
                    <a:pt x="2919" y="19432"/>
                  </a:cubicBezTo>
                  <a:cubicBezTo>
                    <a:pt x="1168" y="18337"/>
                    <a:pt x="584" y="16771"/>
                    <a:pt x="0" y="15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7075122" y="6912060"/>
              <a:ext cx="12246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600" fill="norm" stroke="1" extrusionOk="0">
                  <a:moveTo>
                    <a:pt x="4249" y="0"/>
                  </a:moveTo>
                  <a:cubicBezTo>
                    <a:pt x="6020" y="113"/>
                    <a:pt x="7790" y="225"/>
                    <a:pt x="10092" y="1238"/>
                  </a:cubicBezTo>
                  <a:cubicBezTo>
                    <a:pt x="12393" y="2250"/>
                    <a:pt x="15226" y="4162"/>
                    <a:pt x="17528" y="6694"/>
                  </a:cubicBezTo>
                  <a:cubicBezTo>
                    <a:pt x="19830" y="9225"/>
                    <a:pt x="21600" y="12375"/>
                    <a:pt x="19652" y="14962"/>
                  </a:cubicBezTo>
                  <a:cubicBezTo>
                    <a:pt x="17705" y="17550"/>
                    <a:pt x="12039" y="19575"/>
                    <a:pt x="8144" y="20588"/>
                  </a:cubicBezTo>
                  <a:cubicBezTo>
                    <a:pt x="4249" y="21600"/>
                    <a:pt x="212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4306522" y="7369260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4331922" y="728671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4376372" y="7375610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4389072" y="7432760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4560522" y="7324810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4338272" y="6658060"/>
              <a:ext cx="254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4346342" y="6689810"/>
              <a:ext cx="10623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17444" y="0"/>
                  </a:moveTo>
                  <a:cubicBezTo>
                    <a:pt x="13209" y="3744"/>
                    <a:pt x="8974" y="7488"/>
                    <a:pt x="5797" y="9936"/>
                  </a:cubicBezTo>
                  <a:cubicBezTo>
                    <a:pt x="2621" y="12384"/>
                    <a:pt x="503" y="13536"/>
                    <a:pt x="80" y="14688"/>
                  </a:cubicBezTo>
                  <a:cubicBezTo>
                    <a:pt x="-344" y="15840"/>
                    <a:pt x="927" y="16992"/>
                    <a:pt x="3891" y="18144"/>
                  </a:cubicBezTo>
                  <a:cubicBezTo>
                    <a:pt x="6856" y="19296"/>
                    <a:pt x="11515" y="20448"/>
                    <a:pt x="14691" y="21024"/>
                  </a:cubicBezTo>
                  <a:cubicBezTo>
                    <a:pt x="17868" y="21600"/>
                    <a:pt x="19562" y="21600"/>
                    <a:pt x="212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4522422" y="6594560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4522422" y="6778710"/>
              <a:ext cx="26534" cy="23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0162" fill="norm" stroke="1" extrusionOk="0">
                  <a:moveTo>
                    <a:pt x="14954" y="0"/>
                  </a:moveTo>
                  <a:cubicBezTo>
                    <a:pt x="11631" y="9000"/>
                    <a:pt x="8308" y="18000"/>
                    <a:pt x="10800" y="19800"/>
                  </a:cubicBezTo>
                  <a:cubicBezTo>
                    <a:pt x="13292" y="21600"/>
                    <a:pt x="21600" y="16200"/>
                    <a:pt x="20769" y="14400"/>
                  </a:cubicBezTo>
                  <a:cubicBezTo>
                    <a:pt x="19938" y="12600"/>
                    <a:pt x="9969" y="14400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93562" y="7783260"/>
              <a:ext cx="142611" cy="373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437" fill="norm" stroke="1" extrusionOk="0">
                  <a:moveTo>
                    <a:pt x="20790" y="2840"/>
                  </a:moveTo>
                  <a:cubicBezTo>
                    <a:pt x="20790" y="2112"/>
                    <a:pt x="20790" y="1384"/>
                    <a:pt x="20019" y="899"/>
                  </a:cubicBezTo>
                  <a:cubicBezTo>
                    <a:pt x="19248" y="413"/>
                    <a:pt x="17705" y="171"/>
                    <a:pt x="16162" y="49"/>
                  </a:cubicBezTo>
                  <a:cubicBezTo>
                    <a:pt x="14619" y="-72"/>
                    <a:pt x="13076" y="-72"/>
                    <a:pt x="10299" y="1263"/>
                  </a:cubicBezTo>
                  <a:cubicBezTo>
                    <a:pt x="7522" y="2598"/>
                    <a:pt x="3510" y="5267"/>
                    <a:pt x="1505" y="7088"/>
                  </a:cubicBezTo>
                  <a:cubicBezTo>
                    <a:pt x="-501" y="8908"/>
                    <a:pt x="-501" y="9879"/>
                    <a:pt x="1505" y="10971"/>
                  </a:cubicBezTo>
                  <a:cubicBezTo>
                    <a:pt x="3510" y="12063"/>
                    <a:pt x="7522" y="13276"/>
                    <a:pt x="10916" y="14368"/>
                  </a:cubicBezTo>
                  <a:cubicBezTo>
                    <a:pt x="14310" y="15461"/>
                    <a:pt x="17088" y="16431"/>
                    <a:pt x="18785" y="17402"/>
                  </a:cubicBezTo>
                  <a:cubicBezTo>
                    <a:pt x="20482" y="18373"/>
                    <a:pt x="21099" y="19344"/>
                    <a:pt x="20019" y="20072"/>
                  </a:cubicBezTo>
                  <a:cubicBezTo>
                    <a:pt x="18939" y="20800"/>
                    <a:pt x="16162" y="21285"/>
                    <a:pt x="13076" y="21407"/>
                  </a:cubicBezTo>
                  <a:cubicBezTo>
                    <a:pt x="9990" y="21528"/>
                    <a:pt x="6596" y="21285"/>
                    <a:pt x="4590" y="20497"/>
                  </a:cubicBezTo>
                  <a:cubicBezTo>
                    <a:pt x="2585" y="19708"/>
                    <a:pt x="1968" y="18373"/>
                    <a:pt x="1350" y="17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283744" y="7762960"/>
              <a:ext cx="382583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600" fill="norm" stroke="1" extrusionOk="0">
                  <a:moveTo>
                    <a:pt x="5137" y="0"/>
                  </a:moveTo>
                  <a:cubicBezTo>
                    <a:pt x="4311" y="1643"/>
                    <a:pt x="3485" y="3287"/>
                    <a:pt x="3013" y="5283"/>
                  </a:cubicBezTo>
                  <a:cubicBezTo>
                    <a:pt x="2541" y="7278"/>
                    <a:pt x="2423" y="9626"/>
                    <a:pt x="2364" y="10996"/>
                  </a:cubicBezTo>
                  <a:cubicBezTo>
                    <a:pt x="2305" y="12365"/>
                    <a:pt x="2305" y="12757"/>
                    <a:pt x="2482" y="13265"/>
                  </a:cubicBezTo>
                  <a:cubicBezTo>
                    <a:pt x="2659" y="13774"/>
                    <a:pt x="3013" y="14400"/>
                    <a:pt x="3426" y="14517"/>
                  </a:cubicBezTo>
                  <a:cubicBezTo>
                    <a:pt x="3839" y="14635"/>
                    <a:pt x="4311" y="14243"/>
                    <a:pt x="4606" y="13813"/>
                  </a:cubicBezTo>
                  <a:cubicBezTo>
                    <a:pt x="4901" y="13383"/>
                    <a:pt x="5019" y="12913"/>
                    <a:pt x="5078" y="12365"/>
                  </a:cubicBezTo>
                  <a:cubicBezTo>
                    <a:pt x="5137" y="11817"/>
                    <a:pt x="5137" y="11191"/>
                    <a:pt x="4842" y="10761"/>
                  </a:cubicBezTo>
                  <a:cubicBezTo>
                    <a:pt x="4547" y="10330"/>
                    <a:pt x="3957" y="10096"/>
                    <a:pt x="3367" y="9939"/>
                  </a:cubicBezTo>
                  <a:cubicBezTo>
                    <a:pt x="2777" y="9783"/>
                    <a:pt x="2187" y="9704"/>
                    <a:pt x="1478" y="9704"/>
                  </a:cubicBezTo>
                  <a:cubicBezTo>
                    <a:pt x="770" y="9704"/>
                    <a:pt x="-56" y="9783"/>
                    <a:pt x="3" y="9822"/>
                  </a:cubicBezTo>
                  <a:cubicBezTo>
                    <a:pt x="62" y="9861"/>
                    <a:pt x="1006" y="9861"/>
                    <a:pt x="2954" y="9743"/>
                  </a:cubicBezTo>
                  <a:cubicBezTo>
                    <a:pt x="4901" y="9626"/>
                    <a:pt x="7852" y="9391"/>
                    <a:pt x="9623" y="9117"/>
                  </a:cubicBezTo>
                  <a:cubicBezTo>
                    <a:pt x="11393" y="8843"/>
                    <a:pt x="11983" y="8530"/>
                    <a:pt x="11983" y="8374"/>
                  </a:cubicBezTo>
                  <a:cubicBezTo>
                    <a:pt x="11983" y="8217"/>
                    <a:pt x="11393" y="8217"/>
                    <a:pt x="10331" y="8687"/>
                  </a:cubicBezTo>
                  <a:cubicBezTo>
                    <a:pt x="9269" y="9157"/>
                    <a:pt x="7734" y="10096"/>
                    <a:pt x="6908" y="10761"/>
                  </a:cubicBezTo>
                  <a:cubicBezTo>
                    <a:pt x="6082" y="11426"/>
                    <a:pt x="5964" y="11817"/>
                    <a:pt x="6023" y="12209"/>
                  </a:cubicBezTo>
                  <a:cubicBezTo>
                    <a:pt x="6082" y="12600"/>
                    <a:pt x="6318" y="12991"/>
                    <a:pt x="7085" y="13304"/>
                  </a:cubicBezTo>
                  <a:cubicBezTo>
                    <a:pt x="7852" y="13617"/>
                    <a:pt x="9151" y="13852"/>
                    <a:pt x="10803" y="13500"/>
                  </a:cubicBezTo>
                  <a:cubicBezTo>
                    <a:pt x="12455" y="13148"/>
                    <a:pt x="14462" y="12209"/>
                    <a:pt x="15583" y="11543"/>
                  </a:cubicBezTo>
                  <a:cubicBezTo>
                    <a:pt x="16705" y="10878"/>
                    <a:pt x="16941" y="10487"/>
                    <a:pt x="16882" y="10448"/>
                  </a:cubicBezTo>
                  <a:cubicBezTo>
                    <a:pt x="16823" y="10409"/>
                    <a:pt x="16469" y="10722"/>
                    <a:pt x="16174" y="12013"/>
                  </a:cubicBezTo>
                  <a:cubicBezTo>
                    <a:pt x="15878" y="13304"/>
                    <a:pt x="15642" y="15574"/>
                    <a:pt x="15583" y="17178"/>
                  </a:cubicBezTo>
                  <a:cubicBezTo>
                    <a:pt x="15524" y="18783"/>
                    <a:pt x="15642" y="19722"/>
                    <a:pt x="15760" y="20426"/>
                  </a:cubicBezTo>
                  <a:cubicBezTo>
                    <a:pt x="15878" y="21130"/>
                    <a:pt x="15996" y="21600"/>
                    <a:pt x="16055" y="21600"/>
                  </a:cubicBezTo>
                  <a:cubicBezTo>
                    <a:pt x="16114" y="21600"/>
                    <a:pt x="16114" y="21130"/>
                    <a:pt x="15937" y="19409"/>
                  </a:cubicBezTo>
                  <a:cubicBezTo>
                    <a:pt x="15760" y="17687"/>
                    <a:pt x="15406" y="14713"/>
                    <a:pt x="15288" y="12561"/>
                  </a:cubicBezTo>
                  <a:cubicBezTo>
                    <a:pt x="15170" y="10409"/>
                    <a:pt x="15288" y="9078"/>
                    <a:pt x="15524" y="8178"/>
                  </a:cubicBezTo>
                  <a:cubicBezTo>
                    <a:pt x="15760" y="7278"/>
                    <a:pt x="16114" y="6809"/>
                    <a:pt x="16646" y="6574"/>
                  </a:cubicBezTo>
                  <a:cubicBezTo>
                    <a:pt x="17177" y="6339"/>
                    <a:pt x="17885" y="6339"/>
                    <a:pt x="18770" y="6809"/>
                  </a:cubicBezTo>
                  <a:cubicBezTo>
                    <a:pt x="19655" y="7278"/>
                    <a:pt x="20718" y="8217"/>
                    <a:pt x="21131" y="9157"/>
                  </a:cubicBezTo>
                  <a:cubicBezTo>
                    <a:pt x="21544" y="10096"/>
                    <a:pt x="21308" y="11035"/>
                    <a:pt x="20600" y="11739"/>
                  </a:cubicBezTo>
                  <a:cubicBezTo>
                    <a:pt x="19892" y="12443"/>
                    <a:pt x="18711" y="12913"/>
                    <a:pt x="17826" y="13030"/>
                  </a:cubicBezTo>
                  <a:cubicBezTo>
                    <a:pt x="16941" y="13148"/>
                    <a:pt x="16351" y="12913"/>
                    <a:pt x="15760" y="12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858472" y="7877260"/>
              <a:ext cx="133351" cy="27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0"/>
                  </a:moveTo>
                  <a:cubicBezTo>
                    <a:pt x="17143" y="0"/>
                    <a:pt x="12686" y="0"/>
                    <a:pt x="9771" y="731"/>
                  </a:cubicBezTo>
                  <a:cubicBezTo>
                    <a:pt x="6857" y="1462"/>
                    <a:pt x="5486" y="2923"/>
                    <a:pt x="4800" y="4060"/>
                  </a:cubicBezTo>
                  <a:cubicBezTo>
                    <a:pt x="4114" y="5197"/>
                    <a:pt x="4114" y="6009"/>
                    <a:pt x="5829" y="7227"/>
                  </a:cubicBezTo>
                  <a:cubicBezTo>
                    <a:pt x="7543" y="8445"/>
                    <a:pt x="10971" y="10069"/>
                    <a:pt x="13714" y="11612"/>
                  </a:cubicBezTo>
                  <a:cubicBezTo>
                    <a:pt x="16457" y="13155"/>
                    <a:pt x="18514" y="14617"/>
                    <a:pt x="18857" y="16159"/>
                  </a:cubicBezTo>
                  <a:cubicBezTo>
                    <a:pt x="19200" y="17702"/>
                    <a:pt x="17829" y="19326"/>
                    <a:pt x="15086" y="20301"/>
                  </a:cubicBezTo>
                  <a:cubicBezTo>
                    <a:pt x="12343" y="21275"/>
                    <a:pt x="8229" y="21600"/>
                    <a:pt x="5486" y="21275"/>
                  </a:cubicBezTo>
                  <a:cubicBezTo>
                    <a:pt x="2743" y="20950"/>
                    <a:pt x="1371" y="19976"/>
                    <a:pt x="0" y="19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915622" y="7881494"/>
              <a:ext cx="24130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0800"/>
                    <a:pt x="12505" y="0"/>
                    <a:pt x="16105" y="0"/>
                  </a:cubicBezTo>
                  <a:cubicBezTo>
                    <a:pt x="19705" y="0"/>
                    <a:pt x="2065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293322" y="8233502"/>
              <a:ext cx="698501" cy="5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21358"/>
                  </a:moveTo>
                  <a:cubicBezTo>
                    <a:pt x="1047" y="16558"/>
                    <a:pt x="2095" y="11758"/>
                    <a:pt x="3731" y="8158"/>
                  </a:cubicBezTo>
                  <a:cubicBezTo>
                    <a:pt x="5367" y="4558"/>
                    <a:pt x="7593" y="2158"/>
                    <a:pt x="10080" y="958"/>
                  </a:cubicBezTo>
                  <a:cubicBezTo>
                    <a:pt x="12567" y="-242"/>
                    <a:pt x="15316" y="-242"/>
                    <a:pt x="17280" y="558"/>
                  </a:cubicBezTo>
                  <a:cubicBezTo>
                    <a:pt x="19244" y="1358"/>
                    <a:pt x="20422" y="2958"/>
                    <a:pt x="21600" y="4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490172" y="8270960"/>
              <a:ext cx="361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8400"/>
                    <a:pt x="7579" y="15200"/>
                    <a:pt x="11179" y="11600"/>
                  </a:cubicBezTo>
                  <a:cubicBezTo>
                    <a:pt x="14779" y="8000"/>
                    <a:pt x="18189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258522" y="799791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271222" y="811856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798272" y="7947110"/>
              <a:ext cx="12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56"/>
                    <a:pt x="7200" y="9712"/>
                    <a:pt x="3600" y="13312"/>
                  </a:cubicBezTo>
                  <a:cubicBezTo>
                    <a:pt x="0" y="16912"/>
                    <a:pt x="0" y="192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723068" y="7942469"/>
              <a:ext cx="183155" cy="49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873" fill="norm" stroke="1" extrusionOk="0">
                  <a:moveTo>
                    <a:pt x="621" y="20873"/>
                  </a:moveTo>
                  <a:cubicBezTo>
                    <a:pt x="130" y="15473"/>
                    <a:pt x="-361" y="10073"/>
                    <a:pt x="375" y="6023"/>
                  </a:cubicBezTo>
                  <a:cubicBezTo>
                    <a:pt x="1112" y="1973"/>
                    <a:pt x="3075" y="-727"/>
                    <a:pt x="6757" y="173"/>
                  </a:cubicBezTo>
                  <a:cubicBezTo>
                    <a:pt x="10439" y="1073"/>
                    <a:pt x="15839" y="5573"/>
                    <a:pt x="21239" y="1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705353" y="8194760"/>
              <a:ext cx="131020" cy="52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0754" fill="norm" stroke="1" extrusionOk="0">
                  <a:moveTo>
                    <a:pt x="1680" y="9969"/>
                  </a:moveTo>
                  <a:cubicBezTo>
                    <a:pt x="652" y="14123"/>
                    <a:pt x="-377" y="18277"/>
                    <a:pt x="137" y="19938"/>
                  </a:cubicBezTo>
                  <a:cubicBezTo>
                    <a:pt x="652" y="21600"/>
                    <a:pt x="2709" y="20769"/>
                    <a:pt x="6480" y="17031"/>
                  </a:cubicBezTo>
                  <a:cubicBezTo>
                    <a:pt x="10252" y="13292"/>
                    <a:pt x="15737" y="6646"/>
                    <a:pt x="212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1921039" y="7894864"/>
              <a:ext cx="95505" cy="33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420" fill="norm" stroke="1" extrusionOk="0">
                  <a:moveTo>
                    <a:pt x="17843" y="4195"/>
                  </a:moveTo>
                  <a:cubicBezTo>
                    <a:pt x="18783" y="3511"/>
                    <a:pt x="19722" y="2828"/>
                    <a:pt x="20426" y="2076"/>
                  </a:cubicBezTo>
                  <a:cubicBezTo>
                    <a:pt x="21130" y="1324"/>
                    <a:pt x="21600" y="504"/>
                    <a:pt x="20661" y="162"/>
                  </a:cubicBezTo>
                  <a:cubicBezTo>
                    <a:pt x="19722" y="-180"/>
                    <a:pt x="17374" y="-43"/>
                    <a:pt x="13852" y="1187"/>
                  </a:cubicBezTo>
                  <a:cubicBezTo>
                    <a:pt x="10330" y="2417"/>
                    <a:pt x="5635" y="4742"/>
                    <a:pt x="3052" y="7612"/>
                  </a:cubicBezTo>
                  <a:cubicBezTo>
                    <a:pt x="470" y="10483"/>
                    <a:pt x="0" y="13901"/>
                    <a:pt x="0" y="16293"/>
                  </a:cubicBezTo>
                  <a:cubicBezTo>
                    <a:pt x="0" y="18686"/>
                    <a:pt x="470" y="20053"/>
                    <a:pt x="939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864756" y="8061410"/>
              <a:ext cx="219267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953" y="21600"/>
                  </a:moveTo>
                  <a:cubicBezTo>
                    <a:pt x="538" y="19482"/>
                    <a:pt x="123" y="17365"/>
                    <a:pt x="19" y="15247"/>
                  </a:cubicBezTo>
                  <a:cubicBezTo>
                    <a:pt x="-85" y="13129"/>
                    <a:pt x="123" y="11012"/>
                    <a:pt x="3757" y="8471"/>
                  </a:cubicBezTo>
                  <a:cubicBezTo>
                    <a:pt x="7392" y="5929"/>
                    <a:pt x="14453" y="2965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2461572" y="8030552"/>
              <a:ext cx="139976" cy="376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254" fill="norm" stroke="1" extrusionOk="0">
                  <a:moveTo>
                    <a:pt x="5282" y="8184"/>
                  </a:moveTo>
                  <a:cubicBezTo>
                    <a:pt x="4647" y="10690"/>
                    <a:pt x="4011" y="13196"/>
                    <a:pt x="3694" y="15105"/>
                  </a:cubicBezTo>
                  <a:cubicBezTo>
                    <a:pt x="3376" y="17015"/>
                    <a:pt x="3376" y="18328"/>
                    <a:pt x="3217" y="19402"/>
                  </a:cubicBezTo>
                  <a:cubicBezTo>
                    <a:pt x="3058" y="20476"/>
                    <a:pt x="2741" y="21311"/>
                    <a:pt x="2264" y="21251"/>
                  </a:cubicBezTo>
                  <a:cubicBezTo>
                    <a:pt x="1788" y="21192"/>
                    <a:pt x="1153" y="20237"/>
                    <a:pt x="676" y="17313"/>
                  </a:cubicBezTo>
                  <a:cubicBezTo>
                    <a:pt x="200" y="14389"/>
                    <a:pt x="-118" y="9497"/>
                    <a:pt x="41" y="6394"/>
                  </a:cubicBezTo>
                  <a:cubicBezTo>
                    <a:pt x="200" y="3291"/>
                    <a:pt x="835" y="1978"/>
                    <a:pt x="2582" y="1083"/>
                  </a:cubicBezTo>
                  <a:cubicBezTo>
                    <a:pt x="4329" y="188"/>
                    <a:pt x="7188" y="-289"/>
                    <a:pt x="10523" y="188"/>
                  </a:cubicBezTo>
                  <a:cubicBezTo>
                    <a:pt x="13858" y="666"/>
                    <a:pt x="17670" y="2098"/>
                    <a:pt x="19576" y="3530"/>
                  </a:cubicBezTo>
                  <a:cubicBezTo>
                    <a:pt x="21482" y="4962"/>
                    <a:pt x="21482" y="6394"/>
                    <a:pt x="19576" y="7587"/>
                  </a:cubicBezTo>
                  <a:cubicBezTo>
                    <a:pt x="17670" y="8781"/>
                    <a:pt x="13858" y="9735"/>
                    <a:pt x="11158" y="10093"/>
                  </a:cubicBezTo>
                  <a:cubicBezTo>
                    <a:pt x="8458" y="10451"/>
                    <a:pt x="6870" y="10213"/>
                    <a:pt x="5282" y="9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2642822" y="8124910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2788872" y="8061410"/>
              <a:ext cx="107951" cy="170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0" y="0"/>
                  </a:moveTo>
                  <a:cubicBezTo>
                    <a:pt x="1694" y="4741"/>
                    <a:pt x="3388" y="9483"/>
                    <a:pt x="4659" y="12644"/>
                  </a:cubicBezTo>
                  <a:cubicBezTo>
                    <a:pt x="5929" y="15805"/>
                    <a:pt x="6776" y="17385"/>
                    <a:pt x="8047" y="18834"/>
                  </a:cubicBezTo>
                  <a:cubicBezTo>
                    <a:pt x="9318" y="20283"/>
                    <a:pt x="11012" y="21600"/>
                    <a:pt x="12282" y="21073"/>
                  </a:cubicBezTo>
                  <a:cubicBezTo>
                    <a:pt x="13553" y="20546"/>
                    <a:pt x="14400" y="18176"/>
                    <a:pt x="15882" y="14620"/>
                  </a:cubicBezTo>
                  <a:cubicBezTo>
                    <a:pt x="17365" y="11063"/>
                    <a:pt x="19482" y="6322"/>
                    <a:pt x="21600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2873238" y="7893997"/>
              <a:ext cx="544285" cy="32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25" fill="norm" stroke="1" extrusionOk="0">
                  <a:moveTo>
                    <a:pt x="2440" y="12120"/>
                  </a:moveTo>
                  <a:cubicBezTo>
                    <a:pt x="1602" y="14046"/>
                    <a:pt x="765" y="15972"/>
                    <a:pt x="347" y="17279"/>
                  </a:cubicBezTo>
                  <a:cubicBezTo>
                    <a:pt x="-72" y="18586"/>
                    <a:pt x="-72" y="19274"/>
                    <a:pt x="137" y="19686"/>
                  </a:cubicBezTo>
                  <a:cubicBezTo>
                    <a:pt x="347" y="20099"/>
                    <a:pt x="765" y="20237"/>
                    <a:pt x="1268" y="19824"/>
                  </a:cubicBezTo>
                  <a:cubicBezTo>
                    <a:pt x="1770" y="19411"/>
                    <a:pt x="2356" y="18448"/>
                    <a:pt x="2733" y="17623"/>
                  </a:cubicBezTo>
                  <a:cubicBezTo>
                    <a:pt x="3109" y="16797"/>
                    <a:pt x="3277" y="16109"/>
                    <a:pt x="3361" y="16109"/>
                  </a:cubicBezTo>
                  <a:cubicBezTo>
                    <a:pt x="3444" y="16109"/>
                    <a:pt x="3444" y="16797"/>
                    <a:pt x="3570" y="17485"/>
                  </a:cubicBezTo>
                  <a:cubicBezTo>
                    <a:pt x="3695" y="18173"/>
                    <a:pt x="3947" y="18861"/>
                    <a:pt x="4281" y="19067"/>
                  </a:cubicBezTo>
                  <a:cubicBezTo>
                    <a:pt x="4616" y="19274"/>
                    <a:pt x="5035" y="18999"/>
                    <a:pt x="5495" y="17348"/>
                  </a:cubicBezTo>
                  <a:cubicBezTo>
                    <a:pt x="5956" y="15697"/>
                    <a:pt x="6458" y="12670"/>
                    <a:pt x="6835" y="9987"/>
                  </a:cubicBezTo>
                  <a:cubicBezTo>
                    <a:pt x="7212" y="7304"/>
                    <a:pt x="7463" y="4965"/>
                    <a:pt x="7588" y="3177"/>
                  </a:cubicBezTo>
                  <a:cubicBezTo>
                    <a:pt x="7714" y="1388"/>
                    <a:pt x="7714" y="150"/>
                    <a:pt x="7588" y="13"/>
                  </a:cubicBezTo>
                  <a:cubicBezTo>
                    <a:pt x="7463" y="-125"/>
                    <a:pt x="7212" y="838"/>
                    <a:pt x="7002" y="3452"/>
                  </a:cubicBezTo>
                  <a:cubicBezTo>
                    <a:pt x="6793" y="6066"/>
                    <a:pt x="6626" y="10331"/>
                    <a:pt x="6542" y="13289"/>
                  </a:cubicBezTo>
                  <a:cubicBezTo>
                    <a:pt x="6458" y="16247"/>
                    <a:pt x="6458" y="17898"/>
                    <a:pt x="6500" y="19067"/>
                  </a:cubicBezTo>
                  <a:cubicBezTo>
                    <a:pt x="6542" y="20237"/>
                    <a:pt x="6626" y="20925"/>
                    <a:pt x="6877" y="21200"/>
                  </a:cubicBezTo>
                  <a:cubicBezTo>
                    <a:pt x="7128" y="21475"/>
                    <a:pt x="7547" y="21337"/>
                    <a:pt x="7965" y="20374"/>
                  </a:cubicBezTo>
                  <a:cubicBezTo>
                    <a:pt x="8384" y="19411"/>
                    <a:pt x="8802" y="17623"/>
                    <a:pt x="9054" y="16178"/>
                  </a:cubicBezTo>
                  <a:cubicBezTo>
                    <a:pt x="9305" y="14734"/>
                    <a:pt x="9388" y="13633"/>
                    <a:pt x="9305" y="13358"/>
                  </a:cubicBezTo>
                  <a:cubicBezTo>
                    <a:pt x="9221" y="13083"/>
                    <a:pt x="8970" y="13633"/>
                    <a:pt x="8844" y="14252"/>
                  </a:cubicBezTo>
                  <a:cubicBezTo>
                    <a:pt x="8719" y="14871"/>
                    <a:pt x="8719" y="15559"/>
                    <a:pt x="8719" y="16316"/>
                  </a:cubicBezTo>
                  <a:cubicBezTo>
                    <a:pt x="8719" y="17072"/>
                    <a:pt x="8719" y="17898"/>
                    <a:pt x="8844" y="18586"/>
                  </a:cubicBezTo>
                  <a:cubicBezTo>
                    <a:pt x="8970" y="19274"/>
                    <a:pt x="9221" y="19824"/>
                    <a:pt x="9723" y="19893"/>
                  </a:cubicBezTo>
                  <a:cubicBezTo>
                    <a:pt x="10226" y="19962"/>
                    <a:pt x="10979" y="19549"/>
                    <a:pt x="11481" y="18930"/>
                  </a:cubicBezTo>
                  <a:cubicBezTo>
                    <a:pt x="11984" y="18311"/>
                    <a:pt x="12235" y="17485"/>
                    <a:pt x="12361" y="16660"/>
                  </a:cubicBezTo>
                  <a:cubicBezTo>
                    <a:pt x="12486" y="15834"/>
                    <a:pt x="12486" y="15009"/>
                    <a:pt x="12528" y="14940"/>
                  </a:cubicBezTo>
                  <a:cubicBezTo>
                    <a:pt x="12570" y="14871"/>
                    <a:pt x="12654" y="15559"/>
                    <a:pt x="12695" y="16247"/>
                  </a:cubicBezTo>
                  <a:cubicBezTo>
                    <a:pt x="12737" y="16935"/>
                    <a:pt x="12737" y="17623"/>
                    <a:pt x="12821" y="18311"/>
                  </a:cubicBezTo>
                  <a:cubicBezTo>
                    <a:pt x="12905" y="18999"/>
                    <a:pt x="13072" y="19686"/>
                    <a:pt x="13407" y="20099"/>
                  </a:cubicBezTo>
                  <a:cubicBezTo>
                    <a:pt x="13742" y="20512"/>
                    <a:pt x="14244" y="20650"/>
                    <a:pt x="14956" y="20099"/>
                  </a:cubicBezTo>
                  <a:cubicBezTo>
                    <a:pt x="15668" y="19549"/>
                    <a:pt x="16588" y="18311"/>
                    <a:pt x="17133" y="17348"/>
                  </a:cubicBezTo>
                  <a:cubicBezTo>
                    <a:pt x="17677" y="16385"/>
                    <a:pt x="17844" y="15697"/>
                    <a:pt x="18012" y="15009"/>
                  </a:cubicBezTo>
                  <a:cubicBezTo>
                    <a:pt x="18179" y="14321"/>
                    <a:pt x="18347" y="13633"/>
                    <a:pt x="18305" y="13014"/>
                  </a:cubicBezTo>
                  <a:cubicBezTo>
                    <a:pt x="18263" y="12395"/>
                    <a:pt x="18012" y="11844"/>
                    <a:pt x="17677" y="11776"/>
                  </a:cubicBezTo>
                  <a:cubicBezTo>
                    <a:pt x="17342" y="11707"/>
                    <a:pt x="16923" y="12120"/>
                    <a:pt x="16630" y="12876"/>
                  </a:cubicBezTo>
                  <a:cubicBezTo>
                    <a:pt x="16337" y="13633"/>
                    <a:pt x="16170" y="14734"/>
                    <a:pt x="16463" y="16109"/>
                  </a:cubicBezTo>
                  <a:cubicBezTo>
                    <a:pt x="16756" y="17485"/>
                    <a:pt x="17509" y="19136"/>
                    <a:pt x="18430" y="20030"/>
                  </a:cubicBezTo>
                  <a:cubicBezTo>
                    <a:pt x="19351" y="20925"/>
                    <a:pt x="20440" y="21062"/>
                    <a:pt x="21528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2915872" y="8102596"/>
              <a:ext cx="50801" cy="41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8146"/>
                  </a:moveTo>
                  <a:cubicBezTo>
                    <a:pt x="2700" y="3826"/>
                    <a:pt x="5400" y="-494"/>
                    <a:pt x="7200" y="46"/>
                  </a:cubicBezTo>
                  <a:cubicBezTo>
                    <a:pt x="9000" y="586"/>
                    <a:pt x="9900" y="5986"/>
                    <a:pt x="12150" y="10306"/>
                  </a:cubicBezTo>
                  <a:cubicBezTo>
                    <a:pt x="14400" y="14626"/>
                    <a:pt x="18000" y="17866"/>
                    <a:pt x="21600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5373322" y="7423417"/>
              <a:ext cx="476251" cy="3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0" y="20856"/>
                  </a:moveTo>
                  <a:cubicBezTo>
                    <a:pt x="1248" y="17044"/>
                    <a:pt x="2496" y="13232"/>
                    <a:pt x="4848" y="9421"/>
                  </a:cubicBezTo>
                  <a:cubicBezTo>
                    <a:pt x="7200" y="5609"/>
                    <a:pt x="10656" y="1797"/>
                    <a:pt x="13632" y="527"/>
                  </a:cubicBezTo>
                  <a:cubicBezTo>
                    <a:pt x="16608" y="-744"/>
                    <a:pt x="19104" y="527"/>
                    <a:pt x="21600" y="1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5430472" y="7483560"/>
              <a:ext cx="438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39" y="14400"/>
                    <a:pt x="6678" y="7200"/>
                    <a:pt x="10278" y="3600"/>
                  </a:cubicBezTo>
                  <a:cubicBezTo>
                    <a:pt x="13878" y="0"/>
                    <a:pt x="177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6573472" y="7458160"/>
              <a:ext cx="438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4" y="17169"/>
                    <a:pt x="5009" y="12738"/>
                    <a:pt x="8609" y="9138"/>
                  </a:cubicBezTo>
                  <a:cubicBezTo>
                    <a:pt x="12209" y="5538"/>
                    <a:pt x="16904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6706822" y="7528010"/>
              <a:ext cx="311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5" y="15200"/>
                    <a:pt x="5290" y="8800"/>
                    <a:pt x="8890" y="5200"/>
                  </a:cubicBezTo>
                  <a:cubicBezTo>
                    <a:pt x="12490" y="1600"/>
                    <a:pt x="17045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3663056" y="7985210"/>
              <a:ext cx="230717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222" y="0"/>
                  </a:moveTo>
                  <a:cubicBezTo>
                    <a:pt x="17835" y="2133"/>
                    <a:pt x="16448" y="4267"/>
                    <a:pt x="13574" y="6533"/>
                  </a:cubicBezTo>
                  <a:cubicBezTo>
                    <a:pt x="10701" y="8800"/>
                    <a:pt x="6341" y="11200"/>
                    <a:pt x="3666" y="12667"/>
                  </a:cubicBezTo>
                  <a:cubicBezTo>
                    <a:pt x="991" y="14133"/>
                    <a:pt x="0" y="14667"/>
                    <a:pt x="0" y="15200"/>
                  </a:cubicBezTo>
                  <a:cubicBezTo>
                    <a:pt x="0" y="15733"/>
                    <a:pt x="991" y="16267"/>
                    <a:pt x="3666" y="16933"/>
                  </a:cubicBezTo>
                  <a:cubicBezTo>
                    <a:pt x="6341" y="17600"/>
                    <a:pt x="10701" y="18400"/>
                    <a:pt x="13971" y="19200"/>
                  </a:cubicBezTo>
                  <a:cubicBezTo>
                    <a:pt x="17240" y="20000"/>
                    <a:pt x="1942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3671522" y="822651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4059819" y="8001231"/>
              <a:ext cx="164154" cy="154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736" fill="norm" stroke="1" extrusionOk="0">
                  <a:moveTo>
                    <a:pt x="18153" y="1259"/>
                  </a:moveTo>
                  <a:cubicBezTo>
                    <a:pt x="17045" y="407"/>
                    <a:pt x="15938" y="-446"/>
                    <a:pt x="13168" y="265"/>
                  </a:cubicBezTo>
                  <a:cubicBezTo>
                    <a:pt x="10399" y="975"/>
                    <a:pt x="5968" y="3249"/>
                    <a:pt x="3338" y="5949"/>
                  </a:cubicBezTo>
                  <a:cubicBezTo>
                    <a:pt x="707" y="8649"/>
                    <a:pt x="-124" y="11775"/>
                    <a:pt x="14" y="14475"/>
                  </a:cubicBezTo>
                  <a:cubicBezTo>
                    <a:pt x="153" y="17175"/>
                    <a:pt x="1261" y="19449"/>
                    <a:pt x="4999" y="20301"/>
                  </a:cubicBezTo>
                  <a:cubicBezTo>
                    <a:pt x="8738" y="21154"/>
                    <a:pt x="15107" y="20586"/>
                    <a:pt x="21476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4447978" y="7950199"/>
              <a:ext cx="144295" cy="24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32" fill="norm" stroke="1" extrusionOk="0">
                  <a:moveTo>
                    <a:pt x="21035" y="1930"/>
                  </a:moveTo>
                  <a:cubicBezTo>
                    <a:pt x="20109" y="1014"/>
                    <a:pt x="19184" y="99"/>
                    <a:pt x="17795" y="8"/>
                  </a:cubicBezTo>
                  <a:cubicBezTo>
                    <a:pt x="16406" y="-84"/>
                    <a:pt x="14555" y="648"/>
                    <a:pt x="11624" y="2936"/>
                  </a:cubicBezTo>
                  <a:cubicBezTo>
                    <a:pt x="8692" y="5224"/>
                    <a:pt x="4681" y="9069"/>
                    <a:pt x="2366" y="12089"/>
                  </a:cubicBezTo>
                  <a:cubicBezTo>
                    <a:pt x="52" y="15109"/>
                    <a:pt x="-565" y="17306"/>
                    <a:pt x="515" y="18862"/>
                  </a:cubicBezTo>
                  <a:cubicBezTo>
                    <a:pt x="1595" y="20418"/>
                    <a:pt x="4372" y="21333"/>
                    <a:pt x="7612" y="21424"/>
                  </a:cubicBezTo>
                  <a:cubicBezTo>
                    <a:pt x="10852" y="21516"/>
                    <a:pt x="14555" y="20784"/>
                    <a:pt x="18258" y="20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4589755" y="7922708"/>
              <a:ext cx="129518" cy="267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39" fill="norm" stroke="1" extrusionOk="0">
                  <a:moveTo>
                    <a:pt x="14002" y="15108"/>
                  </a:moveTo>
                  <a:cubicBezTo>
                    <a:pt x="12260" y="14939"/>
                    <a:pt x="10518" y="14770"/>
                    <a:pt x="8776" y="14601"/>
                  </a:cubicBezTo>
                  <a:cubicBezTo>
                    <a:pt x="7034" y="14433"/>
                    <a:pt x="5292" y="14264"/>
                    <a:pt x="3724" y="15023"/>
                  </a:cubicBezTo>
                  <a:cubicBezTo>
                    <a:pt x="2157" y="15783"/>
                    <a:pt x="763" y="17470"/>
                    <a:pt x="241" y="18736"/>
                  </a:cubicBezTo>
                  <a:cubicBezTo>
                    <a:pt x="-282" y="20001"/>
                    <a:pt x="66" y="20845"/>
                    <a:pt x="1112" y="21183"/>
                  </a:cubicBezTo>
                  <a:cubicBezTo>
                    <a:pt x="2157" y="21520"/>
                    <a:pt x="3899" y="21351"/>
                    <a:pt x="5989" y="20254"/>
                  </a:cubicBezTo>
                  <a:cubicBezTo>
                    <a:pt x="8079" y="19158"/>
                    <a:pt x="10518" y="17133"/>
                    <a:pt x="12434" y="13926"/>
                  </a:cubicBezTo>
                  <a:cubicBezTo>
                    <a:pt x="14350" y="10720"/>
                    <a:pt x="15744" y="6333"/>
                    <a:pt x="16266" y="3632"/>
                  </a:cubicBezTo>
                  <a:cubicBezTo>
                    <a:pt x="16789" y="932"/>
                    <a:pt x="16441" y="-80"/>
                    <a:pt x="15918" y="4"/>
                  </a:cubicBezTo>
                  <a:cubicBezTo>
                    <a:pt x="15395" y="89"/>
                    <a:pt x="14699" y="1270"/>
                    <a:pt x="14350" y="3717"/>
                  </a:cubicBezTo>
                  <a:cubicBezTo>
                    <a:pt x="14002" y="6164"/>
                    <a:pt x="14002" y="9876"/>
                    <a:pt x="14176" y="12154"/>
                  </a:cubicBezTo>
                  <a:cubicBezTo>
                    <a:pt x="14350" y="14433"/>
                    <a:pt x="14699" y="15276"/>
                    <a:pt x="15570" y="15951"/>
                  </a:cubicBezTo>
                  <a:cubicBezTo>
                    <a:pt x="16441" y="16626"/>
                    <a:pt x="17834" y="17133"/>
                    <a:pt x="18879" y="17301"/>
                  </a:cubicBezTo>
                  <a:cubicBezTo>
                    <a:pt x="19924" y="17470"/>
                    <a:pt x="20621" y="17301"/>
                    <a:pt x="21318" y="17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4726993" y="8062693"/>
              <a:ext cx="112930" cy="93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848" fill="norm" stroke="1" extrusionOk="0">
                  <a:moveTo>
                    <a:pt x="3341" y="8167"/>
                  </a:moveTo>
                  <a:cubicBezTo>
                    <a:pt x="5341" y="8167"/>
                    <a:pt x="7341" y="8167"/>
                    <a:pt x="8941" y="6758"/>
                  </a:cubicBezTo>
                  <a:cubicBezTo>
                    <a:pt x="10541" y="5350"/>
                    <a:pt x="11741" y="2532"/>
                    <a:pt x="11341" y="1124"/>
                  </a:cubicBezTo>
                  <a:cubicBezTo>
                    <a:pt x="10941" y="-285"/>
                    <a:pt x="8941" y="-285"/>
                    <a:pt x="7341" y="654"/>
                  </a:cubicBezTo>
                  <a:cubicBezTo>
                    <a:pt x="5741" y="1593"/>
                    <a:pt x="4541" y="3472"/>
                    <a:pt x="3341" y="5585"/>
                  </a:cubicBezTo>
                  <a:cubicBezTo>
                    <a:pt x="2141" y="7698"/>
                    <a:pt x="941" y="10045"/>
                    <a:pt x="341" y="12393"/>
                  </a:cubicBezTo>
                  <a:cubicBezTo>
                    <a:pt x="-259" y="14741"/>
                    <a:pt x="-259" y="17089"/>
                    <a:pt x="1941" y="18732"/>
                  </a:cubicBezTo>
                  <a:cubicBezTo>
                    <a:pt x="4141" y="20376"/>
                    <a:pt x="8541" y="21315"/>
                    <a:pt x="12141" y="20611"/>
                  </a:cubicBezTo>
                  <a:cubicBezTo>
                    <a:pt x="15741" y="19906"/>
                    <a:pt x="18541" y="17558"/>
                    <a:pt x="21341" y="15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4890722" y="7900544"/>
              <a:ext cx="101601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168"/>
                  </a:moveTo>
                  <a:cubicBezTo>
                    <a:pt x="19350" y="0"/>
                    <a:pt x="17100" y="-169"/>
                    <a:pt x="13500" y="337"/>
                  </a:cubicBezTo>
                  <a:cubicBezTo>
                    <a:pt x="9900" y="843"/>
                    <a:pt x="4950" y="2025"/>
                    <a:pt x="2475" y="4050"/>
                  </a:cubicBezTo>
                  <a:cubicBezTo>
                    <a:pt x="0" y="6075"/>
                    <a:pt x="0" y="8943"/>
                    <a:pt x="675" y="11222"/>
                  </a:cubicBezTo>
                  <a:cubicBezTo>
                    <a:pt x="1350" y="13500"/>
                    <a:pt x="2700" y="15187"/>
                    <a:pt x="3600" y="16537"/>
                  </a:cubicBezTo>
                  <a:cubicBezTo>
                    <a:pt x="4500" y="17887"/>
                    <a:pt x="4950" y="18900"/>
                    <a:pt x="4275" y="19659"/>
                  </a:cubicBezTo>
                  <a:cubicBezTo>
                    <a:pt x="3600" y="20419"/>
                    <a:pt x="1800" y="20925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4839922" y="8066534"/>
              <a:ext cx="196851" cy="8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10033"/>
                  </a:moveTo>
                  <a:cubicBezTo>
                    <a:pt x="2323" y="7333"/>
                    <a:pt x="4645" y="4633"/>
                    <a:pt x="7084" y="3013"/>
                  </a:cubicBezTo>
                  <a:cubicBezTo>
                    <a:pt x="9523" y="1393"/>
                    <a:pt x="12077" y="853"/>
                    <a:pt x="14168" y="853"/>
                  </a:cubicBezTo>
                  <a:cubicBezTo>
                    <a:pt x="16258" y="853"/>
                    <a:pt x="17884" y="1393"/>
                    <a:pt x="18116" y="1123"/>
                  </a:cubicBezTo>
                  <a:cubicBezTo>
                    <a:pt x="18348" y="853"/>
                    <a:pt x="17187" y="-227"/>
                    <a:pt x="16142" y="43"/>
                  </a:cubicBezTo>
                  <a:cubicBezTo>
                    <a:pt x="15097" y="313"/>
                    <a:pt x="14168" y="1933"/>
                    <a:pt x="13355" y="4093"/>
                  </a:cubicBezTo>
                  <a:cubicBezTo>
                    <a:pt x="12542" y="6253"/>
                    <a:pt x="11845" y="8953"/>
                    <a:pt x="11497" y="11653"/>
                  </a:cubicBezTo>
                  <a:cubicBezTo>
                    <a:pt x="11148" y="14353"/>
                    <a:pt x="11148" y="17053"/>
                    <a:pt x="11729" y="18403"/>
                  </a:cubicBezTo>
                  <a:cubicBezTo>
                    <a:pt x="12310" y="19753"/>
                    <a:pt x="13471" y="19753"/>
                    <a:pt x="14516" y="17593"/>
                  </a:cubicBezTo>
                  <a:cubicBezTo>
                    <a:pt x="15561" y="15433"/>
                    <a:pt x="16490" y="11113"/>
                    <a:pt x="16955" y="10303"/>
                  </a:cubicBezTo>
                  <a:cubicBezTo>
                    <a:pt x="17419" y="9493"/>
                    <a:pt x="17419" y="12193"/>
                    <a:pt x="17884" y="14353"/>
                  </a:cubicBezTo>
                  <a:cubicBezTo>
                    <a:pt x="18348" y="16513"/>
                    <a:pt x="19277" y="18133"/>
                    <a:pt x="19974" y="19213"/>
                  </a:cubicBezTo>
                  <a:cubicBezTo>
                    <a:pt x="20671" y="20293"/>
                    <a:pt x="21135" y="20833"/>
                    <a:pt x="21600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5081222" y="7989245"/>
              <a:ext cx="137585" cy="16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1994" y="11491"/>
                  </a:moveTo>
                  <a:cubicBezTo>
                    <a:pt x="997" y="12558"/>
                    <a:pt x="0" y="13625"/>
                    <a:pt x="0" y="14691"/>
                  </a:cubicBezTo>
                  <a:cubicBezTo>
                    <a:pt x="0" y="15758"/>
                    <a:pt x="997" y="16825"/>
                    <a:pt x="2160" y="16825"/>
                  </a:cubicBezTo>
                  <a:cubicBezTo>
                    <a:pt x="3323" y="16825"/>
                    <a:pt x="4652" y="15758"/>
                    <a:pt x="5317" y="16158"/>
                  </a:cubicBezTo>
                  <a:cubicBezTo>
                    <a:pt x="5982" y="16558"/>
                    <a:pt x="5982" y="18425"/>
                    <a:pt x="6812" y="19625"/>
                  </a:cubicBezTo>
                  <a:cubicBezTo>
                    <a:pt x="7643" y="20825"/>
                    <a:pt x="9305" y="21358"/>
                    <a:pt x="10634" y="21091"/>
                  </a:cubicBezTo>
                  <a:cubicBezTo>
                    <a:pt x="11963" y="20825"/>
                    <a:pt x="12960" y="19758"/>
                    <a:pt x="14622" y="16958"/>
                  </a:cubicBezTo>
                  <a:cubicBezTo>
                    <a:pt x="16283" y="14158"/>
                    <a:pt x="18609" y="9625"/>
                    <a:pt x="19938" y="6158"/>
                  </a:cubicBezTo>
                  <a:cubicBezTo>
                    <a:pt x="21268" y="2691"/>
                    <a:pt x="21600" y="291"/>
                    <a:pt x="21600" y="25"/>
                  </a:cubicBezTo>
                  <a:cubicBezTo>
                    <a:pt x="21600" y="-242"/>
                    <a:pt x="21268" y="1625"/>
                    <a:pt x="20935" y="5358"/>
                  </a:cubicBezTo>
                  <a:cubicBezTo>
                    <a:pt x="20603" y="9091"/>
                    <a:pt x="20271" y="14691"/>
                    <a:pt x="19938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5272193" y="7947110"/>
              <a:ext cx="3763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fill="norm" stroke="1" extrusionOk="0">
                  <a:moveTo>
                    <a:pt x="21333" y="0"/>
                  </a:moveTo>
                  <a:cubicBezTo>
                    <a:pt x="15333" y="3323"/>
                    <a:pt x="9333" y="6646"/>
                    <a:pt x="5733" y="9692"/>
                  </a:cubicBezTo>
                  <a:cubicBezTo>
                    <a:pt x="2133" y="12738"/>
                    <a:pt x="933" y="15508"/>
                    <a:pt x="333" y="17354"/>
                  </a:cubicBezTo>
                  <a:cubicBezTo>
                    <a:pt x="-267" y="19200"/>
                    <a:pt x="-267" y="20123"/>
                    <a:pt x="2133" y="20677"/>
                  </a:cubicBezTo>
                  <a:cubicBezTo>
                    <a:pt x="4533" y="21231"/>
                    <a:pt x="9333" y="21415"/>
                    <a:pt x="141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5290772" y="8074110"/>
              <a:ext cx="76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5642139" y="8021358"/>
              <a:ext cx="101930" cy="143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0921" fill="norm" stroke="1" extrusionOk="0">
                  <a:moveTo>
                    <a:pt x="20718" y="3988"/>
                  </a:moveTo>
                  <a:cubicBezTo>
                    <a:pt x="19837" y="2445"/>
                    <a:pt x="18955" y="902"/>
                    <a:pt x="17412" y="285"/>
                  </a:cubicBezTo>
                  <a:cubicBezTo>
                    <a:pt x="15869" y="-332"/>
                    <a:pt x="13665" y="-23"/>
                    <a:pt x="10800" y="1982"/>
                  </a:cubicBezTo>
                  <a:cubicBezTo>
                    <a:pt x="7935" y="3988"/>
                    <a:pt x="4408" y="7691"/>
                    <a:pt x="2424" y="10468"/>
                  </a:cubicBezTo>
                  <a:cubicBezTo>
                    <a:pt x="441" y="13245"/>
                    <a:pt x="0" y="15097"/>
                    <a:pt x="0" y="16794"/>
                  </a:cubicBezTo>
                  <a:cubicBezTo>
                    <a:pt x="0" y="18491"/>
                    <a:pt x="441" y="20034"/>
                    <a:pt x="3086" y="20651"/>
                  </a:cubicBezTo>
                  <a:cubicBezTo>
                    <a:pt x="5731" y="21268"/>
                    <a:pt x="10580" y="20959"/>
                    <a:pt x="14327" y="18337"/>
                  </a:cubicBezTo>
                  <a:cubicBezTo>
                    <a:pt x="18073" y="15714"/>
                    <a:pt x="20718" y="10777"/>
                    <a:pt x="21159" y="7845"/>
                  </a:cubicBezTo>
                  <a:cubicBezTo>
                    <a:pt x="21600" y="4914"/>
                    <a:pt x="19837" y="3988"/>
                    <a:pt x="18073" y="3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5836872" y="808681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5901271" y="8031476"/>
              <a:ext cx="146979" cy="117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0968" fill="norm" stroke="1" extrusionOk="0">
                  <a:moveTo>
                    <a:pt x="12648" y="5359"/>
                  </a:moveTo>
                  <a:cubicBezTo>
                    <a:pt x="12040" y="3464"/>
                    <a:pt x="11432" y="1570"/>
                    <a:pt x="10367" y="622"/>
                  </a:cubicBezTo>
                  <a:cubicBezTo>
                    <a:pt x="9302" y="-325"/>
                    <a:pt x="7781" y="-325"/>
                    <a:pt x="5956" y="1570"/>
                  </a:cubicBezTo>
                  <a:cubicBezTo>
                    <a:pt x="4130" y="3464"/>
                    <a:pt x="2001" y="7254"/>
                    <a:pt x="936" y="10096"/>
                  </a:cubicBezTo>
                  <a:cubicBezTo>
                    <a:pt x="-129" y="12938"/>
                    <a:pt x="-129" y="14833"/>
                    <a:pt x="175" y="16728"/>
                  </a:cubicBezTo>
                  <a:cubicBezTo>
                    <a:pt x="479" y="18622"/>
                    <a:pt x="1088" y="20517"/>
                    <a:pt x="3826" y="20896"/>
                  </a:cubicBezTo>
                  <a:cubicBezTo>
                    <a:pt x="6564" y="21275"/>
                    <a:pt x="11432" y="20138"/>
                    <a:pt x="14778" y="17864"/>
                  </a:cubicBezTo>
                  <a:cubicBezTo>
                    <a:pt x="18125" y="15591"/>
                    <a:pt x="19950" y="12180"/>
                    <a:pt x="20710" y="9338"/>
                  </a:cubicBezTo>
                  <a:cubicBezTo>
                    <a:pt x="21471" y="6496"/>
                    <a:pt x="21167" y="4222"/>
                    <a:pt x="19950" y="2896"/>
                  </a:cubicBezTo>
                  <a:cubicBezTo>
                    <a:pt x="18733" y="1570"/>
                    <a:pt x="16603" y="1191"/>
                    <a:pt x="15234" y="1570"/>
                  </a:cubicBezTo>
                  <a:cubicBezTo>
                    <a:pt x="13865" y="1949"/>
                    <a:pt x="13257" y="3086"/>
                    <a:pt x="12648" y="4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6066283" y="8014708"/>
              <a:ext cx="66710" cy="16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2" h="21347" fill="norm" stroke="1" extrusionOk="0">
                  <a:moveTo>
                    <a:pt x="16909" y="3527"/>
                  </a:moveTo>
                  <a:cubicBezTo>
                    <a:pt x="15003" y="2447"/>
                    <a:pt x="13097" y="1367"/>
                    <a:pt x="10556" y="692"/>
                  </a:cubicBezTo>
                  <a:cubicBezTo>
                    <a:pt x="8015" y="17"/>
                    <a:pt x="4839" y="-253"/>
                    <a:pt x="2615" y="287"/>
                  </a:cubicBezTo>
                  <a:cubicBezTo>
                    <a:pt x="392" y="827"/>
                    <a:pt x="-879" y="2177"/>
                    <a:pt x="709" y="3932"/>
                  </a:cubicBezTo>
                  <a:cubicBezTo>
                    <a:pt x="2297" y="5687"/>
                    <a:pt x="6745" y="7847"/>
                    <a:pt x="9921" y="9602"/>
                  </a:cubicBezTo>
                  <a:cubicBezTo>
                    <a:pt x="13097" y="11357"/>
                    <a:pt x="15003" y="12707"/>
                    <a:pt x="16909" y="14057"/>
                  </a:cubicBezTo>
                  <a:cubicBezTo>
                    <a:pt x="18815" y="15407"/>
                    <a:pt x="20721" y="16757"/>
                    <a:pt x="19768" y="17972"/>
                  </a:cubicBezTo>
                  <a:cubicBezTo>
                    <a:pt x="18815" y="19187"/>
                    <a:pt x="15003" y="20267"/>
                    <a:pt x="11192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6052772" y="8004260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4400"/>
                    <a:pt x="9463" y="7200"/>
                    <a:pt x="13063" y="3600"/>
                  </a:cubicBezTo>
                  <a:cubicBezTo>
                    <a:pt x="16663" y="0"/>
                    <a:pt x="191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6211522" y="7915360"/>
              <a:ext cx="12346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4" h="21600" fill="norm" stroke="1" extrusionOk="0">
                  <a:moveTo>
                    <a:pt x="13810" y="0"/>
                  </a:moveTo>
                  <a:cubicBezTo>
                    <a:pt x="15934" y="2492"/>
                    <a:pt x="18059" y="4985"/>
                    <a:pt x="19475" y="7477"/>
                  </a:cubicBezTo>
                  <a:cubicBezTo>
                    <a:pt x="20892" y="9969"/>
                    <a:pt x="21600" y="12462"/>
                    <a:pt x="18236" y="14815"/>
                  </a:cubicBezTo>
                  <a:cubicBezTo>
                    <a:pt x="14872" y="17169"/>
                    <a:pt x="7436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6313122" y="8207460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6619624" y="8047090"/>
              <a:ext cx="356359" cy="296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287" fill="norm" stroke="1" extrusionOk="0">
                  <a:moveTo>
                    <a:pt x="660" y="1942"/>
                  </a:moveTo>
                  <a:cubicBezTo>
                    <a:pt x="279" y="1333"/>
                    <a:pt x="-102" y="725"/>
                    <a:pt x="25" y="344"/>
                  </a:cubicBezTo>
                  <a:cubicBezTo>
                    <a:pt x="152" y="-36"/>
                    <a:pt x="787" y="-188"/>
                    <a:pt x="2058" y="344"/>
                  </a:cubicBezTo>
                  <a:cubicBezTo>
                    <a:pt x="3329" y="877"/>
                    <a:pt x="5234" y="2094"/>
                    <a:pt x="6378" y="4071"/>
                  </a:cubicBezTo>
                  <a:cubicBezTo>
                    <a:pt x="7522" y="6049"/>
                    <a:pt x="7903" y="8787"/>
                    <a:pt x="7903" y="10460"/>
                  </a:cubicBezTo>
                  <a:cubicBezTo>
                    <a:pt x="7903" y="12133"/>
                    <a:pt x="7522" y="12742"/>
                    <a:pt x="6886" y="13198"/>
                  </a:cubicBezTo>
                  <a:cubicBezTo>
                    <a:pt x="6251" y="13654"/>
                    <a:pt x="5362" y="13958"/>
                    <a:pt x="4917" y="12818"/>
                  </a:cubicBezTo>
                  <a:cubicBezTo>
                    <a:pt x="4472" y="11677"/>
                    <a:pt x="4472" y="9091"/>
                    <a:pt x="5743" y="6809"/>
                  </a:cubicBezTo>
                  <a:cubicBezTo>
                    <a:pt x="7013" y="4527"/>
                    <a:pt x="9554" y="2550"/>
                    <a:pt x="11143" y="1561"/>
                  </a:cubicBezTo>
                  <a:cubicBezTo>
                    <a:pt x="12731" y="573"/>
                    <a:pt x="13366" y="573"/>
                    <a:pt x="13811" y="953"/>
                  </a:cubicBezTo>
                  <a:cubicBezTo>
                    <a:pt x="14256" y="1333"/>
                    <a:pt x="14510" y="2094"/>
                    <a:pt x="14510" y="2854"/>
                  </a:cubicBezTo>
                  <a:cubicBezTo>
                    <a:pt x="14510" y="3615"/>
                    <a:pt x="14256" y="4375"/>
                    <a:pt x="13938" y="4451"/>
                  </a:cubicBezTo>
                  <a:cubicBezTo>
                    <a:pt x="13620" y="4527"/>
                    <a:pt x="13239" y="3919"/>
                    <a:pt x="12858" y="3919"/>
                  </a:cubicBezTo>
                  <a:cubicBezTo>
                    <a:pt x="12477" y="3919"/>
                    <a:pt x="12096" y="4527"/>
                    <a:pt x="11778" y="5440"/>
                  </a:cubicBezTo>
                  <a:cubicBezTo>
                    <a:pt x="11460" y="6353"/>
                    <a:pt x="11206" y="7570"/>
                    <a:pt x="11333" y="8482"/>
                  </a:cubicBezTo>
                  <a:cubicBezTo>
                    <a:pt x="11460" y="9395"/>
                    <a:pt x="11969" y="10004"/>
                    <a:pt x="12604" y="10308"/>
                  </a:cubicBezTo>
                  <a:cubicBezTo>
                    <a:pt x="13239" y="10612"/>
                    <a:pt x="14002" y="10612"/>
                    <a:pt x="15018" y="10004"/>
                  </a:cubicBezTo>
                  <a:cubicBezTo>
                    <a:pt x="16034" y="9395"/>
                    <a:pt x="17305" y="8178"/>
                    <a:pt x="18385" y="7037"/>
                  </a:cubicBezTo>
                  <a:cubicBezTo>
                    <a:pt x="19465" y="5897"/>
                    <a:pt x="20354" y="4832"/>
                    <a:pt x="20863" y="3843"/>
                  </a:cubicBezTo>
                  <a:cubicBezTo>
                    <a:pt x="21371" y="2854"/>
                    <a:pt x="21498" y="1942"/>
                    <a:pt x="21307" y="1713"/>
                  </a:cubicBezTo>
                  <a:cubicBezTo>
                    <a:pt x="21117" y="1485"/>
                    <a:pt x="20609" y="1942"/>
                    <a:pt x="20100" y="3767"/>
                  </a:cubicBezTo>
                  <a:cubicBezTo>
                    <a:pt x="19592" y="5592"/>
                    <a:pt x="19084" y="8787"/>
                    <a:pt x="19147" y="11449"/>
                  </a:cubicBezTo>
                  <a:cubicBezTo>
                    <a:pt x="19211" y="14111"/>
                    <a:pt x="19846" y="16240"/>
                    <a:pt x="20227" y="17761"/>
                  </a:cubicBezTo>
                  <a:cubicBezTo>
                    <a:pt x="20609" y="19282"/>
                    <a:pt x="20736" y="20195"/>
                    <a:pt x="20354" y="20727"/>
                  </a:cubicBezTo>
                  <a:cubicBezTo>
                    <a:pt x="19973" y="21260"/>
                    <a:pt x="19084" y="21412"/>
                    <a:pt x="18449" y="21184"/>
                  </a:cubicBezTo>
                  <a:cubicBezTo>
                    <a:pt x="17813" y="20956"/>
                    <a:pt x="17432" y="20347"/>
                    <a:pt x="17051" y="1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6979872" y="8004260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6998314" y="8069408"/>
              <a:ext cx="81440" cy="14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0" h="21356" fill="norm" stroke="1" extrusionOk="0">
                  <a:moveTo>
                    <a:pt x="152" y="9147"/>
                  </a:moveTo>
                  <a:cubicBezTo>
                    <a:pt x="5947" y="7269"/>
                    <a:pt x="11742" y="5391"/>
                    <a:pt x="15430" y="3826"/>
                  </a:cubicBezTo>
                  <a:cubicBezTo>
                    <a:pt x="19118" y="2260"/>
                    <a:pt x="20698" y="1008"/>
                    <a:pt x="20171" y="382"/>
                  </a:cubicBezTo>
                  <a:cubicBezTo>
                    <a:pt x="19644" y="-244"/>
                    <a:pt x="17010" y="-244"/>
                    <a:pt x="13322" y="1478"/>
                  </a:cubicBezTo>
                  <a:cubicBezTo>
                    <a:pt x="9635" y="3199"/>
                    <a:pt x="4893" y="6643"/>
                    <a:pt x="2259" y="9617"/>
                  </a:cubicBezTo>
                  <a:cubicBezTo>
                    <a:pt x="-375" y="12591"/>
                    <a:pt x="-902" y="15095"/>
                    <a:pt x="1732" y="16973"/>
                  </a:cubicBezTo>
                  <a:cubicBezTo>
                    <a:pt x="4366" y="18852"/>
                    <a:pt x="10161" y="20104"/>
                    <a:pt x="15957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7101468" y="8094862"/>
              <a:ext cx="107005" cy="134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0762" fill="norm" stroke="1" extrusionOk="0">
                  <a:moveTo>
                    <a:pt x="21411" y="1701"/>
                  </a:moveTo>
                  <a:cubicBezTo>
                    <a:pt x="19717" y="719"/>
                    <a:pt x="18023" y="-263"/>
                    <a:pt x="15058" y="64"/>
                  </a:cubicBezTo>
                  <a:cubicBezTo>
                    <a:pt x="12093" y="392"/>
                    <a:pt x="7858" y="2028"/>
                    <a:pt x="4893" y="4482"/>
                  </a:cubicBezTo>
                  <a:cubicBezTo>
                    <a:pt x="1929" y="6937"/>
                    <a:pt x="235" y="10210"/>
                    <a:pt x="23" y="13319"/>
                  </a:cubicBezTo>
                  <a:cubicBezTo>
                    <a:pt x="-189" y="16428"/>
                    <a:pt x="1082" y="19373"/>
                    <a:pt x="4046" y="20355"/>
                  </a:cubicBezTo>
                  <a:cubicBezTo>
                    <a:pt x="7011" y="21337"/>
                    <a:pt x="11670" y="20355"/>
                    <a:pt x="16329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7256362" y="7920020"/>
              <a:ext cx="79111" cy="34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31" fill="norm" stroke="1" extrusionOk="0">
                  <a:moveTo>
                    <a:pt x="21245" y="2094"/>
                  </a:moveTo>
                  <a:cubicBezTo>
                    <a:pt x="21245" y="1166"/>
                    <a:pt x="21245" y="239"/>
                    <a:pt x="20108" y="40"/>
                  </a:cubicBezTo>
                  <a:cubicBezTo>
                    <a:pt x="18971" y="-159"/>
                    <a:pt x="16698" y="371"/>
                    <a:pt x="13856" y="2094"/>
                  </a:cubicBezTo>
                  <a:cubicBezTo>
                    <a:pt x="11013" y="3816"/>
                    <a:pt x="7603" y="6732"/>
                    <a:pt x="5045" y="9713"/>
                  </a:cubicBezTo>
                  <a:cubicBezTo>
                    <a:pt x="2487" y="12695"/>
                    <a:pt x="782" y="15743"/>
                    <a:pt x="213" y="17664"/>
                  </a:cubicBezTo>
                  <a:cubicBezTo>
                    <a:pt x="-355" y="19586"/>
                    <a:pt x="213" y="20381"/>
                    <a:pt x="1919" y="20845"/>
                  </a:cubicBezTo>
                  <a:cubicBezTo>
                    <a:pt x="3624" y="21308"/>
                    <a:pt x="6466" y="21441"/>
                    <a:pt x="8740" y="21242"/>
                  </a:cubicBezTo>
                  <a:cubicBezTo>
                    <a:pt x="11013" y="21043"/>
                    <a:pt x="12719" y="20513"/>
                    <a:pt x="14424" y="19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7228203" y="8099510"/>
              <a:ext cx="17712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6017" y="21600"/>
                  </a:moveTo>
                  <a:cubicBezTo>
                    <a:pt x="3222" y="19200"/>
                    <a:pt x="426" y="16800"/>
                    <a:pt x="45" y="14400"/>
                  </a:cubicBezTo>
                  <a:cubicBezTo>
                    <a:pt x="-336" y="12000"/>
                    <a:pt x="1697" y="9600"/>
                    <a:pt x="5636" y="7200"/>
                  </a:cubicBezTo>
                  <a:cubicBezTo>
                    <a:pt x="9575" y="4800"/>
                    <a:pt x="15419" y="2400"/>
                    <a:pt x="212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7641920" y="7947110"/>
              <a:ext cx="18791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9173" y="1800"/>
                  </a:moveTo>
                  <a:cubicBezTo>
                    <a:pt x="9173" y="900"/>
                    <a:pt x="9173" y="0"/>
                    <a:pt x="9053" y="0"/>
                  </a:cubicBezTo>
                  <a:cubicBezTo>
                    <a:pt x="8933" y="0"/>
                    <a:pt x="8693" y="900"/>
                    <a:pt x="8213" y="3675"/>
                  </a:cubicBezTo>
                  <a:cubicBezTo>
                    <a:pt x="7733" y="6450"/>
                    <a:pt x="7013" y="11100"/>
                    <a:pt x="6413" y="14175"/>
                  </a:cubicBezTo>
                  <a:cubicBezTo>
                    <a:pt x="5813" y="17250"/>
                    <a:pt x="5333" y="18750"/>
                    <a:pt x="4733" y="19800"/>
                  </a:cubicBezTo>
                  <a:cubicBezTo>
                    <a:pt x="4133" y="20850"/>
                    <a:pt x="3413" y="21450"/>
                    <a:pt x="2573" y="20925"/>
                  </a:cubicBezTo>
                  <a:cubicBezTo>
                    <a:pt x="1733" y="20400"/>
                    <a:pt x="773" y="18750"/>
                    <a:pt x="293" y="17475"/>
                  </a:cubicBezTo>
                  <a:cubicBezTo>
                    <a:pt x="-187" y="16200"/>
                    <a:pt x="-187" y="15300"/>
                    <a:pt x="1133" y="14250"/>
                  </a:cubicBezTo>
                  <a:cubicBezTo>
                    <a:pt x="2453" y="13200"/>
                    <a:pt x="5093" y="12000"/>
                    <a:pt x="8333" y="10200"/>
                  </a:cubicBezTo>
                  <a:cubicBezTo>
                    <a:pt x="11573" y="8400"/>
                    <a:pt x="15413" y="6000"/>
                    <a:pt x="17813" y="4350"/>
                  </a:cubicBezTo>
                  <a:cubicBezTo>
                    <a:pt x="20213" y="2700"/>
                    <a:pt x="21173" y="1800"/>
                    <a:pt x="21293" y="1875"/>
                  </a:cubicBezTo>
                  <a:cubicBezTo>
                    <a:pt x="21413" y="1950"/>
                    <a:pt x="20693" y="3000"/>
                    <a:pt x="19493" y="6075"/>
                  </a:cubicBezTo>
                  <a:cubicBezTo>
                    <a:pt x="18293" y="9150"/>
                    <a:pt x="16613" y="14250"/>
                    <a:pt x="15653" y="17175"/>
                  </a:cubicBezTo>
                  <a:cubicBezTo>
                    <a:pt x="14693" y="20100"/>
                    <a:pt x="14453" y="20850"/>
                    <a:pt x="142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7819081" y="8213810"/>
              <a:ext cx="68032" cy="6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9" h="21178" fill="norm" stroke="1" extrusionOk="0">
                  <a:moveTo>
                    <a:pt x="14944" y="0"/>
                  </a:moveTo>
                  <a:cubicBezTo>
                    <a:pt x="11768" y="675"/>
                    <a:pt x="8591" y="1350"/>
                    <a:pt x="6050" y="3037"/>
                  </a:cubicBezTo>
                  <a:cubicBezTo>
                    <a:pt x="3509" y="4725"/>
                    <a:pt x="1603" y="7425"/>
                    <a:pt x="650" y="10462"/>
                  </a:cubicBezTo>
                  <a:cubicBezTo>
                    <a:pt x="-303" y="13500"/>
                    <a:pt x="-303" y="16875"/>
                    <a:pt x="1285" y="18900"/>
                  </a:cubicBezTo>
                  <a:cubicBezTo>
                    <a:pt x="2873" y="20925"/>
                    <a:pt x="6050" y="21600"/>
                    <a:pt x="9226" y="20925"/>
                  </a:cubicBezTo>
                  <a:cubicBezTo>
                    <a:pt x="12403" y="20250"/>
                    <a:pt x="15579" y="18225"/>
                    <a:pt x="17803" y="15525"/>
                  </a:cubicBezTo>
                  <a:cubicBezTo>
                    <a:pt x="20026" y="12825"/>
                    <a:pt x="21297" y="9450"/>
                    <a:pt x="19709" y="7087"/>
                  </a:cubicBezTo>
                  <a:cubicBezTo>
                    <a:pt x="18121" y="4725"/>
                    <a:pt x="13673" y="3375"/>
                    <a:pt x="9226" y="2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9164272" y="1952710"/>
              <a:ext cx="457201" cy="658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00" y="0"/>
                  </a:moveTo>
                  <a:cubicBezTo>
                    <a:pt x="16700" y="83"/>
                    <a:pt x="16300" y="167"/>
                    <a:pt x="16250" y="312"/>
                  </a:cubicBezTo>
                  <a:cubicBezTo>
                    <a:pt x="16200" y="458"/>
                    <a:pt x="16500" y="667"/>
                    <a:pt x="16850" y="906"/>
                  </a:cubicBezTo>
                  <a:cubicBezTo>
                    <a:pt x="17200" y="1146"/>
                    <a:pt x="17600" y="1416"/>
                    <a:pt x="18000" y="1670"/>
                  </a:cubicBezTo>
                  <a:cubicBezTo>
                    <a:pt x="18400" y="1923"/>
                    <a:pt x="18800" y="2159"/>
                    <a:pt x="19150" y="2416"/>
                  </a:cubicBezTo>
                  <a:cubicBezTo>
                    <a:pt x="19500" y="2673"/>
                    <a:pt x="19800" y="2951"/>
                    <a:pt x="20050" y="3225"/>
                  </a:cubicBezTo>
                  <a:cubicBezTo>
                    <a:pt x="20300" y="3499"/>
                    <a:pt x="20500" y="3770"/>
                    <a:pt x="20700" y="4020"/>
                  </a:cubicBezTo>
                  <a:cubicBezTo>
                    <a:pt x="20900" y="4270"/>
                    <a:pt x="21100" y="4499"/>
                    <a:pt x="21250" y="4735"/>
                  </a:cubicBezTo>
                  <a:cubicBezTo>
                    <a:pt x="21400" y="4971"/>
                    <a:pt x="21500" y="5214"/>
                    <a:pt x="21550" y="5461"/>
                  </a:cubicBezTo>
                  <a:cubicBezTo>
                    <a:pt x="21600" y="5707"/>
                    <a:pt x="21600" y="5957"/>
                    <a:pt x="21600" y="6218"/>
                  </a:cubicBezTo>
                  <a:cubicBezTo>
                    <a:pt x="21600" y="6478"/>
                    <a:pt x="21600" y="6749"/>
                    <a:pt x="21550" y="7013"/>
                  </a:cubicBezTo>
                  <a:cubicBezTo>
                    <a:pt x="21500" y="7276"/>
                    <a:pt x="21400" y="7533"/>
                    <a:pt x="21300" y="7801"/>
                  </a:cubicBezTo>
                  <a:cubicBezTo>
                    <a:pt x="21200" y="8068"/>
                    <a:pt x="21100" y="8346"/>
                    <a:pt x="20950" y="8627"/>
                  </a:cubicBezTo>
                  <a:cubicBezTo>
                    <a:pt x="20800" y="8908"/>
                    <a:pt x="20600" y="9193"/>
                    <a:pt x="20400" y="9477"/>
                  </a:cubicBezTo>
                  <a:cubicBezTo>
                    <a:pt x="20200" y="9762"/>
                    <a:pt x="20000" y="10047"/>
                    <a:pt x="19750" y="10342"/>
                  </a:cubicBezTo>
                  <a:cubicBezTo>
                    <a:pt x="19500" y="10637"/>
                    <a:pt x="19200" y="10942"/>
                    <a:pt x="18850" y="11248"/>
                  </a:cubicBezTo>
                  <a:cubicBezTo>
                    <a:pt x="18500" y="11553"/>
                    <a:pt x="18100" y="11859"/>
                    <a:pt x="17800" y="12116"/>
                  </a:cubicBezTo>
                  <a:cubicBezTo>
                    <a:pt x="17500" y="12373"/>
                    <a:pt x="17300" y="12581"/>
                    <a:pt x="17000" y="12838"/>
                  </a:cubicBezTo>
                  <a:cubicBezTo>
                    <a:pt x="16700" y="13095"/>
                    <a:pt x="16300" y="13400"/>
                    <a:pt x="16050" y="13657"/>
                  </a:cubicBezTo>
                  <a:cubicBezTo>
                    <a:pt x="15800" y="13914"/>
                    <a:pt x="15700" y="14122"/>
                    <a:pt x="15450" y="14376"/>
                  </a:cubicBezTo>
                  <a:cubicBezTo>
                    <a:pt x="15200" y="14629"/>
                    <a:pt x="14800" y="14928"/>
                    <a:pt x="14450" y="15216"/>
                  </a:cubicBezTo>
                  <a:cubicBezTo>
                    <a:pt x="14100" y="15504"/>
                    <a:pt x="13800" y="15782"/>
                    <a:pt x="13450" y="16059"/>
                  </a:cubicBezTo>
                  <a:cubicBezTo>
                    <a:pt x="13100" y="16337"/>
                    <a:pt x="12700" y="16615"/>
                    <a:pt x="12250" y="16889"/>
                  </a:cubicBezTo>
                  <a:cubicBezTo>
                    <a:pt x="11800" y="17163"/>
                    <a:pt x="11300" y="17434"/>
                    <a:pt x="10700" y="17691"/>
                  </a:cubicBezTo>
                  <a:cubicBezTo>
                    <a:pt x="10100" y="17948"/>
                    <a:pt x="9400" y="18191"/>
                    <a:pt x="8700" y="18427"/>
                  </a:cubicBezTo>
                  <a:cubicBezTo>
                    <a:pt x="8000" y="18663"/>
                    <a:pt x="7300" y="18892"/>
                    <a:pt x="6450" y="19142"/>
                  </a:cubicBezTo>
                  <a:cubicBezTo>
                    <a:pt x="5600" y="19392"/>
                    <a:pt x="4600" y="19663"/>
                    <a:pt x="3650" y="19927"/>
                  </a:cubicBezTo>
                  <a:cubicBezTo>
                    <a:pt x="2700" y="20191"/>
                    <a:pt x="1800" y="20447"/>
                    <a:pt x="1200" y="20725"/>
                  </a:cubicBezTo>
                  <a:cubicBezTo>
                    <a:pt x="600" y="21003"/>
                    <a:pt x="300" y="2130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9697677" y="2203276"/>
              <a:ext cx="114296" cy="354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91" fill="norm" stroke="1" extrusionOk="0">
                  <a:moveTo>
                    <a:pt x="18850" y="2125"/>
                  </a:moveTo>
                  <a:cubicBezTo>
                    <a:pt x="18457" y="1486"/>
                    <a:pt x="18064" y="847"/>
                    <a:pt x="16886" y="463"/>
                  </a:cubicBezTo>
                  <a:cubicBezTo>
                    <a:pt x="15708" y="80"/>
                    <a:pt x="13744" y="-48"/>
                    <a:pt x="11781" y="16"/>
                  </a:cubicBezTo>
                  <a:cubicBezTo>
                    <a:pt x="9817" y="80"/>
                    <a:pt x="7853" y="335"/>
                    <a:pt x="6675" y="783"/>
                  </a:cubicBezTo>
                  <a:cubicBezTo>
                    <a:pt x="5497" y="1230"/>
                    <a:pt x="5104" y="1869"/>
                    <a:pt x="5890" y="2380"/>
                  </a:cubicBezTo>
                  <a:cubicBezTo>
                    <a:pt x="6675" y="2892"/>
                    <a:pt x="8639" y="3275"/>
                    <a:pt x="10602" y="4425"/>
                  </a:cubicBezTo>
                  <a:cubicBezTo>
                    <a:pt x="12566" y="5576"/>
                    <a:pt x="14530" y="7493"/>
                    <a:pt x="14922" y="8835"/>
                  </a:cubicBezTo>
                  <a:cubicBezTo>
                    <a:pt x="15315" y="10177"/>
                    <a:pt x="14137" y="10944"/>
                    <a:pt x="12566" y="11519"/>
                  </a:cubicBezTo>
                  <a:cubicBezTo>
                    <a:pt x="10995" y="12094"/>
                    <a:pt x="9031" y="12477"/>
                    <a:pt x="6871" y="12605"/>
                  </a:cubicBezTo>
                  <a:cubicBezTo>
                    <a:pt x="4711" y="12733"/>
                    <a:pt x="2355" y="12605"/>
                    <a:pt x="1766" y="12286"/>
                  </a:cubicBezTo>
                  <a:cubicBezTo>
                    <a:pt x="1177" y="11966"/>
                    <a:pt x="2355" y="11455"/>
                    <a:pt x="3730" y="11391"/>
                  </a:cubicBezTo>
                  <a:cubicBezTo>
                    <a:pt x="5104" y="11327"/>
                    <a:pt x="6675" y="11711"/>
                    <a:pt x="7461" y="12286"/>
                  </a:cubicBezTo>
                  <a:cubicBezTo>
                    <a:pt x="8246" y="12861"/>
                    <a:pt x="8246" y="13628"/>
                    <a:pt x="7068" y="14778"/>
                  </a:cubicBezTo>
                  <a:cubicBezTo>
                    <a:pt x="5890" y="15928"/>
                    <a:pt x="3533" y="17462"/>
                    <a:pt x="1962" y="18676"/>
                  </a:cubicBezTo>
                  <a:cubicBezTo>
                    <a:pt x="391" y="19890"/>
                    <a:pt x="-394" y="20785"/>
                    <a:pt x="195" y="21169"/>
                  </a:cubicBezTo>
                  <a:cubicBezTo>
                    <a:pt x="784" y="21552"/>
                    <a:pt x="2748" y="21424"/>
                    <a:pt x="6479" y="20913"/>
                  </a:cubicBezTo>
                  <a:cubicBezTo>
                    <a:pt x="10210" y="20402"/>
                    <a:pt x="15708" y="19507"/>
                    <a:pt x="21206" y="186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9838183" y="2310427"/>
              <a:ext cx="116459" cy="356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423" fill="norm" stroke="1" extrusionOk="0">
                  <a:moveTo>
                    <a:pt x="20318" y="2922"/>
                  </a:moveTo>
                  <a:cubicBezTo>
                    <a:pt x="17665" y="1906"/>
                    <a:pt x="15013" y="889"/>
                    <a:pt x="12739" y="381"/>
                  </a:cubicBezTo>
                  <a:cubicBezTo>
                    <a:pt x="10465" y="-127"/>
                    <a:pt x="8571" y="-127"/>
                    <a:pt x="6297" y="381"/>
                  </a:cubicBezTo>
                  <a:cubicBezTo>
                    <a:pt x="4023" y="889"/>
                    <a:pt x="1371" y="1906"/>
                    <a:pt x="423" y="2732"/>
                  </a:cubicBezTo>
                  <a:cubicBezTo>
                    <a:pt x="-524" y="3558"/>
                    <a:pt x="234" y="4193"/>
                    <a:pt x="1560" y="4574"/>
                  </a:cubicBezTo>
                  <a:cubicBezTo>
                    <a:pt x="2887" y="4955"/>
                    <a:pt x="4781" y="5082"/>
                    <a:pt x="6676" y="4955"/>
                  </a:cubicBezTo>
                  <a:cubicBezTo>
                    <a:pt x="8571" y="4828"/>
                    <a:pt x="10465" y="4447"/>
                    <a:pt x="12360" y="3939"/>
                  </a:cubicBezTo>
                  <a:cubicBezTo>
                    <a:pt x="14255" y="3431"/>
                    <a:pt x="16150" y="2795"/>
                    <a:pt x="17097" y="2922"/>
                  </a:cubicBezTo>
                  <a:cubicBezTo>
                    <a:pt x="18044" y="3049"/>
                    <a:pt x="18044" y="3939"/>
                    <a:pt x="18423" y="5908"/>
                  </a:cubicBezTo>
                  <a:cubicBezTo>
                    <a:pt x="18802" y="7878"/>
                    <a:pt x="19560" y="10927"/>
                    <a:pt x="20129" y="13214"/>
                  </a:cubicBezTo>
                  <a:cubicBezTo>
                    <a:pt x="20697" y="15501"/>
                    <a:pt x="21076" y="17026"/>
                    <a:pt x="20697" y="18169"/>
                  </a:cubicBezTo>
                  <a:cubicBezTo>
                    <a:pt x="20318" y="19313"/>
                    <a:pt x="19181" y="20075"/>
                    <a:pt x="17665" y="20584"/>
                  </a:cubicBezTo>
                  <a:cubicBezTo>
                    <a:pt x="16150" y="21092"/>
                    <a:pt x="14255" y="21346"/>
                    <a:pt x="12171" y="21409"/>
                  </a:cubicBezTo>
                  <a:cubicBezTo>
                    <a:pt x="10087" y="21473"/>
                    <a:pt x="7813" y="21346"/>
                    <a:pt x="5918" y="20393"/>
                  </a:cubicBezTo>
                  <a:cubicBezTo>
                    <a:pt x="4023" y="19440"/>
                    <a:pt x="2508" y="17661"/>
                    <a:pt x="3076" y="16454"/>
                  </a:cubicBezTo>
                  <a:cubicBezTo>
                    <a:pt x="3644" y="15247"/>
                    <a:pt x="6297" y="14612"/>
                    <a:pt x="8950" y="139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9989772" y="2473410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10091372" y="2486110"/>
              <a:ext cx="508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0199322" y="2460710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0337801" y="2358566"/>
              <a:ext cx="104939" cy="313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42" fill="norm" stroke="1" extrusionOk="0">
                  <a:moveTo>
                    <a:pt x="20985" y="2629"/>
                  </a:moveTo>
                  <a:cubicBezTo>
                    <a:pt x="19689" y="1909"/>
                    <a:pt x="18393" y="1189"/>
                    <a:pt x="15801" y="685"/>
                  </a:cubicBezTo>
                  <a:cubicBezTo>
                    <a:pt x="13209" y="181"/>
                    <a:pt x="9321" y="-107"/>
                    <a:pt x="6729" y="37"/>
                  </a:cubicBezTo>
                  <a:cubicBezTo>
                    <a:pt x="4137" y="181"/>
                    <a:pt x="2841" y="757"/>
                    <a:pt x="1761" y="1477"/>
                  </a:cubicBezTo>
                  <a:cubicBezTo>
                    <a:pt x="681" y="2197"/>
                    <a:pt x="-183" y="3061"/>
                    <a:pt x="33" y="3781"/>
                  </a:cubicBezTo>
                  <a:cubicBezTo>
                    <a:pt x="249" y="4501"/>
                    <a:pt x="1545" y="5077"/>
                    <a:pt x="3273" y="5221"/>
                  </a:cubicBezTo>
                  <a:cubicBezTo>
                    <a:pt x="5001" y="5365"/>
                    <a:pt x="7161" y="5077"/>
                    <a:pt x="9105" y="4573"/>
                  </a:cubicBezTo>
                  <a:cubicBezTo>
                    <a:pt x="11049" y="4069"/>
                    <a:pt x="12777" y="3349"/>
                    <a:pt x="14505" y="2773"/>
                  </a:cubicBezTo>
                  <a:cubicBezTo>
                    <a:pt x="16233" y="2197"/>
                    <a:pt x="17961" y="1765"/>
                    <a:pt x="18825" y="2125"/>
                  </a:cubicBezTo>
                  <a:cubicBezTo>
                    <a:pt x="19689" y="2485"/>
                    <a:pt x="19689" y="3637"/>
                    <a:pt x="20121" y="5941"/>
                  </a:cubicBezTo>
                  <a:cubicBezTo>
                    <a:pt x="20553" y="8245"/>
                    <a:pt x="21417" y="11701"/>
                    <a:pt x="21417" y="14149"/>
                  </a:cubicBezTo>
                  <a:cubicBezTo>
                    <a:pt x="21417" y="16597"/>
                    <a:pt x="20553" y="18037"/>
                    <a:pt x="19041" y="19117"/>
                  </a:cubicBezTo>
                  <a:cubicBezTo>
                    <a:pt x="17529" y="20197"/>
                    <a:pt x="15369" y="20917"/>
                    <a:pt x="13209" y="21205"/>
                  </a:cubicBezTo>
                  <a:cubicBezTo>
                    <a:pt x="11049" y="21493"/>
                    <a:pt x="8889" y="21349"/>
                    <a:pt x="7161" y="20557"/>
                  </a:cubicBezTo>
                  <a:cubicBezTo>
                    <a:pt x="5433" y="19765"/>
                    <a:pt x="4137" y="18325"/>
                    <a:pt x="4353" y="17317"/>
                  </a:cubicBezTo>
                  <a:cubicBezTo>
                    <a:pt x="4569" y="16309"/>
                    <a:pt x="6297" y="15733"/>
                    <a:pt x="8025" y="15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10478722" y="2463796"/>
              <a:ext cx="62559" cy="12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933" fill="norm" stroke="1" extrusionOk="0">
                  <a:moveTo>
                    <a:pt x="17280" y="3859"/>
                  </a:moveTo>
                  <a:cubicBezTo>
                    <a:pt x="15840" y="2029"/>
                    <a:pt x="14400" y="198"/>
                    <a:pt x="12600" y="15"/>
                  </a:cubicBezTo>
                  <a:cubicBezTo>
                    <a:pt x="10800" y="-168"/>
                    <a:pt x="8640" y="1296"/>
                    <a:pt x="8280" y="3127"/>
                  </a:cubicBezTo>
                  <a:cubicBezTo>
                    <a:pt x="7920" y="4957"/>
                    <a:pt x="9360" y="7154"/>
                    <a:pt x="11160" y="8985"/>
                  </a:cubicBezTo>
                  <a:cubicBezTo>
                    <a:pt x="12960" y="10815"/>
                    <a:pt x="15120" y="12279"/>
                    <a:pt x="17280" y="13927"/>
                  </a:cubicBezTo>
                  <a:cubicBezTo>
                    <a:pt x="19440" y="15574"/>
                    <a:pt x="21600" y="17405"/>
                    <a:pt x="21240" y="18869"/>
                  </a:cubicBezTo>
                  <a:cubicBezTo>
                    <a:pt x="20880" y="20334"/>
                    <a:pt x="18000" y="21432"/>
                    <a:pt x="14040" y="20700"/>
                  </a:cubicBezTo>
                  <a:cubicBezTo>
                    <a:pt x="10080" y="19968"/>
                    <a:pt x="5040" y="17405"/>
                    <a:pt x="0" y="148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10497772" y="2416260"/>
              <a:ext cx="101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10631122" y="2225760"/>
              <a:ext cx="99384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600" fill="norm" stroke="1" extrusionOk="0">
                  <a:moveTo>
                    <a:pt x="2645" y="655"/>
                  </a:moveTo>
                  <a:cubicBezTo>
                    <a:pt x="4408" y="327"/>
                    <a:pt x="6171" y="0"/>
                    <a:pt x="8155" y="0"/>
                  </a:cubicBezTo>
                  <a:cubicBezTo>
                    <a:pt x="10139" y="0"/>
                    <a:pt x="12343" y="327"/>
                    <a:pt x="13886" y="1145"/>
                  </a:cubicBezTo>
                  <a:cubicBezTo>
                    <a:pt x="15429" y="1964"/>
                    <a:pt x="16310" y="3273"/>
                    <a:pt x="14547" y="4855"/>
                  </a:cubicBezTo>
                  <a:cubicBezTo>
                    <a:pt x="12784" y="6436"/>
                    <a:pt x="8376" y="8291"/>
                    <a:pt x="5731" y="9491"/>
                  </a:cubicBezTo>
                  <a:cubicBezTo>
                    <a:pt x="3086" y="10691"/>
                    <a:pt x="2204" y="11236"/>
                    <a:pt x="2645" y="11673"/>
                  </a:cubicBezTo>
                  <a:cubicBezTo>
                    <a:pt x="3086" y="12109"/>
                    <a:pt x="4849" y="12436"/>
                    <a:pt x="7935" y="12927"/>
                  </a:cubicBezTo>
                  <a:cubicBezTo>
                    <a:pt x="11020" y="13418"/>
                    <a:pt x="15429" y="14073"/>
                    <a:pt x="18073" y="14782"/>
                  </a:cubicBezTo>
                  <a:cubicBezTo>
                    <a:pt x="20718" y="15491"/>
                    <a:pt x="21600" y="16255"/>
                    <a:pt x="19616" y="17345"/>
                  </a:cubicBezTo>
                  <a:cubicBezTo>
                    <a:pt x="17633" y="18436"/>
                    <a:pt x="12784" y="19855"/>
                    <a:pt x="9037" y="20618"/>
                  </a:cubicBezTo>
                  <a:cubicBezTo>
                    <a:pt x="5290" y="21382"/>
                    <a:pt x="2645" y="214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10954972" y="2390860"/>
              <a:ext cx="152401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438"/>
                  </a:moveTo>
                  <a:cubicBezTo>
                    <a:pt x="1200" y="7101"/>
                    <a:pt x="2400" y="9764"/>
                    <a:pt x="3150" y="12132"/>
                  </a:cubicBezTo>
                  <a:cubicBezTo>
                    <a:pt x="3900" y="14499"/>
                    <a:pt x="4200" y="16570"/>
                    <a:pt x="4800" y="18345"/>
                  </a:cubicBezTo>
                  <a:cubicBezTo>
                    <a:pt x="5400" y="20121"/>
                    <a:pt x="6300" y="21600"/>
                    <a:pt x="7050" y="21600"/>
                  </a:cubicBezTo>
                  <a:cubicBezTo>
                    <a:pt x="7800" y="21600"/>
                    <a:pt x="8400" y="20121"/>
                    <a:pt x="9600" y="17014"/>
                  </a:cubicBezTo>
                  <a:cubicBezTo>
                    <a:pt x="10800" y="13907"/>
                    <a:pt x="12600" y="9173"/>
                    <a:pt x="14700" y="6066"/>
                  </a:cubicBezTo>
                  <a:cubicBezTo>
                    <a:pt x="16800" y="2959"/>
                    <a:pt x="19200" y="14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11124220" y="2407794"/>
              <a:ext cx="102833" cy="16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399" fill="norm" stroke="1" extrusionOk="0">
                  <a:moveTo>
                    <a:pt x="19500" y="1094"/>
                  </a:moveTo>
                  <a:cubicBezTo>
                    <a:pt x="15265" y="547"/>
                    <a:pt x="11029" y="0"/>
                    <a:pt x="7853" y="0"/>
                  </a:cubicBezTo>
                  <a:cubicBezTo>
                    <a:pt x="4676" y="0"/>
                    <a:pt x="2559" y="547"/>
                    <a:pt x="1288" y="1504"/>
                  </a:cubicBezTo>
                  <a:cubicBezTo>
                    <a:pt x="18" y="2461"/>
                    <a:pt x="-406" y="3828"/>
                    <a:pt x="441" y="4785"/>
                  </a:cubicBezTo>
                  <a:cubicBezTo>
                    <a:pt x="1288" y="5742"/>
                    <a:pt x="3406" y="6289"/>
                    <a:pt x="6794" y="7382"/>
                  </a:cubicBezTo>
                  <a:cubicBezTo>
                    <a:pt x="10182" y="8476"/>
                    <a:pt x="14841" y="10116"/>
                    <a:pt x="17594" y="11620"/>
                  </a:cubicBezTo>
                  <a:cubicBezTo>
                    <a:pt x="20347" y="13124"/>
                    <a:pt x="21194" y="14491"/>
                    <a:pt x="20135" y="16132"/>
                  </a:cubicBezTo>
                  <a:cubicBezTo>
                    <a:pt x="19076" y="17772"/>
                    <a:pt x="16112" y="19686"/>
                    <a:pt x="13359" y="20643"/>
                  </a:cubicBezTo>
                  <a:cubicBezTo>
                    <a:pt x="10606" y="21600"/>
                    <a:pt x="8065" y="21600"/>
                    <a:pt x="6794" y="20916"/>
                  </a:cubicBezTo>
                  <a:cubicBezTo>
                    <a:pt x="5523" y="20233"/>
                    <a:pt x="5523" y="18866"/>
                    <a:pt x="6582" y="17362"/>
                  </a:cubicBezTo>
                  <a:cubicBezTo>
                    <a:pt x="7641" y="15858"/>
                    <a:pt x="9759" y="14218"/>
                    <a:pt x="11876" y="125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11410056" y="2271663"/>
              <a:ext cx="141817" cy="364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21600" y="2894"/>
                  </a:moveTo>
                  <a:cubicBezTo>
                    <a:pt x="18699" y="1901"/>
                    <a:pt x="15797" y="908"/>
                    <a:pt x="13540" y="412"/>
                  </a:cubicBezTo>
                  <a:cubicBezTo>
                    <a:pt x="11284" y="-85"/>
                    <a:pt x="9672" y="-85"/>
                    <a:pt x="8382" y="163"/>
                  </a:cubicBezTo>
                  <a:cubicBezTo>
                    <a:pt x="7093" y="412"/>
                    <a:pt x="6125" y="908"/>
                    <a:pt x="5642" y="1467"/>
                  </a:cubicBezTo>
                  <a:cubicBezTo>
                    <a:pt x="5158" y="2025"/>
                    <a:pt x="5158" y="2646"/>
                    <a:pt x="6448" y="3577"/>
                  </a:cubicBezTo>
                  <a:cubicBezTo>
                    <a:pt x="7737" y="4508"/>
                    <a:pt x="10316" y="5749"/>
                    <a:pt x="12090" y="7239"/>
                  </a:cubicBezTo>
                  <a:cubicBezTo>
                    <a:pt x="13863" y="8729"/>
                    <a:pt x="14830" y="10467"/>
                    <a:pt x="14185" y="11770"/>
                  </a:cubicBezTo>
                  <a:cubicBezTo>
                    <a:pt x="13540" y="13074"/>
                    <a:pt x="11284" y="13943"/>
                    <a:pt x="9188" y="14501"/>
                  </a:cubicBezTo>
                  <a:cubicBezTo>
                    <a:pt x="7093" y="15060"/>
                    <a:pt x="5158" y="15308"/>
                    <a:pt x="3385" y="15370"/>
                  </a:cubicBezTo>
                  <a:cubicBezTo>
                    <a:pt x="1612" y="15432"/>
                    <a:pt x="0" y="15308"/>
                    <a:pt x="0" y="15184"/>
                  </a:cubicBezTo>
                  <a:cubicBezTo>
                    <a:pt x="0" y="15060"/>
                    <a:pt x="1612" y="14936"/>
                    <a:pt x="2901" y="15122"/>
                  </a:cubicBezTo>
                  <a:cubicBezTo>
                    <a:pt x="4191" y="15308"/>
                    <a:pt x="5158" y="15805"/>
                    <a:pt x="5481" y="16922"/>
                  </a:cubicBezTo>
                  <a:cubicBezTo>
                    <a:pt x="5803" y="18039"/>
                    <a:pt x="5481" y="19777"/>
                    <a:pt x="6125" y="20646"/>
                  </a:cubicBezTo>
                  <a:cubicBezTo>
                    <a:pt x="6770" y="21515"/>
                    <a:pt x="8382" y="21515"/>
                    <a:pt x="10800" y="21081"/>
                  </a:cubicBezTo>
                  <a:cubicBezTo>
                    <a:pt x="13218" y="20646"/>
                    <a:pt x="16442" y="19777"/>
                    <a:pt x="19666" y="189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11564572" y="2327360"/>
              <a:ext cx="9725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15166" y="0"/>
                  </a:moveTo>
                  <a:cubicBezTo>
                    <a:pt x="13328" y="600"/>
                    <a:pt x="11489" y="1200"/>
                    <a:pt x="10570" y="3375"/>
                  </a:cubicBezTo>
                  <a:cubicBezTo>
                    <a:pt x="9651" y="5550"/>
                    <a:pt x="9651" y="9300"/>
                    <a:pt x="9191" y="12300"/>
                  </a:cubicBezTo>
                  <a:cubicBezTo>
                    <a:pt x="8732" y="15300"/>
                    <a:pt x="7813" y="17550"/>
                    <a:pt x="6894" y="19050"/>
                  </a:cubicBezTo>
                  <a:cubicBezTo>
                    <a:pt x="5974" y="20550"/>
                    <a:pt x="5055" y="21300"/>
                    <a:pt x="4596" y="21225"/>
                  </a:cubicBezTo>
                  <a:cubicBezTo>
                    <a:pt x="4136" y="21150"/>
                    <a:pt x="4136" y="20250"/>
                    <a:pt x="5055" y="18975"/>
                  </a:cubicBezTo>
                  <a:cubicBezTo>
                    <a:pt x="5974" y="17700"/>
                    <a:pt x="7813" y="16050"/>
                    <a:pt x="9651" y="15000"/>
                  </a:cubicBezTo>
                  <a:cubicBezTo>
                    <a:pt x="11489" y="13950"/>
                    <a:pt x="13328" y="13500"/>
                    <a:pt x="15166" y="13500"/>
                  </a:cubicBezTo>
                  <a:cubicBezTo>
                    <a:pt x="17004" y="13500"/>
                    <a:pt x="18843" y="13950"/>
                    <a:pt x="19991" y="14550"/>
                  </a:cubicBezTo>
                  <a:cubicBezTo>
                    <a:pt x="21140" y="15150"/>
                    <a:pt x="21600" y="15900"/>
                    <a:pt x="20451" y="16950"/>
                  </a:cubicBezTo>
                  <a:cubicBezTo>
                    <a:pt x="19302" y="18000"/>
                    <a:pt x="16545" y="19350"/>
                    <a:pt x="13787" y="20250"/>
                  </a:cubicBezTo>
                  <a:cubicBezTo>
                    <a:pt x="11030" y="21150"/>
                    <a:pt x="8272" y="21600"/>
                    <a:pt x="5974" y="21600"/>
                  </a:cubicBezTo>
                  <a:cubicBezTo>
                    <a:pt x="3677" y="21600"/>
                    <a:pt x="1838" y="21150"/>
                    <a:pt x="0" y="207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11678872" y="2613110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11793172" y="2625810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11983672" y="261311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12123372" y="2365460"/>
              <a:ext cx="113508" cy="340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2000" y="0"/>
                  </a:moveTo>
                  <a:cubicBezTo>
                    <a:pt x="11200" y="3086"/>
                    <a:pt x="10400" y="6171"/>
                    <a:pt x="9200" y="9257"/>
                  </a:cubicBezTo>
                  <a:cubicBezTo>
                    <a:pt x="8000" y="12343"/>
                    <a:pt x="6400" y="15429"/>
                    <a:pt x="5000" y="17441"/>
                  </a:cubicBezTo>
                  <a:cubicBezTo>
                    <a:pt x="3600" y="19453"/>
                    <a:pt x="2400" y="20393"/>
                    <a:pt x="1800" y="20460"/>
                  </a:cubicBezTo>
                  <a:cubicBezTo>
                    <a:pt x="1200" y="20527"/>
                    <a:pt x="1200" y="19722"/>
                    <a:pt x="2400" y="18514"/>
                  </a:cubicBezTo>
                  <a:cubicBezTo>
                    <a:pt x="3600" y="17307"/>
                    <a:pt x="6000" y="15697"/>
                    <a:pt x="8000" y="14624"/>
                  </a:cubicBezTo>
                  <a:cubicBezTo>
                    <a:pt x="10000" y="13550"/>
                    <a:pt x="11600" y="13014"/>
                    <a:pt x="13200" y="12947"/>
                  </a:cubicBezTo>
                  <a:cubicBezTo>
                    <a:pt x="14800" y="12880"/>
                    <a:pt x="16400" y="13282"/>
                    <a:pt x="17800" y="14154"/>
                  </a:cubicBezTo>
                  <a:cubicBezTo>
                    <a:pt x="19200" y="15026"/>
                    <a:pt x="20400" y="16368"/>
                    <a:pt x="21000" y="17374"/>
                  </a:cubicBezTo>
                  <a:cubicBezTo>
                    <a:pt x="21600" y="18380"/>
                    <a:pt x="21600" y="19051"/>
                    <a:pt x="21000" y="19655"/>
                  </a:cubicBezTo>
                  <a:cubicBezTo>
                    <a:pt x="20400" y="20258"/>
                    <a:pt x="19200" y="20795"/>
                    <a:pt x="16600" y="21130"/>
                  </a:cubicBezTo>
                  <a:cubicBezTo>
                    <a:pt x="14000" y="21466"/>
                    <a:pt x="10000" y="21600"/>
                    <a:pt x="7000" y="21600"/>
                  </a:cubicBezTo>
                  <a:cubicBezTo>
                    <a:pt x="4000" y="21600"/>
                    <a:pt x="2000" y="21466"/>
                    <a:pt x="1000" y="21265"/>
                  </a:cubicBezTo>
                  <a:cubicBezTo>
                    <a:pt x="0" y="21063"/>
                    <a:pt x="0" y="20795"/>
                    <a:pt x="0" y="205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2250372" y="2651210"/>
              <a:ext cx="6773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225" y="0"/>
                  </a:moveTo>
                  <a:cubicBezTo>
                    <a:pt x="14850" y="0"/>
                    <a:pt x="11475" y="0"/>
                    <a:pt x="9450" y="783"/>
                  </a:cubicBezTo>
                  <a:cubicBezTo>
                    <a:pt x="7425" y="1565"/>
                    <a:pt x="6750" y="3130"/>
                    <a:pt x="8100" y="4539"/>
                  </a:cubicBezTo>
                  <a:cubicBezTo>
                    <a:pt x="9450" y="5948"/>
                    <a:pt x="12825" y="7200"/>
                    <a:pt x="15862" y="8609"/>
                  </a:cubicBezTo>
                  <a:cubicBezTo>
                    <a:pt x="18900" y="10017"/>
                    <a:pt x="21600" y="11583"/>
                    <a:pt x="21600" y="13617"/>
                  </a:cubicBezTo>
                  <a:cubicBezTo>
                    <a:pt x="21600" y="15652"/>
                    <a:pt x="18900" y="18157"/>
                    <a:pt x="14850" y="19565"/>
                  </a:cubicBezTo>
                  <a:cubicBezTo>
                    <a:pt x="10800" y="20974"/>
                    <a:pt x="5400" y="212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12301172" y="2606760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2440872" y="2359110"/>
              <a:ext cx="108304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600" fill="norm" stroke="1" extrusionOk="0">
                  <a:moveTo>
                    <a:pt x="0" y="0"/>
                  </a:moveTo>
                  <a:cubicBezTo>
                    <a:pt x="2038" y="95"/>
                    <a:pt x="4075" y="189"/>
                    <a:pt x="6317" y="663"/>
                  </a:cubicBezTo>
                  <a:cubicBezTo>
                    <a:pt x="8558" y="1137"/>
                    <a:pt x="11004" y="1989"/>
                    <a:pt x="12430" y="2795"/>
                  </a:cubicBezTo>
                  <a:cubicBezTo>
                    <a:pt x="13857" y="3600"/>
                    <a:pt x="14264" y="4358"/>
                    <a:pt x="13245" y="5163"/>
                  </a:cubicBezTo>
                  <a:cubicBezTo>
                    <a:pt x="12226" y="5968"/>
                    <a:pt x="9781" y="6821"/>
                    <a:pt x="8966" y="7721"/>
                  </a:cubicBezTo>
                  <a:cubicBezTo>
                    <a:pt x="8151" y="8621"/>
                    <a:pt x="8966" y="9568"/>
                    <a:pt x="11411" y="11037"/>
                  </a:cubicBezTo>
                  <a:cubicBezTo>
                    <a:pt x="13857" y="12505"/>
                    <a:pt x="17932" y="14495"/>
                    <a:pt x="19766" y="15963"/>
                  </a:cubicBezTo>
                  <a:cubicBezTo>
                    <a:pt x="21600" y="17432"/>
                    <a:pt x="21192" y="18379"/>
                    <a:pt x="17932" y="19232"/>
                  </a:cubicBezTo>
                  <a:cubicBezTo>
                    <a:pt x="14672" y="20084"/>
                    <a:pt x="8558" y="20842"/>
                    <a:pt x="244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10059622" y="2854410"/>
              <a:ext cx="12338" cy="26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19" fill="norm" stroke="1" extrusionOk="0">
                  <a:moveTo>
                    <a:pt x="0" y="0"/>
                  </a:moveTo>
                  <a:cubicBezTo>
                    <a:pt x="7200" y="4529"/>
                    <a:pt x="14400" y="9058"/>
                    <a:pt x="18000" y="12368"/>
                  </a:cubicBezTo>
                  <a:cubicBezTo>
                    <a:pt x="21600" y="15677"/>
                    <a:pt x="21600" y="17768"/>
                    <a:pt x="19800" y="19248"/>
                  </a:cubicBezTo>
                  <a:cubicBezTo>
                    <a:pt x="18000" y="20729"/>
                    <a:pt x="14400" y="21600"/>
                    <a:pt x="10800" y="21513"/>
                  </a:cubicBezTo>
                  <a:cubicBezTo>
                    <a:pt x="7200" y="21426"/>
                    <a:pt x="3600" y="20381"/>
                    <a:pt x="0" y="193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9900872" y="2797260"/>
              <a:ext cx="3175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08" y="18000"/>
                    <a:pt x="2016" y="14400"/>
                    <a:pt x="4824" y="10800"/>
                  </a:cubicBezTo>
                  <a:cubicBezTo>
                    <a:pt x="7632" y="7200"/>
                    <a:pt x="12240" y="3600"/>
                    <a:pt x="15336" y="1800"/>
                  </a:cubicBezTo>
                  <a:cubicBezTo>
                    <a:pt x="18432" y="0"/>
                    <a:pt x="2001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0126046" y="3051260"/>
              <a:ext cx="72772" cy="97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215" fill="norm" stroke="1" extrusionOk="0">
                  <a:moveTo>
                    <a:pt x="12108" y="2757"/>
                  </a:moveTo>
                  <a:cubicBezTo>
                    <a:pt x="9022" y="2757"/>
                    <a:pt x="5936" y="2757"/>
                    <a:pt x="3776" y="4136"/>
                  </a:cubicBezTo>
                  <a:cubicBezTo>
                    <a:pt x="1616" y="5515"/>
                    <a:pt x="382" y="8272"/>
                    <a:pt x="74" y="11260"/>
                  </a:cubicBezTo>
                  <a:cubicBezTo>
                    <a:pt x="-235" y="14247"/>
                    <a:pt x="382" y="17464"/>
                    <a:pt x="2851" y="19302"/>
                  </a:cubicBezTo>
                  <a:cubicBezTo>
                    <a:pt x="5319" y="21140"/>
                    <a:pt x="9639" y="21600"/>
                    <a:pt x="12725" y="20911"/>
                  </a:cubicBezTo>
                  <a:cubicBezTo>
                    <a:pt x="15811" y="20221"/>
                    <a:pt x="17662" y="18383"/>
                    <a:pt x="18896" y="16085"/>
                  </a:cubicBezTo>
                  <a:cubicBezTo>
                    <a:pt x="20131" y="13787"/>
                    <a:pt x="20748" y="11030"/>
                    <a:pt x="21056" y="8502"/>
                  </a:cubicBezTo>
                  <a:cubicBezTo>
                    <a:pt x="21365" y="5974"/>
                    <a:pt x="21365" y="3677"/>
                    <a:pt x="19822" y="2298"/>
                  </a:cubicBezTo>
                  <a:cubicBezTo>
                    <a:pt x="18279" y="919"/>
                    <a:pt x="15194" y="460"/>
                    <a:pt x="1210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0239753" y="2879810"/>
              <a:ext cx="79162" cy="28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497" fill="norm" stroke="1" extrusionOk="0">
                  <a:moveTo>
                    <a:pt x="6036" y="0"/>
                  </a:moveTo>
                  <a:cubicBezTo>
                    <a:pt x="6036" y="3546"/>
                    <a:pt x="6036" y="7093"/>
                    <a:pt x="6036" y="10155"/>
                  </a:cubicBezTo>
                  <a:cubicBezTo>
                    <a:pt x="6036" y="13218"/>
                    <a:pt x="6036" y="15797"/>
                    <a:pt x="5759" y="17490"/>
                  </a:cubicBezTo>
                  <a:cubicBezTo>
                    <a:pt x="5482" y="19182"/>
                    <a:pt x="4928" y="19988"/>
                    <a:pt x="4375" y="19988"/>
                  </a:cubicBezTo>
                  <a:cubicBezTo>
                    <a:pt x="3821" y="19988"/>
                    <a:pt x="3267" y="19182"/>
                    <a:pt x="3267" y="18376"/>
                  </a:cubicBezTo>
                  <a:cubicBezTo>
                    <a:pt x="3267" y="17570"/>
                    <a:pt x="3821" y="16764"/>
                    <a:pt x="5759" y="16119"/>
                  </a:cubicBezTo>
                  <a:cubicBezTo>
                    <a:pt x="7698" y="15475"/>
                    <a:pt x="11021" y="14991"/>
                    <a:pt x="13790" y="14991"/>
                  </a:cubicBezTo>
                  <a:cubicBezTo>
                    <a:pt x="16559" y="14991"/>
                    <a:pt x="18775" y="15475"/>
                    <a:pt x="19882" y="16119"/>
                  </a:cubicBezTo>
                  <a:cubicBezTo>
                    <a:pt x="20990" y="16764"/>
                    <a:pt x="20990" y="17570"/>
                    <a:pt x="19882" y="18296"/>
                  </a:cubicBezTo>
                  <a:cubicBezTo>
                    <a:pt x="18775" y="19021"/>
                    <a:pt x="16559" y="19666"/>
                    <a:pt x="14344" y="20230"/>
                  </a:cubicBezTo>
                  <a:cubicBezTo>
                    <a:pt x="12128" y="20794"/>
                    <a:pt x="9913" y="21278"/>
                    <a:pt x="7144" y="21439"/>
                  </a:cubicBezTo>
                  <a:cubicBezTo>
                    <a:pt x="4375" y="21600"/>
                    <a:pt x="1052" y="21439"/>
                    <a:pt x="221" y="20794"/>
                  </a:cubicBezTo>
                  <a:cubicBezTo>
                    <a:pt x="-610" y="20149"/>
                    <a:pt x="1052" y="19021"/>
                    <a:pt x="2713" y="178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10355162" y="3017258"/>
              <a:ext cx="73693" cy="135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5" h="21289" fill="norm" stroke="1" extrusionOk="0">
                  <a:moveTo>
                    <a:pt x="14813" y="4341"/>
                  </a:moveTo>
                  <a:cubicBezTo>
                    <a:pt x="14813" y="2680"/>
                    <a:pt x="14813" y="1018"/>
                    <a:pt x="13062" y="354"/>
                  </a:cubicBezTo>
                  <a:cubicBezTo>
                    <a:pt x="11311" y="-311"/>
                    <a:pt x="7808" y="21"/>
                    <a:pt x="5181" y="852"/>
                  </a:cubicBezTo>
                  <a:cubicBezTo>
                    <a:pt x="2554" y="1683"/>
                    <a:pt x="803" y="3012"/>
                    <a:pt x="219" y="4507"/>
                  </a:cubicBezTo>
                  <a:cubicBezTo>
                    <a:pt x="-365" y="6003"/>
                    <a:pt x="219" y="7664"/>
                    <a:pt x="1970" y="8827"/>
                  </a:cubicBezTo>
                  <a:cubicBezTo>
                    <a:pt x="3721" y="9991"/>
                    <a:pt x="6640" y="10655"/>
                    <a:pt x="9851" y="11486"/>
                  </a:cubicBezTo>
                  <a:cubicBezTo>
                    <a:pt x="13062" y="12317"/>
                    <a:pt x="16565" y="13314"/>
                    <a:pt x="18608" y="14643"/>
                  </a:cubicBezTo>
                  <a:cubicBezTo>
                    <a:pt x="20651" y="15972"/>
                    <a:pt x="21235" y="17634"/>
                    <a:pt x="18316" y="18797"/>
                  </a:cubicBezTo>
                  <a:cubicBezTo>
                    <a:pt x="15397" y="19960"/>
                    <a:pt x="8976" y="20624"/>
                    <a:pt x="2554" y="212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10774495" y="2860760"/>
              <a:ext cx="2172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000"/>
                    <a:pt x="4448" y="8000"/>
                    <a:pt x="1502" y="11600"/>
                  </a:cubicBezTo>
                  <a:cubicBezTo>
                    <a:pt x="-1443" y="15200"/>
                    <a:pt x="521" y="184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10808927" y="3033917"/>
              <a:ext cx="120646" cy="68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072" fill="norm" stroke="1" extrusionOk="0">
                  <a:moveTo>
                    <a:pt x="12289" y="13217"/>
                  </a:moveTo>
                  <a:cubicBezTo>
                    <a:pt x="12289" y="9945"/>
                    <a:pt x="12289" y="6672"/>
                    <a:pt x="11544" y="4054"/>
                  </a:cubicBezTo>
                  <a:cubicBezTo>
                    <a:pt x="10799" y="1436"/>
                    <a:pt x="9310" y="-528"/>
                    <a:pt x="7448" y="127"/>
                  </a:cubicBezTo>
                  <a:cubicBezTo>
                    <a:pt x="5586" y="781"/>
                    <a:pt x="3351" y="4054"/>
                    <a:pt x="1861" y="7981"/>
                  </a:cubicBezTo>
                  <a:cubicBezTo>
                    <a:pt x="372" y="11908"/>
                    <a:pt x="-373" y="16490"/>
                    <a:pt x="186" y="18781"/>
                  </a:cubicBezTo>
                  <a:cubicBezTo>
                    <a:pt x="744" y="21072"/>
                    <a:pt x="2606" y="21072"/>
                    <a:pt x="4468" y="20090"/>
                  </a:cubicBezTo>
                  <a:cubicBezTo>
                    <a:pt x="6330" y="19108"/>
                    <a:pt x="8193" y="17145"/>
                    <a:pt x="10986" y="17145"/>
                  </a:cubicBezTo>
                  <a:cubicBezTo>
                    <a:pt x="13779" y="17145"/>
                    <a:pt x="17503" y="19108"/>
                    <a:pt x="21227" y="210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10933478" y="3024639"/>
              <a:ext cx="203941" cy="247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261" fill="norm" stroke="1" extrusionOk="0">
                  <a:moveTo>
                    <a:pt x="255" y="2827"/>
                  </a:moveTo>
                  <a:cubicBezTo>
                    <a:pt x="34" y="1920"/>
                    <a:pt x="-186" y="1012"/>
                    <a:pt x="255" y="740"/>
                  </a:cubicBezTo>
                  <a:cubicBezTo>
                    <a:pt x="696" y="468"/>
                    <a:pt x="1798" y="831"/>
                    <a:pt x="3010" y="1738"/>
                  </a:cubicBezTo>
                  <a:cubicBezTo>
                    <a:pt x="4222" y="2646"/>
                    <a:pt x="5545" y="4098"/>
                    <a:pt x="6206" y="5278"/>
                  </a:cubicBezTo>
                  <a:cubicBezTo>
                    <a:pt x="6867" y="6457"/>
                    <a:pt x="6867" y="7365"/>
                    <a:pt x="6426" y="7547"/>
                  </a:cubicBezTo>
                  <a:cubicBezTo>
                    <a:pt x="5985" y="7728"/>
                    <a:pt x="5104" y="7184"/>
                    <a:pt x="4663" y="6457"/>
                  </a:cubicBezTo>
                  <a:cubicBezTo>
                    <a:pt x="4222" y="5731"/>
                    <a:pt x="4222" y="4824"/>
                    <a:pt x="4553" y="4007"/>
                  </a:cubicBezTo>
                  <a:cubicBezTo>
                    <a:pt x="4883" y="3190"/>
                    <a:pt x="5545" y="2464"/>
                    <a:pt x="7198" y="2010"/>
                  </a:cubicBezTo>
                  <a:cubicBezTo>
                    <a:pt x="8851" y="1557"/>
                    <a:pt x="11496" y="1375"/>
                    <a:pt x="13369" y="1012"/>
                  </a:cubicBezTo>
                  <a:cubicBezTo>
                    <a:pt x="15243" y="649"/>
                    <a:pt x="16345" y="105"/>
                    <a:pt x="16345" y="14"/>
                  </a:cubicBezTo>
                  <a:cubicBezTo>
                    <a:pt x="16345" y="-77"/>
                    <a:pt x="15243" y="286"/>
                    <a:pt x="14251" y="740"/>
                  </a:cubicBezTo>
                  <a:cubicBezTo>
                    <a:pt x="13259" y="1194"/>
                    <a:pt x="12377" y="1738"/>
                    <a:pt x="11826" y="2464"/>
                  </a:cubicBezTo>
                  <a:cubicBezTo>
                    <a:pt x="11275" y="3190"/>
                    <a:pt x="11055" y="4098"/>
                    <a:pt x="11496" y="4552"/>
                  </a:cubicBezTo>
                  <a:cubicBezTo>
                    <a:pt x="11936" y="5005"/>
                    <a:pt x="13038" y="5005"/>
                    <a:pt x="14141" y="4824"/>
                  </a:cubicBezTo>
                  <a:cubicBezTo>
                    <a:pt x="15243" y="4642"/>
                    <a:pt x="16345" y="4279"/>
                    <a:pt x="17336" y="4461"/>
                  </a:cubicBezTo>
                  <a:cubicBezTo>
                    <a:pt x="18328" y="4642"/>
                    <a:pt x="19210" y="5368"/>
                    <a:pt x="19981" y="7274"/>
                  </a:cubicBezTo>
                  <a:cubicBezTo>
                    <a:pt x="20753" y="9180"/>
                    <a:pt x="21414" y="12266"/>
                    <a:pt x="21194" y="14716"/>
                  </a:cubicBezTo>
                  <a:cubicBezTo>
                    <a:pt x="20973" y="17167"/>
                    <a:pt x="19871" y="18982"/>
                    <a:pt x="18659" y="20071"/>
                  </a:cubicBezTo>
                  <a:cubicBezTo>
                    <a:pt x="17447" y="21160"/>
                    <a:pt x="16124" y="21523"/>
                    <a:pt x="15353" y="21069"/>
                  </a:cubicBezTo>
                  <a:cubicBezTo>
                    <a:pt x="14581" y="20615"/>
                    <a:pt x="14361" y="19345"/>
                    <a:pt x="14361" y="18256"/>
                  </a:cubicBezTo>
                  <a:cubicBezTo>
                    <a:pt x="14361" y="17167"/>
                    <a:pt x="14581" y="16259"/>
                    <a:pt x="14802" y="153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11183572" y="3014898"/>
              <a:ext cx="152401" cy="10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11892"/>
                  </a:moveTo>
                  <a:cubicBezTo>
                    <a:pt x="3000" y="11485"/>
                    <a:pt x="6000" y="11077"/>
                    <a:pt x="8100" y="10058"/>
                  </a:cubicBezTo>
                  <a:cubicBezTo>
                    <a:pt x="10200" y="9040"/>
                    <a:pt x="11400" y="7409"/>
                    <a:pt x="12000" y="5575"/>
                  </a:cubicBezTo>
                  <a:cubicBezTo>
                    <a:pt x="12600" y="3741"/>
                    <a:pt x="12600" y="1704"/>
                    <a:pt x="11850" y="685"/>
                  </a:cubicBezTo>
                  <a:cubicBezTo>
                    <a:pt x="11100" y="-334"/>
                    <a:pt x="9600" y="-334"/>
                    <a:pt x="7500" y="1500"/>
                  </a:cubicBezTo>
                  <a:cubicBezTo>
                    <a:pt x="5400" y="3334"/>
                    <a:pt x="2700" y="7002"/>
                    <a:pt x="1350" y="10262"/>
                  </a:cubicBezTo>
                  <a:cubicBezTo>
                    <a:pt x="0" y="13523"/>
                    <a:pt x="0" y="16375"/>
                    <a:pt x="2100" y="18209"/>
                  </a:cubicBezTo>
                  <a:cubicBezTo>
                    <a:pt x="4200" y="20043"/>
                    <a:pt x="8400" y="20858"/>
                    <a:pt x="12000" y="21062"/>
                  </a:cubicBezTo>
                  <a:cubicBezTo>
                    <a:pt x="15600" y="21266"/>
                    <a:pt x="18600" y="20858"/>
                    <a:pt x="21600" y="204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9664117" y="3809600"/>
              <a:ext cx="125467" cy="1087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3" h="21513" fill="norm" stroke="1" extrusionOk="0">
                  <a:moveTo>
                    <a:pt x="293" y="2082"/>
                  </a:moveTo>
                  <a:cubicBezTo>
                    <a:pt x="-50" y="1538"/>
                    <a:pt x="-393" y="994"/>
                    <a:pt x="1150" y="596"/>
                  </a:cubicBezTo>
                  <a:cubicBezTo>
                    <a:pt x="2693" y="198"/>
                    <a:pt x="6121" y="-53"/>
                    <a:pt x="10064" y="10"/>
                  </a:cubicBezTo>
                  <a:cubicBezTo>
                    <a:pt x="14007" y="73"/>
                    <a:pt x="18464" y="449"/>
                    <a:pt x="19836" y="1245"/>
                  </a:cubicBezTo>
                  <a:cubicBezTo>
                    <a:pt x="21207" y="2040"/>
                    <a:pt x="19493" y="3254"/>
                    <a:pt x="17093" y="4363"/>
                  </a:cubicBezTo>
                  <a:cubicBezTo>
                    <a:pt x="14693" y="5473"/>
                    <a:pt x="11607" y="6477"/>
                    <a:pt x="9550" y="7398"/>
                  </a:cubicBezTo>
                  <a:cubicBezTo>
                    <a:pt x="7493" y="8319"/>
                    <a:pt x="6464" y="9156"/>
                    <a:pt x="7321" y="10056"/>
                  </a:cubicBezTo>
                  <a:cubicBezTo>
                    <a:pt x="8178" y="10956"/>
                    <a:pt x="10921" y="11919"/>
                    <a:pt x="13493" y="12924"/>
                  </a:cubicBezTo>
                  <a:cubicBezTo>
                    <a:pt x="16064" y="13928"/>
                    <a:pt x="18464" y="14975"/>
                    <a:pt x="19493" y="16021"/>
                  </a:cubicBezTo>
                  <a:cubicBezTo>
                    <a:pt x="20521" y="17068"/>
                    <a:pt x="20178" y="18114"/>
                    <a:pt x="18807" y="18994"/>
                  </a:cubicBezTo>
                  <a:cubicBezTo>
                    <a:pt x="17436" y="19873"/>
                    <a:pt x="15036" y="20584"/>
                    <a:pt x="12978" y="21003"/>
                  </a:cubicBezTo>
                  <a:cubicBezTo>
                    <a:pt x="10921" y="21421"/>
                    <a:pt x="9207" y="21547"/>
                    <a:pt x="7493" y="21505"/>
                  </a:cubicBezTo>
                  <a:cubicBezTo>
                    <a:pt x="5778" y="21463"/>
                    <a:pt x="4064" y="21254"/>
                    <a:pt x="2350" y="210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9936151" y="3837531"/>
              <a:ext cx="148872" cy="37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35" fill="norm" stroke="1" extrusionOk="0">
                  <a:moveTo>
                    <a:pt x="15921" y="13024"/>
                  </a:moveTo>
                  <a:cubicBezTo>
                    <a:pt x="14400" y="12784"/>
                    <a:pt x="12879" y="12544"/>
                    <a:pt x="10293" y="13384"/>
                  </a:cubicBezTo>
                  <a:cubicBezTo>
                    <a:pt x="7707" y="14224"/>
                    <a:pt x="4056" y="16144"/>
                    <a:pt x="2079" y="17524"/>
                  </a:cubicBezTo>
                  <a:cubicBezTo>
                    <a:pt x="101" y="18904"/>
                    <a:pt x="-203" y="19744"/>
                    <a:pt x="101" y="20404"/>
                  </a:cubicBezTo>
                  <a:cubicBezTo>
                    <a:pt x="405" y="21064"/>
                    <a:pt x="1318" y="21544"/>
                    <a:pt x="3448" y="21244"/>
                  </a:cubicBezTo>
                  <a:cubicBezTo>
                    <a:pt x="5577" y="20944"/>
                    <a:pt x="8924" y="19864"/>
                    <a:pt x="11358" y="17104"/>
                  </a:cubicBezTo>
                  <a:cubicBezTo>
                    <a:pt x="13791" y="14344"/>
                    <a:pt x="15312" y="9904"/>
                    <a:pt x="16073" y="7024"/>
                  </a:cubicBezTo>
                  <a:cubicBezTo>
                    <a:pt x="16834" y="4144"/>
                    <a:pt x="16834" y="2824"/>
                    <a:pt x="16682" y="1804"/>
                  </a:cubicBezTo>
                  <a:cubicBezTo>
                    <a:pt x="16529" y="784"/>
                    <a:pt x="16225" y="64"/>
                    <a:pt x="15769" y="4"/>
                  </a:cubicBezTo>
                  <a:cubicBezTo>
                    <a:pt x="15312" y="-56"/>
                    <a:pt x="14704" y="544"/>
                    <a:pt x="14248" y="2584"/>
                  </a:cubicBezTo>
                  <a:cubicBezTo>
                    <a:pt x="13791" y="4624"/>
                    <a:pt x="13487" y="8104"/>
                    <a:pt x="13639" y="10744"/>
                  </a:cubicBezTo>
                  <a:cubicBezTo>
                    <a:pt x="13791" y="13384"/>
                    <a:pt x="14400" y="15184"/>
                    <a:pt x="15312" y="16324"/>
                  </a:cubicBezTo>
                  <a:cubicBezTo>
                    <a:pt x="16225" y="17464"/>
                    <a:pt x="17442" y="17944"/>
                    <a:pt x="18507" y="17764"/>
                  </a:cubicBezTo>
                  <a:cubicBezTo>
                    <a:pt x="19572" y="17584"/>
                    <a:pt x="20484" y="16744"/>
                    <a:pt x="21397" y="159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0102850" y="4016460"/>
              <a:ext cx="1392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635"/>
                    <a:pt x="1783" y="11270"/>
                    <a:pt x="240" y="14870"/>
                  </a:cubicBezTo>
                  <a:cubicBezTo>
                    <a:pt x="-1303" y="18470"/>
                    <a:pt x="4868" y="2003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0134600" y="3932784"/>
              <a:ext cx="13923" cy="3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015" fill="norm" stroke="1" extrusionOk="0">
                  <a:moveTo>
                    <a:pt x="11040" y="20015"/>
                  </a:moveTo>
                  <a:cubicBezTo>
                    <a:pt x="4868" y="11375"/>
                    <a:pt x="-1303" y="2735"/>
                    <a:pt x="240" y="575"/>
                  </a:cubicBezTo>
                  <a:cubicBezTo>
                    <a:pt x="1783" y="-1585"/>
                    <a:pt x="11040" y="2735"/>
                    <a:pt x="20297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0206314" y="3794210"/>
              <a:ext cx="614033" cy="371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44" fill="norm" stroke="1" extrusionOk="0">
                  <a:moveTo>
                    <a:pt x="1537" y="0"/>
                  </a:moveTo>
                  <a:cubicBezTo>
                    <a:pt x="1166" y="3191"/>
                    <a:pt x="794" y="6382"/>
                    <a:pt x="535" y="9757"/>
                  </a:cubicBezTo>
                  <a:cubicBezTo>
                    <a:pt x="275" y="13132"/>
                    <a:pt x="126" y="16691"/>
                    <a:pt x="52" y="18777"/>
                  </a:cubicBezTo>
                  <a:cubicBezTo>
                    <a:pt x="-22" y="20864"/>
                    <a:pt x="-22" y="21477"/>
                    <a:pt x="89" y="21539"/>
                  </a:cubicBezTo>
                  <a:cubicBezTo>
                    <a:pt x="201" y="21600"/>
                    <a:pt x="423" y="21109"/>
                    <a:pt x="757" y="20066"/>
                  </a:cubicBezTo>
                  <a:cubicBezTo>
                    <a:pt x="1091" y="19023"/>
                    <a:pt x="1537" y="17427"/>
                    <a:pt x="1797" y="16323"/>
                  </a:cubicBezTo>
                  <a:cubicBezTo>
                    <a:pt x="2056" y="15218"/>
                    <a:pt x="2131" y="14605"/>
                    <a:pt x="2168" y="14666"/>
                  </a:cubicBezTo>
                  <a:cubicBezTo>
                    <a:pt x="2205" y="14727"/>
                    <a:pt x="2205" y="15464"/>
                    <a:pt x="2316" y="16445"/>
                  </a:cubicBezTo>
                  <a:cubicBezTo>
                    <a:pt x="2427" y="17427"/>
                    <a:pt x="2650" y="18655"/>
                    <a:pt x="2947" y="19391"/>
                  </a:cubicBezTo>
                  <a:cubicBezTo>
                    <a:pt x="3244" y="20127"/>
                    <a:pt x="3615" y="20373"/>
                    <a:pt x="4023" y="20127"/>
                  </a:cubicBezTo>
                  <a:cubicBezTo>
                    <a:pt x="4432" y="19882"/>
                    <a:pt x="4877" y="19145"/>
                    <a:pt x="5174" y="18409"/>
                  </a:cubicBezTo>
                  <a:cubicBezTo>
                    <a:pt x="5471" y="17673"/>
                    <a:pt x="5619" y="16936"/>
                    <a:pt x="5731" y="16261"/>
                  </a:cubicBezTo>
                  <a:cubicBezTo>
                    <a:pt x="5842" y="15586"/>
                    <a:pt x="5916" y="14973"/>
                    <a:pt x="5842" y="14911"/>
                  </a:cubicBezTo>
                  <a:cubicBezTo>
                    <a:pt x="5768" y="14850"/>
                    <a:pt x="5545" y="15341"/>
                    <a:pt x="5397" y="15955"/>
                  </a:cubicBezTo>
                  <a:cubicBezTo>
                    <a:pt x="5248" y="16568"/>
                    <a:pt x="5174" y="17305"/>
                    <a:pt x="5211" y="17980"/>
                  </a:cubicBezTo>
                  <a:cubicBezTo>
                    <a:pt x="5248" y="18655"/>
                    <a:pt x="5397" y="19268"/>
                    <a:pt x="5693" y="19575"/>
                  </a:cubicBezTo>
                  <a:cubicBezTo>
                    <a:pt x="5990" y="19882"/>
                    <a:pt x="6436" y="19882"/>
                    <a:pt x="7030" y="19023"/>
                  </a:cubicBezTo>
                  <a:cubicBezTo>
                    <a:pt x="7623" y="18164"/>
                    <a:pt x="8366" y="16445"/>
                    <a:pt x="9034" y="13684"/>
                  </a:cubicBezTo>
                  <a:cubicBezTo>
                    <a:pt x="9702" y="10923"/>
                    <a:pt x="10296" y="7118"/>
                    <a:pt x="10630" y="4848"/>
                  </a:cubicBezTo>
                  <a:cubicBezTo>
                    <a:pt x="10964" y="2577"/>
                    <a:pt x="11038" y="1841"/>
                    <a:pt x="10964" y="1718"/>
                  </a:cubicBezTo>
                  <a:cubicBezTo>
                    <a:pt x="10889" y="1595"/>
                    <a:pt x="10667" y="2086"/>
                    <a:pt x="10258" y="4173"/>
                  </a:cubicBezTo>
                  <a:cubicBezTo>
                    <a:pt x="9850" y="6259"/>
                    <a:pt x="9256" y="9941"/>
                    <a:pt x="8997" y="12764"/>
                  </a:cubicBezTo>
                  <a:cubicBezTo>
                    <a:pt x="8737" y="15586"/>
                    <a:pt x="8811" y="17550"/>
                    <a:pt x="8997" y="18716"/>
                  </a:cubicBezTo>
                  <a:cubicBezTo>
                    <a:pt x="9182" y="19882"/>
                    <a:pt x="9479" y="20250"/>
                    <a:pt x="9850" y="20373"/>
                  </a:cubicBezTo>
                  <a:cubicBezTo>
                    <a:pt x="10221" y="20495"/>
                    <a:pt x="10667" y="20373"/>
                    <a:pt x="11001" y="20005"/>
                  </a:cubicBezTo>
                  <a:cubicBezTo>
                    <a:pt x="11335" y="19636"/>
                    <a:pt x="11557" y="19023"/>
                    <a:pt x="11669" y="18225"/>
                  </a:cubicBezTo>
                  <a:cubicBezTo>
                    <a:pt x="11780" y="17427"/>
                    <a:pt x="11780" y="16445"/>
                    <a:pt x="11594" y="15586"/>
                  </a:cubicBezTo>
                  <a:cubicBezTo>
                    <a:pt x="11409" y="14727"/>
                    <a:pt x="11038" y="13991"/>
                    <a:pt x="10667" y="13623"/>
                  </a:cubicBezTo>
                  <a:cubicBezTo>
                    <a:pt x="10296" y="13255"/>
                    <a:pt x="9924" y="13255"/>
                    <a:pt x="9553" y="13255"/>
                  </a:cubicBezTo>
                  <a:cubicBezTo>
                    <a:pt x="9182" y="13255"/>
                    <a:pt x="8811" y="13255"/>
                    <a:pt x="8848" y="13316"/>
                  </a:cubicBezTo>
                  <a:cubicBezTo>
                    <a:pt x="8885" y="13377"/>
                    <a:pt x="9331" y="13500"/>
                    <a:pt x="10147" y="13561"/>
                  </a:cubicBezTo>
                  <a:cubicBezTo>
                    <a:pt x="10964" y="13623"/>
                    <a:pt x="12151" y="13623"/>
                    <a:pt x="12931" y="13500"/>
                  </a:cubicBezTo>
                  <a:cubicBezTo>
                    <a:pt x="13710" y="13377"/>
                    <a:pt x="14081" y="13132"/>
                    <a:pt x="14118" y="12825"/>
                  </a:cubicBezTo>
                  <a:cubicBezTo>
                    <a:pt x="14155" y="12518"/>
                    <a:pt x="13858" y="12150"/>
                    <a:pt x="13562" y="12273"/>
                  </a:cubicBezTo>
                  <a:cubicBezTo>
                    <a:pt x="13265" y="12395"/>
                    <a:pt x="12968" y="13009"/>
                    <a:pt x="12782" y="13623"/>
                  </a:cubicBezTo>
                  <a:cubicBezTo>
                    <a:pt x="12597" y="14236"/>
                    <a:pt x="12522" y="14850"/>
                    <a:pt x="12485" y="15525"/>
                  </a:cubicBezTo>
                  <a:cubicBezTo>
                    <a:pt x="12448" y="16200"/>
                    <a:pt x="12448" y="16936"/>
                    <a:pt x="12597" y="17489"/>
                  </a:cubicBezTo>
                  <a:cubicBezTo>
                    <a:pt x="12745" y="18041"/>
                    <a:pt x="13042" y="18409"/>
                    <a:pt x="13636" y="18593"/>
                  </a:cubicBezTo>
                  <a:cubicBezTo>
                    <a:pt x="14230" y="18777"/>
                    <a:pt x="15120" y="18777"/>
                    <a:pt x="15825" y="18655"/>
                  </a:cubicBezTo>
                  <a:cubicBezTo>
                    <a:pt x="16531" y="18532"/>
                    <a:pt x="17050" y="18286"/>
                    <a:pt x="17496" y="17980"/>
                  </a:cubicBezTo>
                  <a:cubicBezTo>
                    <a:pt x="17941" y="17673"/>
                    <a:pt x="18312" y="17305"/>
                    <a:pt x="18386" y="16875"/>
                  </a:cubicBezTo>
                  <a:cubicBezTo>
                    <a:pt x="18460" y="16445"/>
                    <a:pt x="18238" y="15955"/>
                    <a:pt x="17904" y="15832"/>
                  </a:cubicBezTo>
                  <a:cubicBezTo>
                    <a:pt x="17570" y="15709"/>
                    <a:pt x="17124" y="15955"/>
                    <a:pt x="16753" y="16384"/>
                  </a:cubicBezTo>
                  <a:cubicBezTo>
                    <a:pt x="16382" y="16814"/>
                    <a:pt x="16085" y="17427"/>
                    <a:pt x="15937" y="18041"/>
                  </a:cubicBezTo>
                  <a:cubicBezTo>
                    <a:pt x="15788" y="18655"/>
                    <a:pt x="15788" y="19268"/>
                    <a:pt x="15900" y="19820"/>
                  </a:cubicBezTo>
                  <a:cubicBezTo>
                    <a:pt x="16011" y="20373"/>
                    <a:pt x="16234" y="20864"/>
                    <a:pt x="16531" y="21109"/>
                  </a:cubicBezTo>
                  <a:cubicBezTo>
                    <a:pt x="16827" y="21355"/>
                    <a:pt x="17199" y="21355"/>
                    <a:pt x="17718" y="20802"/>
                  </a:cubicBezTo>
                  <a:cubicBezTo>
                    <a:pt x="18238" y="20250"/>
                    <a:pt x="18906" y="19145"/>
                    <a:pt x="19574" y="16568"/>
                  </a:cubicBezTo>
                  <a:cubicBezTo>
                    <a:pt x="20242" y="13991"/>
                    <a:pt x="20910" y="9941"/>
                    <a:pt x="21244" y="7609"/>
                  </a:cubicBezTo>
                  <a:cubicBezTo>
                    <a:pt x="21578" y="5277"/>
                    <a:pt x="21578" y="4664"/>
                    <a:pt x="21467" y="4111"/>
                  </a:cubicBezTo>
                  <a:cubicBezTo>
                    <a:pt x="21355" y="3559"/>
                    <a:pt x="21133" y="3068"/>
                    <a:pt x="20910" y="3130"/>
                  </a:cubicBezTo>
                  <a:cubicBezTo>
                    <a:pt x="20687" y="3191"/>
                    <a:pt x="20465" y="3805"/>
                    <a:pt x="20205" y="5891"/>
                  </a:cubicBezTo>
                  <a:cubicBezTo>
                    <a:pt x="19945" y="7977"/>
                    <a:pt x="19648" y="11536"/>
                    <a:pt x="19834" y="14114"/>
                  </a:cubicBezTo>
                  <a:cubicBezTo>
                    <a:pt x="20019" y="16691"/>
                    <a:pt x="20687" y="18286"/>
                    <a:pt x="21355" y="198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1048106" y="3825960"/>
              <a:ext cx="510117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585" y="0"/>
                  </a:moveTo>
                  <a:cubicBezTo>
                    <a:pt x="3227" y="313"/>
                    <a:pt x="2868" y="626"/>
                    <a:pt x="2554" y="1826"/>
                  </a:cubicBezTo>
                  <a:cubicBezTo>
                    <a:pt x="2241" y="3026"/>
                    <a:pt x="1972" y="5113"/>
                    <a:pt x="1613" y="7670"/>
                  </a:cubicBezTo>
                  <a:cubicBezTo>
                    <a:pt x="1255" y="10226"/>
                    <a:pt x="807" y="13252"/>
                    <a:pt x="583" y="15026"/>
                  </a:cubicBezTo>
                  <a:cubicBezTo>
                    <a:pt x="359" y="16800"/>
                    <a:pt x="359" y="17322"/>
                    <a:pt x="583" y="17635"/>
                  </a:cubicBezTo>
                  <a:cubicBezTo>
                    <a:pt x="807" y="17948"/>
                    <a:pt x="1255" y="18052"/>
                    <a:pt x="1658" y="17948"/>
                  </a:cubicBezTo>
                  <a:cubicBezTo>
                    <a:pt x="2061" y="17843"/>
                    <a:pt x="2420" y="17530"/>
                    <a:pt x="2734" y="16748"/>
                  </a:cubicBezTo>
                  <a:cubicBezTo>
                    <a:pt x="3047" y="15965"/>
                    <a:pt x="3316" y="14713"/>
                    <a:pt x="3227" y="13617"/>
                  </a:cubicBezTo>
                  <a:cubicBezTo>
                    <a:pt x="3137" y="12522"/>
                    <a:pt x="2689" y="11583"/>
                    <a:pt x="2241" y="11061"/>
                  </a:cubicBezTo>
                  <a:cubicBezTo>
                    <a:pt x="1793" y="10539"/>
                    <a:pt x="1344" y="10435"/>
                    <a:pt x="896" y="10383"/>
                  </a:cubicBezTo>
                  <a:cubicBezTo>
                    <a:pt x="448" y="10330"/>
                    <a:pt x="0" y="10330"/>
                    <a:pt x="0" y="10539"/>
                  </a:cubicBezTo>
                  <a:cubicBezTo>
                    <a:pt x="0" y="10748"/>
                    <a:pt x="448" y="11165"/>
                    <a:pt x="1165" y="11374"/>
                  </a:cubicBezTo>
                  <a:cubicBezTo>
                    <a:pt x="1882" y="11583"/>
                    <a:pt x="2868" y="11583"/>
                    <a:pt x="3630" y="11478"/>
                  </a:cubicBezTo>
                  <a:cubicBezTo>
                    <a:pt x="4392" y="11374"/>
                    <a:pt x="4929" y="11165"/>
                    <a:pt x="4974" y="10904"/>
                  </a:cubicBezTo>
                  <a:cubicBezTo>
                    <a:pt x="5019" y="10643"/>
                    <a:pt x="4571" y="10330"/>
                    <a:pt x="4168" y="10330"/>
                  </a:cubicBezTo>
                  <a:cubicBezTo>
                    <a:pt x="3764" y="10330"/>
                    <a:pt x="3406" y="10643"/>
                    <a:pt x="3092" y="11478"/>
                  </a:cubicBezTo>
                  <a:cubicBezTo>
                    <a:pt x="2778" y="12313"/>
                    <a:pt x="2510" y="13670"/>
                    <a:pt x="2420" y="14609"/>
                  </a:cubicBezTo>
                  <a:cubicBezTo>
                    <a:pt x="2330" y="15548"/>
                    <a:pt x="2420" y="16070"/>
                    <a:pt x="2689" y="16487"/>
                  </a:cubicBezTo>
                  <a:cubicBezTo>
                    <a:pt x="2958" y="16904"/>
                    <a:pt x="3406" y="17217"/>
                    <a:pt x="4392" y="17217"/>
                  </a:cubicBezTo>
                  <a:cubicBezTo>
                    <a:pt x="5378" y="17217"/>
                    <a:pt x="6901" y="16904"/>
                    <a:pt x="8201" y="16226"/>
                  </a:cubicBezTo>
                  <a:cubicBezTo>
                    <a:pt x="9500" y="15548"/>
                    <a:pt x="10576" y="14504"/>
                    <a:pt x="11114" y="13722"/>
                  </a:cubicBezTo>
                  <a:cubicBezTo>
                    <a:pt x="11651" y="12939"/>
                    <a:pt x="11651" y="12417"/>
                    <a:pt x="11338" y="12104"/>
                  </a:cubicBezTo>
                  <a:cubicBezTo>
                    <a:pt x="11024" y="11791"/>
                    <a:pt x="10397" y="11687"/>
                    <a:pt x="9590" y="11896"/>
                  </a:cubicBezTo>
                  <a:cubicBezTo>
                    <a:pt x="8783" y="12104"/>
                    <a:pt x="7798" y="12626"/>
                    <a:pt x="7215" y="13200"/>
                  </a:cubicBezTo>
                  <a:cubicBezTo>
                    <a:pt x="6632" y="13774"/>
                    <a:pt x="6453" y="14400"/>
                    <a:pt x="6408" y="15026"/>
                  </a:cubicBezTo>
                  <a:cubicBezTo>
                    <a:pt x="6363" y="15652"/>
                    <a:pt x="6453" y="16278"/>
                    <a:pt x="6722" y="16643"/>
                  </a:cubicBezTo>
                  <a:cubicBezTo>
                    <a:pt x="6991" y="17009"/>
                    <a:pt x="7439" y="17113"/>
                    <a:pt x="7932" y="17113"/>
                  </a:cubicBezTo>
                  <a:cubicBezTo>
                    <a:pt x="8425" y="17113"/>
                    <a:pt x="8963" y="17009"/>
                    <a:pt x="9366" y="16748"/>
                  </a:cubicBezTo>
                  <a:cubicBezTo>
                    <a:pt x="9769" y="16487"/>
                    <a:pt x="10038" y="16070"/>
                    <a:pt x="10352" y="15652"/>
                  </a:cubicBezTo>
                  <a:cubicBezTo>
                    <a:pt x="10666" y="15235"/>
                    <a:pt x="11024" y="14817"/>
                    <a:pt x="11114" y="14870"/>
                  </a:cubicBezTo>
                  <a:cubicBezTo>
                    <a:pt x="11203" y="14922"/>
                    <a:pt x="11024" y="15443"/>
                    <a:pt x="10934" y="16070"/>
                  </a:cubicBezTo>
                  <a:cubicBezTo>
                    <a:pt x="10845" y="16696"/>
                    <a:pt x="10845" y="17426"/>
                    <a:pt x="11069" y="17896"/>
                  </a:cubicBezTo>
                  <a:cubicBezTo>
                    <a:pt x="11293" y="18365"/>
                    <a:pt x="11741" y="18574"/>
                    <a:pt x="12189" y="18417"/>
                  </a:cubicBezTo>
                  <a:cubicBezTo>
                    <a:pt x="12637" y="18261"/>
                    <a:pt x="13085" y="17739"/>
                    <a:pt x="13354" y="17217"/>
                  </a:cubicBezTo>
                  <a:cubicBezTo>
                    <a:pt x="13623" y="16696"/>
                    <a:pt x="13713" y="16174"/>
                    <a:pt x="13847" y="15600"/>
                  </a:cubicBezTo>
                  <a:cubicBezTo>
                    <a:pt x="13982" y="15026"/>
                    <a:pt x="14161" y="14400"/>
                    <a:pt x="14295" y="14348"/>
                  </a:cubicBezTo>
                  <a:cubicBezTo>
                    <a:pt x="14430" y="14296"/>
                    <a:pt x="14520" y="14817"/>
                    <a:pt x="14564" y="15391"/>
                  </a:cubicBezTo>
                  <a:cubicBezTo>
                    <a:pt x="14609" y="15965"/>
                    <a:pt x="14609" y="16591"/>
                    <a:pt x="14564" y="17165"/>
                  </a:cubicBezTo>
                  <a:cubicBezTo>
                    <a:pt x="14520" y="17739"/>
                    <a:pt x="14430" y="18261"/>
                    <a:pt x="14520" y="18209"/>
                  </a:cubicBezTo>
                  <a:cubicBezTo>
                    <a:pt x="14609" y="18157"/>
                    <a:pt x="14878" y="17530"/>
                    <a:pt x="15102" y="16904"/>
                  </a:cubicBezTo>
                  <a:cubicBezTo>
                    <a:pt x="15326" y="16278"/>
                    <a:pt x="15505" y="15652"/>
                    <a:pt x="15819" y="14974"/>
                  </a:cubicBezTo>
                  <a:cubicBezTo>
                    <a:pt x="16133" y="14296"/>
                    <a:pt x="16581" y="13565"/>
                    <a:pt x="16850" y="13461"/>
                  </a:cubicBezTo>
                  <a:cubicBezTo>
                    <a:pt x="17119" y="13357"/>
                    <a:pt x="17208" y="13878"/>
                    <a:pt x="17253" y="14400"/>
                  </a:cubicBezTo>
                  <a:cubicBezTo>
                    <a:pt x="17298" y="14922"/>
                    <a:pt x="17298" y="15443"/>
                    <a:pt x="17880" y="15339"/>
                  </a:cubicBezTo>
                  <a:cubicBezTo>
                    <a:pt x="18463" y="15235"/>
                    <a:pt x="19628" y="14504"/>
                    <a:pt x="20256" y="14452"/>
                  </a:cubicBezTo>
                  <a:cubicBezTo>
                    <a:pt x="20883" y="14400"/>
                    <a:pt x="20973" y="15026"/>
                    <a:pt x="20973" y="16122"/>
                  </a:cubicBezTo>
                  <a:cubicBezTo>
                    <a:pt x="20973" y="17217"/>
                    <a:pt x="20883" y="18783"/>
                    <a:pt x="20973" y="19774"/>
                  </a:cubicBezTo>
                  <a:cubicBezTo>
                    <a:pt x="21062" y="20765"/>
                    <a:pt x="21331" y="211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1596322" y="4090580"/>
              <a:ext cx="99809" cy="20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376" fill="norm" stroke="1" extrusionOk="0">
                  <a:moveTo>
                    <a:pt x="18514" y="3523"/>
                  </a:moveTo>
                  <a:cubicBezTo>
                    <a:pt x="18514" y="2200"/>
                    <a:pt x="18514" y="878"/>
                    <a:pt x="17412" y="327"/>
                  </a:cubicBezTo>
                  <a:cubicBezTo>
                    <a:pt x="16310" y="-224"/>
                    <a:pt x="14106" y="-4"/>
                    <a:pt x="12122" y="437"/>
                  </a:cubicBezTo>
                  <a:cubicBezTo>
                    <a:pt x="10139" y="878"/>
                    <a:pt x="8376" y="1539"/>
                    <a:pt x="7273" y="2421"/>
                  </a:cubicBezTo>
                  <a:cubicBezTo>
                    <a:pt x="6171" y="3303"/>
                    <a:pt x="5731" y="4405"/>
                    <a:pt x="7494" y="5617"/>
                  </a:cubicBezTo>
                  <a:cubicBezTo>
                    <a:pt x="9257" y="6829"/>
                    <a:pt x="13224" y="8152"/>
                    <a:pt x="16310" y="9915"/>
                  </a:cubicBezTo>
                  <a:cubicBezTo>
                    <a:pt x="19396" y="11678"/>
                    <a:pt x="21600" y="13882"/>
                    <a:pt x="20498" y="15756"/>
                  </a:cubicBezTo>
                  <a:cubicBezTo>
                    <a:pt x="19396" y="17629"/>
                    <a:pt x="14988" y="19172"/>
                    <a:pt x="11020" y="20054"/>
                  </a:cubicBezTo>
                  <a:cubicBezTo>
                    <a:pt x="7053" y="20935"/>
                    <a:pt x="3527" y="21156"/>
                    <a:pt x="0" y="213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9747837" y="595956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9653222" y="5827912"/>
              <a:ext cx="138393" cy="545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498" fill="norm" stroke="1" extrusionOk="0">
                  <a:moveTo>
                    <a:pt x="0" y="934"/>
                  </a:moveTo>
                  <a:cubicBezTo>
                    <a:pt x="967" y="600"/>
                    <a:pt x="1934" y="267"/>
                    <a:pt x="3224" y="100"/>
                  </a:cubicBezTo>
                  <a:cubicBezTo>
                    <a:pt x="4513" y="-67"/>
                    <a:pt x="6125" y="-67"/>
                    <a:pt x="8866" y="433"/>
                  </a:cubicBezTo>
                  <a:cubicBezTo>
                    <a:pt x="11606" y="934"/>
                    <a:pt x="15475" y="1935"/>
                    <a:pt x="16925" y="2852"/>
                  </a:cubicBezTo>
                  <a:cubicBezTo>
                    <a:pt x="18376" y="3769"/>
                    <a:pt x="17409" y="4603"/>
                    <a:pt x="15636" y="5604"/>
                  </a:cubicBezTo>
                  <a:cubicBezTo>
                    <a:pt x="13863" y="6605"/>
                    <a:pt x="11284" y="7772"/>
                    <a:pt x="10800" y="8773"/>
                  </a:cubicBezTo>
                  <a:cubicBezTo>
                    <a:pt x="10316" y="9774"/>
                    <a:pt x="11928" y="10608"/>
                    <a:pt x="14185" y="11942"/>
                  </a:cubicBezTo>
                  <a:cubicBezTo>
                    <a:pt x="16442" y="13277"/>
                    <a:pt x="19343" y="15111"/>
                    <a:pt x="20472" y="16571"/>
                  </a:cubicBezTo>
                  <a:cubicBezTo>
                    <a:pt x="21600" y="18030"/>
                    <a:pt x="20955" y="19114"/>
                    <a:pt x="20149" y="19823"/>
                  </a:cubicBezTo>
                  <a:cubicBezTo>
                    <a:pt x="19343" y="20532"/>
                    <a:pt x="18376" y="20866"/>
                    <a:pt x="17087" y="21116"/>
                  </a:cubicBezTo>
                  <a:cubicBezTo>
                    <a:pt x="15797" y="21366"/>
                    <a:pt x="14185" y="21533"/>
                    <a:pt x="12734" y="21491"/>
                  </a:cubicBezTo>
                  <a:cubicBezTo>
                    <a:pt x="11284" y="21450"/>
                    <a:pt x="9994" y="21199"/>
                    <a:pt x="9510" y="20782"/>
                  </a:cubicBezTo>
                  <a:cubicBezTo>
                    <a:pt x="9027" y="20365"/>
                    <a:pt x="9349" y="19782"/>
                    <a:pt x="9672" y="191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10129472" y="5972260"/>
              <a:ext cx="19051" cy="291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0"/>
                  </a:moveTo>
                  <a:cubicBezTo>
                    <a:pt x="7200" y="3443"/>
                    <a:pt x="14400" y="6887"/>
                    <a:pt x="18000" y="10174"/>
                  </a:cubicBezTo>
                  <a:cubicBezTo>
                    <a:pt x="21600" y="13461"/>
                    <a:pt x="21600" y="16591"/>
                    <a:pt x="21600" y="18626"/>
                  </a:cubicBezTo>
                  <a:cubicBezTo>
                    <a:pt x="21600" y="20661"/>
                    <a:pt x="21600" y="21600"/>
                    <a:pt x="20400" y="21522"/>
                  </a:cubicBezTo>
                  <a:cubicBezTo>
                    <a:pt x="19200" y="21443"/>
                    <a:pt x="16800" y="20348"/>
                    <a:pt x="14400" y="192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9994127" y="5938705"/>
              <a:ext cx="294096" cy="147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51" fill="norm" stroke="1" extrusionOk="0">
                  <a:moveTo>
                    <a:pt x="146" y="21251"/>
                  </a:moveTo>
                  <a:cubicBezTo>
                    <a:pt x="-9" y="18817"/>
                    <a:pt x="-163" y="16383"/>
                    <a:pt x="377" y="14254"/>
                  </a:cubicBezTo>
                  <a:cubicBezTo>
                    <a:pt x="917" y="12124"/>
                    <a:pt x="2151" y="10299"/>
                    <a:pt x="5006" y="7865"/>
                  </a:cubicBezTo>
                  <a:cubicBezTo>
                    <a:pt x="7860" y="5431"/>
                    <a:pt x="12334" y="2389"/>
                    <a:pt x="15343" y="1020"/>
                  </a:cubicBezTo>
                  <a:cubicBezTo>
                    <a:pt x="18351" y="-349"/>
                    <a:pt x="19894" y="-45"/>
                    <a:pt x="21437" y="2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0234745" y="6251660"/>
              <a:ext cx="2172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538"/>
                    <a:pt x="-1443" y="11077"/>
                    <a:pt x="1502" y="14677"/>
                  </a:cubicBezTo>
                  <a:cubicBezTo>
                    <a:pt x="4448" y="18277"/>
                    <a:pt x="12302" y="19938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0243772" y="6169110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10603390" y="6056927"/>
              <a:ext cx="110283" cy="190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96" fill="norm" stroke="1" extrusionOk="0">
                  <a:moveTo>
                    <a:pt x="21234" y="1899"/>
                  </a:moveTo>
                  <a:cubicBezTo>
                    <a:pt x="19604" y="949"/>
                    <a:pt x="17974" y="0"/>
                    <a:pt x="14509" y="0"/>
                  </a:cubicBezTo>
                  <a:cubicBezTo>
                    <a:pt x="11045" y="0"/>
                    <a:pt x="5747" y="949"/>
                    <a:pt x="2894" y="2136"/>
                  </a:cubicBezTo>
                  <a:cubicBezTo>
                    <a:pt x="42" y="3323"/>
                    <a:pt x="-366" y="4747"/>
                    <a:pt x="245" y="5815"/>
                  </a:cubicBezTo>
                  <a:cubicBezTo>
                    <a:pt x="857" y="6884"/>
                    <a:pt x="2487" y="7596"/>
                    <a:pt x="5951" y="9138"/>
                  </a:cubicBezTo>
                  <a:cubicBezTo>
                    <a:pt x="9415" y="10681"/>
                    <a:pt x="14713" y="13055"/>
                    <a:pt x="17362" y="14835"/>
                  </a:cubicBezTo>
                  <a:cubicBezTo>
                    <a:pt x="20011" y="16615"/>
                    <a:pt x="20011" y="17802"/>
                    <a:pt x="18992" y="18870"/>
                  </a:cubicBezTo>
                  <a:cubicBezTo>
                    <a:pt x="17974" y="19938"/>
                    <a:pt x="15936" y="20888"/>
                    <a:pt x="13898" y="21244"/>
                  </a:cubicBezTo>
                  <a:cubicBezTo>
                    <a:pt x="11860" y="21600"/>
                    <a:pt x="9823" y="21363"/>
                    <a:pt x="8804" y="20176"/>
                  </a:cubicBezTo>
                  <a:cubicBezTo>
                    <a:pt x="7785" y="18989"/>
                    <a:pt x="7785" y="16853"/>
                    <a:pt x="7785" y="147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10768272" y="5873711"/>
              <a:ext cx="538154" cy="30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22" fill="norm" stroke="1" extrusionOk="0">
                  <a:moveTo>
                    <a:pt x="861" y="15552"/>
                  </a:moveTo>
                  <a:cubicBezTo>
                    <a:pt x="1114" y="16136"/>
                    <a:pt x="1367" y="16720"/>
                    <a:pt x="1410" y="17376"/>
                  </a:cubicBezTo>
                  <a:cubicBezTo>
                    <a:pt x="1452" y="18033"/>
                    <a:pt x="1283" y="18763"/>
                    <a:pt x="1030" y="19566"/>
                  </a:cubicBezTo>
                  <a:cubicBezTo>
                    <a:pt x="777" y="20368"/>
                    <a:pt x="439" y="21244"/>
                    <a:pt x="228" y="21317"/>
                  </a:cubicBezTo>
                  <a:cubicBezTo>
                    <a:pt x="17" y="21390"/>
                    <a:pt x="-67" y="20660"/>
                    <a:pt x="60" y="19493"/>
                  </a:cubicBezTo>
                  <a:cubicBezTo>
                    <a:pt x="186" y="18325"/>
                    <a:pt x="524" y="16720"/>
                    <a:pt x="861" y="15698"/>
                  </a:cubicBezTo>
                  <a:cubicBezTo>
                    <a:pt x="1199" y="14676"/>
                    <a:pt x="1536" y="14239"/>
                    <a:pt x="1789" y="14385"/>
                  </a:cubicBezTo>
                  <a:cubicBezTo>
                    <a:pt x="2042" y="14531"/>
                    <a:pt x="2211" y="15260"/>
                    <a:pt x="2295" y="15990"/>
                  </a:cubicBezTo>
                  <a:cubicBezTo>
                    <a:pt x="2380" y="16720"/>
                    <a:pt x="2380" y="17449"/>
                    <a:pt x="2380" y="18398"/>
                  </a:cubicBezTo>
                  <a:cubicBezTo>
                    <a:pt x="2380" y="19347"/>
                    <a:pt x="2380" y="20514"/>
                    <a:pt x="2506" y="20733"/>
                  </a:cubicBezTo>
                  <a:cubicBezTo>
                    <a:pt x="2633" y="20952"/>
                    <a:pt x="2886" y="20222"/>
                    <a:pt x="3224" y="19201"/>
                  </a:cubicBezTo>
                  <a:cubicBezTo>
                    <a:pt x="3561" y="18179"/>
                    <a:pt x="3983" y="16866"/>
                    <a:pt x="4405" y="16136"/>
                  </a:cubicBezTo>
                  <a:cubicBezTo>
                    <a:pt x="4827" y="15406"/>
                    <a:pt x="5249" y="15260"/>
                    <a:pt x="5460" y="15552"/>
                  </a:cubicBezTo>
                  <a:cubicBezTo>
                    <a:pt x="5670" y="15844"/>
                    <a:pt x="5670" y="16574"/>
                    <a:pt x="5670" y="17522"/>
                  </a:cubicBezTo>
                  <a:cubicBezTo>
                    <a:pt x="5670" y="18471"/>
                    <a:pt x="5670" y="19639"/>
                    <a:pt x="5881" y="20295"/>
                  </a:cubicBezTo>
                  <a:cubicBezTo>
                    <a:pt x="6092" y="20952"/>
                    <a:pt x="6514" y="21098"/>
                    <a:pt x="7147" y="20806"/>
                  </a:cubicBezTo>
                  <a:cubicBezTo>
                    <a:pt x="7780" y="20514"/>
                    <a:pt x="8624" y="19785"/>
                    <a:pt x="9214" y="19201"/>
                  </a:cubicBezTo>
                  <a:cubicBezTo>
                    <a:pt x="9805" y="18617"/>
                    <a:pt x="10142" y="18179"/>
                    <a:pt x="10395" y="17595"/>
                  </a:cubicBezTo>
                  <a:cubicBezTo>
                    <a:pt x="10649" y="17012"/>
                    <a:pt x="10817" y="16282"/>
                    <a:pt x="10733" y="15698"/>
                  </a:cubicBezTo>
                  <a:cubicBezTo>
                    <a:pt x="10649" y="15114"/>
                    <a:pt x="10311" y="14676"/>
                    <a:pt x="9974" y="14749"/>
                  </a:cubicBezTo>
                  <a:cubicBezTo>
                    <a:pt x="9636" y="14822"/>
                    <a:pt x="9299" y="15406"/>
                    <a:pt x="9003" y="16209"/>
                  </a:cubicBezTo>
                  <a:cubicBezTo>
                    <a:pt x="8708" y="17012"/>
                    <a:pt x="8455" y="18033"/>
                    <a:pt x="8328" y="18909"/>
                  </a:cubicBezTo>
                  <a:cubicBezTo>
                    <a:pt x="8202" y="19785"/>
                    <a:pt x="8202" y="20514"/>
                    <a:pt x="8413" y="20733"/>
                  </a:cubicBezTo>
                  <a:cubicBezTo>
                    <a:pt x="8624" y="20952"/>
                    <a:pt x="9045" y="20660"/>
                    <a:pt x="9383" y="20222"/>
                  </a:cubicBezTo>
                  <a:cubicBezTo>
                    <a:pt x="9720" y="19785"/>
                    <a:pt x="9974" y="19201"/>
                    <a:pt x="10395" y="19055"/>
                  </a:cubicBezTo>
                  <a:cubicBezTo>
                    <a:pt x="10817" y="18909"/>
                    <a:pt x="11408" y="19201"/>
                    <a:pt x="12041" y="18690"/>
                  </a:cubicBezTo>
                  <a:cubicBezTo>
                    <a:pt x="12674" y="18179"/>
                    <a:pt x="13349" y="16866"/>
                    <a:pt x="14192" y="14166"/>
                  </a:cubicBezTo>
                  <a:cubicBezTo>
                    <a:pt x="15036" y="11466"/>
                    <a:pt x="16049" y="7379"/>
                    <a:pt x="16597" y="4825"/>
                  </a:cubicBezTo>
                  <a:cubicBezTo>
                    <a:pt x="17145" y="2271"/>
                    <a:pt x="17230" y="1249"/>
                    <a:pt x="17061" y="812"/>
                  </a:cubicBezTo>
                  <a:cubicBezTo>
                    <a:pt x="16892" y="374"/>
                    <a:pt x="16471" y="520"/>
                    <a:pt x="16006" y="2052"/>
                  </a:cubicBezTo>
                  <a:cubicBezTo>
                    <a:pt x="15542" y="3585"/>
                    <a:pt x="15036" y="6504"/>
                    <a:pt x="14741" y="8547"/>
                  </a:cubicBezTo>
                  <a:cubicBezTo>
                    <a:pt x="14445" y="10590"/>
                    <a:pt x="14361" y="11758"/>
                    <a:pt x="14319" y="12779"/>
                  </a:cubicBezTo>
                  <a:cubicBezTo>
                    <a:pt x="14277" y="13801"/>
                    <a:pt x="14277" y="14676"/>
                    <a:pt x="14361" y="15479"/>
                  </a:cubicBezTo>
                  <a:cubicBezTo>
                    <a:pt x="14445" y="16282"/>
                    <a:pt x="14614" y="17012"/>
                    <a:pt x="14952" y="17376"/>
                  </a:cubicBezTo>
                  <a:cubicBezTo>
                    <a:pt x="15289" y="17741"/>
                    <a:pt x="15795" y="17741"/>
                    <a:pt x="16681" y="16063"/>
                  </a:cubicBezTo>
                  <a:cubicBezTo>
                    <a:pt x="17567" y="14385"/>
                    <a:pt x="18833" y="11028"/>
                    <a:pt x="19677" y="8474"/>
                  </a:cubicBezTo>
                  <a:cubicBezTo>
                    <a:pt x="20521" y="5920"/>
                    <a:pt x="20942" y="4168"/>
                    <a:pt x="21195" y="2782"/>
                  </a:cubicBezTo>
                  <a:cubicBezTo>
                    <a:pt x="21449" y="1395"/>
                    <a:pt x="21533" y="374"/>
                    <a:pt x="21364" y="82"/>
                  </a:cubicBezTo>
                  <a:cubicBezTo>
                    <a:pt x="21195" y="-210"/>
                    <a:pt x="20774" y="228"/>
                    <a:pt x="20394" y="2271"/>
                  </a:cubicBezTo>
                  <a:cubicBezTo>
                    <a:pt x="20014" y="4314"/>
                    <a:pt x="19677" y="7963"/>
                    <a:pt x="19592" y="11101"/>
                  </a:cubicBezTo>
                  <a:cubicBezTo>
                    <a:pt x="19508" y="14239"/>
                    <a:pt x="19677" y="16866"/>
                    <a:pt x="19845" y="19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10459672" y="6505660"/>
              <a:ext cx="266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10459672" y="6550110"/>
              <a:ext cx="254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16364"/>
                    <a:pt x="11880" y="11127"/>
                    <a:pt x="15480" y="7527"/>
                  </a:cubicBezTo>
                  <a:cubicBezTo>
                    <a:pt x="19080" y="3927"/>
                    <a:pt x="2034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0624772" y="6480260"/>
              <a:ext cx="87959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0" y="0"/>
                  </a:moveTo>
                  <a:cubicBezTo>
                    <a:pt x="5657" y="655"/>
                    <a:pt x="11314" y="1309"/>
                    <a:pt x="15171" y="2127"/>
                  </a:cubicBezTo>
                  <a:cubicBezTo>
                    <a:pt x="19029" y="2945"/>
                    <a:pt x="21086" y="3927"/>
                    <a:pt x="21343" y="5891"/>
                  </a:cubicBezTo>
                  <a:cubicBezTo>
                    <a:pt x="21600" y="7855"/>
                    <a:pt x="20057" y="10800"/>
                    <a:pt x="18257" y="13582"/>
                  </a:cubicBezTo>
                  <a:cubicBezTo>
                    <a:pt x="16457" y="16364"/>
                    <a:pt x="14400" y="18982"/>
                    <a:pt x="1234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10980372" y="6416760"/>
              <a:ext cx="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10878772" y="6405305"/>
              <a:ext cx="209551" cy="87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2" fill="norm" stroke="1" extrusionOk="0">
                  <a:moveTo>
                    <a:pt x="0" y="20802"/>
                  </a:moveTo>
                  <a:cubicBezTo>
                    <a:pt x="0" y="17788"/>
                    <a:pt x="0" y="14774"/>
                    <a:pt x="2400" y="11007"/>
                  </a:cubicBezTo>
                  <a:cubicBezTo>
                    <a:pt x="4800" y="7239"/>
                    <a:pt x="9600" y="2718"/>
                    <a:pt x="13200" y="960"/>
                  </a:cubicBezTo>
                  <a:cubicBezTo>
                    <a:pt x="16800" y="-798"/>
                    <a:pt x="19200" y="207"/>
                    <a:pt x="21600" y="12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11075622" y="657551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1101022" y="649296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1278822" y="6423110"/>
              <a:ext cx="1968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55" y="4533"/>
                    <a:pt x="12310" y="9067"/>
                    <a:pt x="9174" y="11733"/>
                  </a:cubicBezTo>
                  <a:cubicBezTo>
                    <a:pt x="6039" y="14400"/>
                    <a:pt x="4413" y="15200"/>
                    <a:pt x="2903" y="16000"/>
                  </a:cubicBezTo>
                  <a:cubicBezTo>
                    <a:pt x="1394" y="16800"/>
                    <a:pt x="0" y="17600"/>
                    <a:pt x="0" y="18267"/>
                  </a:cubicBezTo>
                  <a:cubicBezTo>
                    <a:pt x="0" y="18933"/>
                    <a:pt x="1394" y="19467"/>
                    <a:pt x="4645" y="20000"/>
                  </a:cubicBezTo>
                  <a:cubicBezTo>
                    <a:pt x="7897" y="20533"/>
                    <a:pt x="13006" y="21067"/>
                    <a:pt x="1811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11736022" y="6372310"/>
              <a:ext cx="19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985"/>
                    <a:pt x="16800" y="9969"/>
                    <a:pt x="14400" y="13385"/>
                  </a:cubicBezTo>
                  <a:cubicBezTo>
                    <a:pt x="12000" y="16800"/>
                    <a:pt x="9600" y="18646"/>
                    <a:pt x="7200" y="19754"/>
                  </a:cubicBezTo>
                  <a:cubicBezTo>
                    <a:pt x="4800" y="20862"/>
                    <a:pt x="2400" y="212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11640772" y="6340560"/>
              <a:ext cx="2540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" y="19029"/>
                    <a:pt x="360" y="16457"/>
                    <a:pt x="2340" y="13371"/>
                  </a:cubicBezTo>
                  <a:cubicBezTo>
                    <a:pt x="4320" y="10286"/>
                    <a:pt x="8100" y="6686"/>
                    <a:pt x="11610" y="4371"/>
                  </a:cubicBezTo>
                  <a:cubicBezTo>
                    <a:pt x="15120" y="2057"/>
                    <a:pt x="1836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11781531" y="6611166"/>
              <a:ext cx="99383" cy="71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0803" fill="norm" stroke="1" extrusionOk="0">
                  <a:moveTo>
                    <a:pt x="11925" y="712"/>
                  </a:moveTo>
                  <a:cubicBezTo>
                    <a:pt x="9675" y="95"/>
                    <a:pt x="7425" y="-522"/>
                    <a:pt x="5400" y="712"/>
                  </a:cubicBezTo>
                  <a:cubicBezTo>
                    <a:pt x="3375" y="1947"/>
                    <a:pt x="1575" y="5032"/>
                    <a:pt x="675" y="8118"/>
                  </a:cubicBezTo>
                  <a:cubicBezTo>
                    <a:pt x="-225" y="11204"/>
                    <a:pt x="-225" y="14289"/>
                    <a:pt x="675" y="16758"/>
                  </a:cubicBezTo>
                  <a:cubicBezTo>
                    <a:pt x="1575" y="19227"/>
                    <a:pt x="3375" y="21078"/>
                    <a:pt x="6300" y="20769"/>
                  </a:cubicBezTo>
                  <a:cubicBezTo>
                    <a:pt x="9225" y="20461"/>
                    <a:pt x="13275" y="17992"/>
                    <a:pt x="15975" y="15524"/>
                  </a:cubicBezTo>
                  <a:cubicBezTo>
                    <a:pt x="18675" y="13055"/>
                    <a:pt x="20025" y="10587"/>
                    <a:pt x="20700" y="7809"/>
                  </a:cubicBezTo>
                  <a:cubicBezTo>
                    <a:pt x="21375" y="5032"/>
                    <a:pt x="21375" y="1947"/>
                    <a:pt x="19800" y="1021"/>
                  </a:cubicBezTo>
                  <a:cubicBezTo>
                    <a:pt x="18225" y="95"/>
                    <a:pt x="15075" y="1329"/>
                    <a:pt x="11925" y="25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11911378" y="6499310"/>
              <a:ext cx="83289" cy="21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600" fill="norm" stroke="1" extrusionOk="0">
                  <a:moveTo>
                    <a:pt x="5350" y="0"/>
                  </a:moveTo>
                  <a:cubicBezTo>
                    <a:pt x="5350" y="5133"/>
                    <a:pt x="5350" y="10265"/>
                    <a:pt x="4560" y="13580"/>
                  </a:cubicBezTo>
                  <a:cubicBezTo>
                    <a:pt x="3770" y="16895"/>
                    <a:pt x="2189" y="18392"/>
                    <a:pt x="1926" y="18499"/>
                  </a:cubicBezTo>
                  <a:cubicBezTo>
                    <a:pt x="1662" y="18606"/>
                    <a:pt x="2716" y="17323"/>
                    <a:pt x="4296" y="16253"/>
                  </a:cubicBezTo>
                  <a:cubicBezTo>
                    <a:pt x="5877" y="15184"/>
                    <a:pt x="7984" y="14329"/>
                    <a:pt x="10355" y="13794"/>
                  </a:cubicBezTo>
                  <a:cubicBezTo>
                    <a:pt x="12726" y="13259"/>
                    <a:pt x="15360" y="13046"/>
                    <a:pt x="17467" y="13366"/>
                  </a:cubicBezTo>
                  <a:cubicBezTo>
                    <a:pt x="19575" y="13687"/>
                    <a:pt x="21155" y="14543"/>
                    <a:pt x="20628" y="15933"/>
                  </a:cubicBezTo>
                  <a:cubicBezTo>
                    <a:pt x="20101" y="17323"/>
                    <a:pt x="17467" y="19248"/>
                    <a:pt x="14833" y="20317"/>
                  </a:cubicBezTo>
                  <a:cubicBezTo>
                    <a:pt x="12199" y="21386"/>
                    <a:pt x="9565" y="21600"/>
                    <a:pt x="6931" y="21600"/>
                  </a:cubicBezTo>
                  <a:cubicBezTo>
                    <a:pt x="4296" y="21600"/>
                    <a:pt x="1662" y="21386"/>
                    <a:pt x="609" y="20851"/>
                  </a:cubicBezTo>
                  <a:cubicBezTo>
                    <a:pt x="-445" y="20317"/>
                    <a:pt x="82" y="19461"/>
                    <a:pt x="609" y="186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12002722" y="6572630"/>
              <a:ext cx="107951" cy="16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1987"/>
                  </a:moveTo>
                  <a:cubicBezTo>
                    <a:pt x="19906" y="1177"/>
                    <a:pt x="18212" y="367"/>
                    <a:pt x="16306" y="97"/>
                  </a:cubicBezTo>
                  <a:cubicBezTo>
                    <a:pt x="14400" y="-173"/>
                    <a:pt x="12282" y="97"/>
                    <a:pt x="10800" y="1177"/>
                  </a:cubicBezTo>
                  <a:cubicBezTo>
                    <a:pt x="9318" y="2257"/>
                    <a:pt x="8471" y="4147"/>
                    <a:pt x="8894" y="5497"/>
                  </a:cubicBezTo>
                  <a:cubicBezTo>
                    <a:pt x="9318" y="6847"/>
                    <a:pt x="11012" y="7657"/>
                    <a:pt x="13129" y="9277"/>
                  </a:cubicBezTo>
                  <a:cubicBezTo>
                    <a:pt x="15247" y="10897"/>
                    <a:pt x="17788" y="13327"/>
                    <a:pt x="18424" y="15082"/>
                  </a:cubicBezTo>
                  <a:cubicBezTo>
                    <a:pt x="19059" y="16837"/>
                    <a:pt x="17788" y="17917"/>
                    <a:pt x="14400" y="18862"/>
                  </a:cubicBezTo>
                  <a:cubicBezTo>
                    <a:pt x="11012" y="19807"/>
                    <a:pt x="5506" y="20617"/>
                    <a:pt x="0" y="21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9399222" y="7053877"/>
              <a:ext cx="162328" cy="51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600" fill="norm" stroke="1" extrusionOk="0">
                  <a:moveTo>
                    <a:pt x="12462" y="705"/>
                  </a:moveTo>
                  <a:cubicBezTo>
                    <a:pt x="13292" y="353"/>
                    <a:pt x="14123" y="0"/>
                    <a:pt x="14954" y="0"/>
                  </a:cubicBezTo>
                  <a:cubicBezTo>
                    <a:pt x="15785" y="0"/>
                    <a:pt x="16615" y="353"/>
                    <a:pt x="17308" y="1278"/>
                  </a:cubicBezTo>
                  <a:cubicBezTo>
                    <a:pt x="18000" y="2204"/>
                    <a:pt x="18554" y="3703"/>
                    <a:pt x="17723" y="5246"/>
                  </a:cubicBezTo>
                  <a:cubicBezTo>
                    <a:pt x="16892" y="6789"/>
                    <a:pt x="14677" y="8376"/>
                    <a:pt x="13569" y="9389"/>
                  </a:cubicBezTo>
                  <a:cubicBezTo>
                    <a:pt x="12462" y="10403"/>
                    <a:pt x="12462" y="10844"/>
                    <a:pt x="13985" y="11726"/>
                  </a:cubicBezTo>
                  <a:cubicBezTo>
                    <a:pt x="15508" y="12607"/>
                    <a:pt x="18554" y="13930"/>
                    <a:pt x="20077" y="15120"/>
                  </a:cubicBezTo>
                  <a:cubicBezTo>
                    <a:pt x="21600" y="16310"/>
                    <a:pt x="21600" y="17368"/>
                    <a:pt x="20215" y="18294"/>
                  </a:cubicBezTo>
                  <a:cubicBezTo>
                    <a:pt x="18831" y="19220"/>
                    <a:pt x="16062" y="20013"/>
                    <a:pt x="12462" y="20542"/>
                  </a:cubicBezTo>
                  <a:cubicBezTo>
                    <a:pt x="8862" y="21071"/>
                    <a:pt x="4431" y="213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9918793" y="7305760"/>
              <a:ext cx="394830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200" fill="norm" stroke="1" extrusionOk="0">
                  <a:moveTo>
                    <a:pt x="1448" y="16200"/>
                  </a:moveTo>
                  <a:cubicBezTo>
                    <a:pt x="755" y="16200"/>
                    <a:pt x="62" y="16200"/>
                    <a:pt x="4" y="17100"/>
                  </a:cubicBezTo>
                  <a:cubicBezTo>
                    <a:pt x="-54" y="18000"/>
                    <a:pt x="524" y="19800"/>
                    <a:pt x="2545" y="20700"/>
                  </a:cubicBezTo>
                  <a:cubicBezTo>
                    <a:pt x="4566" y="21600"/>
                    <a:pt x="8032" y="21600"/>
                    <a:pt x="11439" y="18000"/>
                  </a:cubicBezTo>
                  <a:cubicBezTo>
                    <a:pt x="14847" y="14400"/>
                    <a:pt x="18196" y="7200"/>
                    <a:pt x="2154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10241656" y="7244377"/>
              <a:ext cx="116413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3857" y="584"/>
                  </a:moveTo>
                  <a:cubicBezTo>
                    <a:pt x="1929" y="292"/>
                    <a:pt x="0" y="0"/>
                    <a:pt x="0" y="0"/>
                  </a:cubicBezTo>
                  <a:cubicBezTo>
                    <a:pt x="0" y="0"/>
                    <a:pt x="1929" y="292"/>
                    <a:pt x="5014" y="584"/>
                  </a:cubicBezTo>
                  <a:cubicBezTo>
                    <a:pt x="8100" y="876"/>
                    <a:pt x="12343" y="1168"/>
                    <a:pt x="15429" y="1605"/>
                  </a:cubicBezTo>
                  <a:cubicBezTo>
                    <a:pt x="18514" y="2043"/>
                    <a:pt x="20443" y="2627"/>
                    <a:pt x="21021" y="4378"/>
                  </a:cubicBezTo>
                  <a:cubicBezTo>
                    <a:pt x="21600" y="6130"/>
                    <a:pt x="20829" y="9049"/>
                    <a:pt x="19286" y="12114"/>
                  </a:cubicBezTo>
                  <a:cubicBezTo>
                    <a:pt x="17743" y="15178"/>
                    <a:pt x="15429" y="18389"/>
                    <a:pt x="131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10614808" y="7215654"/>
              <a:ext cx="168617" cy="207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0744" fill="norm" stroke="1" extrusionOk="0">
                  <a:moveTo>
                    <a:pt x="13554" y="1391"/>
                  </a:moveTo>
                  <a:cubicBezTo>
                    <a:pt x="12525" y="756"/>
                    <a:pt x="11497" y="121"/>
                    <a:pt x="10339" y="15"/>
                  </a:cubicBezTo>
                  <a:cubicBezTo>
                    <a:pt x="9182" y="-91"/>
                    <a:pt x="7897" y="333"/>
                    <a:pt x="6097" y="2556"/>
                  </a:cubicBezTo>
                  <a:cubicBezTo>
                    <a:pt x="4297" y="4780"/>
                    <a:pt x="1982" y="8803"/>
                    <a:pt x="825" y="11980"/>
                  </a:cubicBezTo>
                  <a:cubicBezTo>
                    <a:pt x="-332" y="15156"/>
                    <a:pt x="-332" y="17485"/>
                    <a:pt x="1211" y="19074"/>
                  </a:cubicBezTo>
                  <a:cubicBezTo>
                    <a:pt x="2754" y="20662"/>
                    <a:pt x="5839" y="21509"/>
                    <a:pt x="9568" y="19815"/>
                  </a:cubicBezTo>
                  <a:cubicBezTo>
                    <a:pt x="13297" y="18121"/>
                    <a:pt x="17668" y="13885"/>
                    <a:pt x="19468" y="10603"/>
                  </a:cubicBezTo>
                  <a:cubicBezTo>
                    <a:pt x="21268" y="7321"/>
                    <a:pt x="20497" y="4991"/>
                    <a:pt x="18568" y="3827"/>
                  </a:cubicBezTo>
                  <a:cubicBezTo>
                    <a:pt x="16639" y="2662"/>
                    <a:pt x="13554" y="2662"/>
                    <a:pt x="10468" y="26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9380172" y="7875367"/>
              <a:ext cx="140832" cy="535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42" fill="norm" stroke="1" extrusionOk="0">
                  <a:moveTo>
                    <a:pt x="12573" y="75"/>
                  </a:moveTo>
                  <a:cubicBezTo>
                    <a:pt x="14185" y="-9"/>
                    <a:pt x="15797" y="-94"/>
                    <a:pt x="17570" y="245"/>
                  </a:cubicBezTo>
                  <a:cubicBezTo>
                    <a:pt x="19343" y="584"/>
                    <a:pt x="21278" y="1346"/>
                    <a:pt x="21439" y="2405"/>
                  </a:cubicBezTo>
                  <a:cubicBezTo>
                    <a:pt x="21600" y="3464"/>
                    <a:pt x="19988" y="4819"/>
                    <a:pt x="17570" y="6090"/>
                  </a:cubicBezTo>
                  <a:cubicBezTo>
                    <a:pt x="15152" y="7360"/>
                    <a:pt x="11928" y="8546"/>
                    <a:pt x="11445" y="10028"/>
                  </a:cubicBezTo>
                  <a:cubicBezTo>
                    <a:pt x="10961" y="11511"/>
                    <a:pt x="13218" y="13290"/>
                    <a:pt x="14991" y="14602"/>
                  </a:cubicBezTo>
                  <a:cubicBezTo>
                    <a:pt x="16764" y="15915"/>
                    <a:pt x="18054" y="16762"/>
                    <a:pt x="17731" y="17779"/>
                  </a:cubicBezTo>
                  <a:cubicBezTo>
                    <a:pt x="17409" y="18795"/>
                    <a:pt x="15475" y="19981"/>
                    <a:pt x="13701" y="20659"/>
                  </a:cubicBezTo>
                  <a:cubicBezTo>
                    <a:pt x="11928" y="21337"/>
                    <a:pt x="10316" y="21506"/>
                    <a:pt x="8060" y="21421"/>
                  </a:cubicBezTo>
                  <a:cubicBezTo>
                    <a:pt x="5803" y="21337"/>
                    <a:pt x="2901" y="20998"/>
                    <a:pt x="0" y="206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9894522" y="8055060"/>
              <a:ext cx="177801" cy="18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753"/>
                  </a:moveTo>
                  <a:cubicBezTo>
                    <a:pt x="3857" y="1758"/>
                    <a:pt x="7714" y="2763"/>
                    <a:pt x="9900" y="5274"/>
                  </a:cubicBezTo>
                  <a:cubicBezTo>
                    <a:pt x="12086" y="7786"/>
                    <a:pt x="12600" y="11805"/>
                    <a:pt x="12471" y="14442"/>
                  </a:cubicBezTo>
                  <a:cubicBezTo>
                    <a:pt x="12343" y="17079"/>
                    <a:pt x="11571" y="18335"/>
                    <a:pt x="10800" y="19465"/>
                  </a:cubicBezTo>
                  <a:cubicBezTo>
                    <a:pt x="10029" y="20595"/>
                    <a:pt x="9257" y="21600"/>
                    <a:pt x="8486" y="21349"/>
                  </a:cubicBezTo>
                  <a:cubicBezTo>
                    <a:pt x="7714" y="21098"/>
                    <a:pt x="6943" y="19591"/>
                    <a:pt x="7071" y="16702"/>
                  </a:cubicBezTo>
                  <a:cubicBezTo>
                    <a:pt x="7200" y="13814"/>
                    <a:pt x="8229" y="9544"/>
                    <a:pt x="10800" y="6530"/>
                  </a:cubicBezTo>
                  <a:cubicBezTo>
                    <a:pt x="13371" y="3516"/>
                    <a:pt x="17486" y="1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10087038" y="8055137"/>
              <a:ext cx="137685" cy="143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0857" fill="norm" stroke="1" extrusionOk="0">
                  <a:moveTo>
                    <a:pt x="670" y="7394"/>
                  </a:moveTo>
                  <a:cubicBezTo>
                    <a:pt x="2306" y="7394"/>
                    <a:pt x="3943" y="7394"/>
                    <a:pt x="5252" y="6777"/>
                  </a:cubicBezTo>
                  <a:cubicBezTo>
                    <a:pt x="6561" y="6160"/>
                    <a:pt x="7543" y="4926"/>
                    <a:pt x="8197" y="3537"/>
                  </a:cubicBezTo>
                  <a:cubicBezTo>
                    <a:pt x="8852" y="2149"/>
                    <a:pt x="9179" y="606"/>
                    <a:pt x="8524" y="143"/>
                  </a:cubicBezTo>
                  <a:cubicBezTo>
                    <a:pt x="7870" y="-320"/>
                    <a:pt x="6233" y="297"/>
                    <a:pt x="4597" y="2611"/>
                  </a:cubicBezTo>
                  <a:cubicBezTo>
                    <a:pt x="2961" y="4926"/>
                    <a:pt x="1324" y="8937"/>
                    <a:pt x="506" y="12023"/>
                  </a:cubicBezTo>
                  <a:cubicBezTo>
                    <a:pt x="-312" y="15109"/>
                    <a:pt x="-312" y="17269"/>
                    <a:pt x="1815" y="18811"/>
                  </a:cubicBezTo>
                  <a:cubicBezTo>
                    <a:pt x="3943" y="20354"/>
                    <a:pt x="8197" y="21280"/>
                    <a:pt x="11797" y="20663"/>
                  </a:cubicBezTo>
                  <a:cubicBezTo>
                    <a:pt x="15397" y="20046"/>
                    <a:pt x="18343" y="17886"/>
                    <a:pt x="21288" y="157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10231072" y="8048710"/>
              <a:ext cx="55597" cy="306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436" fill="norm" stroke="1" extrusionOk="0">
                  <a:moveTo>
                    <a:pt x="14400" y="0"/>
                  </a:moveTo>
                  <a:cubicBezTo>
                    <a:pt x="11200" y="444"/>
                    <a:pt x="8000" y="888"/>
                    <a:pt x="6400" y="1997"/>
                  </a:cubicBezTo>
                  <a:cubicBezTo>
                    <a:pt x="4800" y="3107"/>
                    <a:pt x="4800" y="4882"/>
                    <a:pt x="7600" y="7767"/>
                  </a:cubicBezTo>
                  <a:cubicBezTo>
                    <a:pt x="10400" y="10652"/>
                    <a:pt x="16000" y="14647"/>
                    <a:pt x="18800" y="17088"/>
                  </a:cubicBezTo>
                  <a:cubicBezTo>
                    <a:pt x="21600" y="19529"/>
                    <a:pt x="21600" y="20416"/>
                    <a:pt x="19600" y="20934"/>
                  </a:cubicBezTo>
                  <a:cubicBezTo>
                    <a:pt x="17600" y="21452"/>
                    <a:pt x="13600" y="21600"/>
                    <a:pt x="10000" y="21230"/>
                  </a:cubicBezTo>
                  <a:cubicBezTo>
                    <a:pt x="6400" y="20860"/>
                    <a:pt x="3200" y="19973"/>
                    <a:pt x="0" y="190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10256472" y="801696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10322672" y="8021299"/>
              <a:ext cx="156051" cy="159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180" fill="norm" stroke="1" extrusionOk="0">
                  <a:moveTo>
                    <a:pt x="490" y="9524"/>
                  </a:moveTo>
                  <a:cubicBezTo>
                    <a:pt x="3900" y="7561"/>
                    <a:pt x="7311" y="5597"/>
                    <a:pt x="9442" y="3914"/>
                  </a:cubicBezTo>
                  <a:cubicBezTo>
                    <a:pt x="11574" y="2231"/>
                    <a:pt x="12427" y="828"/>
                    <a:pt x="12142" y="267"/>
                  </a:cubicBezTo>
                  <a:cubicBezTo>
                    <a:pt x="11858" y="-294"/>
                    <a:pt x="10437" y="-13"/>
                    <a:pt x="8306" y="1529"/>
                  </a:cubicBezTo>
                  <a:cubicBezTo>
                    <a:pt x="6174" y="3072"/>
                    <a:pt x="3332" y="5877"/>
                    <a:pt x="1627" y="9103"/>
                  </a:cubicBezTo>
                  <a:cubicBezTo>
                    <a:pt x="-79" y="12329"/>
                    <a:pt x="-647" y="15976"/>
                    <a:pt x="916" y="18220"/>
                  </a:cubicBezTo>
                  <a:cubicBezTo>
                    <a:pt x="2479" y="20464"/>
                    <a:pt x="6174" y="21306"/>
                    <a:pt x="9869" y="21166"/>
                  </a:cubicBezTo>
                  <a:cubicBezTo>
                    <a:pt x="13564" y="21025"/>
                    <a:pt x="17258" y="19903"/>
                    <a:pt x="20953" y="187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10480647" y="8029223"/>
              <a:ext cx="106026" cy="159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0828" fill="norm" stroke="1" extrusionOk="0">
                  <a:moveTo>
                    <a:pt x="21215" y="3380"/>
                  </a:moveTo>
                  <a:cubicBezTo>
                    <a:pt x="19944" y="2272"/>
                    <a:pt x="18674" y="1165"/>
                    <a:pt x="16980" y="472"/>
                  </a:cubicBezTo>
                  <a:cubicBezTo>
                    <a:pt x="15286" y="-220"/>
                    <a:pt x="13168" y="-497"/>
                    <a:pt x="10203" y="2134"/>
                  </a:cubicBezTo>
                  <a:cubicBezTo>
                    <a:pt x="7239" y="4765"/>
                    <a:pt x="3427" y="10303"/>
                    <a:pt x="1521" y="13765"/>
                  </a:cubicBezTo>
                  <a:cubicBezTo>
                    <a:pt x="-385" y="17226"/>
                    <a:pt x="-385" y="18611"/>
                    <a:pt x="886" y="19580"/>
                  </a:cubicBezTo>
                  <a:cubicBezTo>
                    <a:pt x="2156" y="20549"/>
                    <a:pt x="4697" y="21103"/>
                    <a:pt x="8086" y="20688"/>
                  </a:cubicBezTo>
                  <a:cubicBezTo>
                    <a:pt x="11474" y="20272"/>
                    <a:pt x="15709" y="18888"/>
                    <a:pt x="19944" y="175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10626889" y="7864560"/>
              <a:ext cx="86784" cy="30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13698" y="0"/>
                  </a:moveTo>
                  <a:cubicBezTo>
                    <a:pt x="9483" y="1813"/>
                    <a:pt x="5268" y="3625"/>
                    <a:pt x="2898" y="6646"/>
                  </a:cubicBezTo>
                  <a:cubicBezTo>
                    <a:pt x="527" y="9667"/>
                    <a:pt x="0" y="13897"/>
                    <a:pt x="0" y="16389"/>
                  </a:cubicBezTo>
                  <a:cubicBezTo>
                    <a:pt x="0" y="18881"/>
                    <a:pt x="527" y="19636"/>
                    <a:pt x="3161" y="20316"/>
                  </a:cubicBezTo>
                  <a:cubicBezTo>
                    <a:pt x="5795" y="20996"/>
                    <a:pt x="10537" y="21600"/>
                    <a:pt x="13961" y="21524"/>
                  </a:cubicBezTo>
                  <a:cubicBezTo>
                    <a:pt x="17385" y="21449"/>
                    <a:pt x="19493" y="20694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10586672" y="8036010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5429"/>
                    <a:pt x="8229" y="9257"/>
                    <a:pt x="11829" y="5657"/>
                  </a:cubicBezTo>
                  <a:cubicBezTo>
                    <a:pt x="15429" y="2057"/>
                    <a:pt x="1851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10974528" y="7889960"/>
              <a:ext cx="18877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10023" y="0"/>
                  </a:moveTo>
                  <a:cubicBezTo>
                    <a:pt x="9063" y="460"/>
                    <a:pt x="8103" y="919"/>
                    <a:pt x="7623" y="2604"/>
                  </a:cubicBezTo>
                  <a:cubicBezTo>
                    <a:pt x="7143" y="4289"/>
                    <a:pt x="7143" y="7200"/>
                    <a:pt x="6783" y="10264"/>
                  </a:cubicBezTo>
                  <a:cubicBezTo>
                    <a:pt x="6423" y="13328"/>
                    <a:pt x="5703" y="16545"/>
                    <a:pt x="5103" y="18536"/>
                  </a:cubicBezTo>
                  <a:cubicBezTo>
                    <a:pt x="4503" y="20528"/>
                    <a:pt x="4023" y="21294"/>
                    <a:pt x="3303" y="21447"/>
                  </a:cubicBezTo>
                  <a:cubicBezTo>
                    <a:pt x="2583" y="21600"/>
                    <a:pt x="1623" y="21140"/>
                    <a:pt x="1023" y="20068"/>
                  </a:cubicBezTo>
                  <a:cubicBezTo>
                    <a:pt x="423" y="18996"/>
                    <a:pt x="183" y="17311"/>
                    <a:pt x="63" y="16085"/>
                  </a:cubicBezTo>
                  <a:cubicBezTo>
                    <a:pt x="-57" y="14860"/>
                    <a:pt x="-57" y="14094"/>
                    <a:pt x="543" y="13634"/>
                  </a:cubicBezTo>
                  <a:cubicBezTo>
                    <a:pt x="1143" y="13174"/>
                    <a:pt x="2343" y="13021"/>
                    <a:pt x="4983" y="12638"/>
                  </a:cubicBezTo>
                  <a:cubicBezTo>
                    <a:pt x="7623" y="12255"/>
                    <a:pt x="11703" y="11643"/>
                    <a:pt x="14703" y="10111"/>
                  </a:cubicBezTo>
                  <a:cubicBezTo>
                    <a:pt x="17703" y="8579"/>
                    <a:pt x="19623" y="6128"/>
                    <a:pt x="20583" y="4519"/>
                  </a:cubicBezTo>
                  <a:cubicBezTo>
                    <a:pt x="21543" y="2911"/>
                    <a:pt x="21543" y="2145"/>
                    <a:pt x="21183" y="2298"/>
                  </a:cubicBezTo>
                  <a:cubicBezTo>
                    <a:pt x="20823" y="2451"/>
                    <a:pt x="20103" y="3523"/>
                    <a:pt x="19023" y="6281"/>
                  </a:cubicBezTo>
                  <a:cubicBezTo>
                    <a:pt x="17943" y="9038"/>
                    <a:pt x="16503" y="13481"/>
                    <a:pt x="15903" y="16315"/>
                  </a:cubicBezTo>
                  <a:cubicBezTo>
                    <a:pt x="15303" y="19149"/>
                    <a:pt x="15543" y="20374"/>
                    <a:pt x="1578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1175215" y="8169360"/>
              <a:ext cx="74016" cy="66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3" h="21343" fill="norm" stroke="1" extrusionOk="0">
                  <a:moveTo>
                    <a:pt x="7559" y="0"/>
                  </a:moveTo>
                  <a:cubicBezTo>
                    <a:pt x="5224" y="2025"/>
                    <a:pt x="2889" y="4050"/>
                    <a:pt x="1429" y="7425"/>
                  </a:cubicBezTo>
                  <a:cubicBezTo>
                    <a:pt x="-30" y="10800"/>
                    <a:pt x="-614" y="15525"/>
                    <a:pt x="845" y="18225"/>
                  </a:cubicBezTo>
                  <a:cubicBezTo>
                    <a:pt x="2305" y="20925"/>
                    <a:pt x="5808" y="21600"/>
                    <a:pt x="9310" y="21262"/>
                  </a:cubicBezTo>
                  <a:cubicBezTo>
                    <a:pt x="12813" y="20925"/>
                    <a:pt x="16316" y="19575"/>
                    <a:pt x="18359" y="17212"/>
                  </a:cubicBezTo>
                  <a:cubicBezTo>
                    <a:pt x="20402" y="14850"/>
                    <a:pt x="20986" y="11475"/>
                    <a:pt x="19818" y="9112"/>
                  </a:cubicBezTo>
                  <a:cubicBezTo>
                    <a:pt x="18651" y="6750"/>
                    <a:pt x="15732" y="5400"/>
                    <a:pt x="12521" y="4050"/>
                  </a:cubicBezTo>
                  <a:cubicBezTo>
                    <a:pt x="9310" y="2700"/>
                    <a:pt x="5808" y="1350"/>
                    <a:pt x="230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1424872" y="7990997"/>
              <a:ext cx="2159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141" y="11375"/>
                    <a:pt x="12282" y="2735"/>
                    <a:pt x="15882" y="575"/>
                  </a:cubicBezTo>
                  <a:cubicBezTo>
                    <a:pt x="19482" y="-1585"/>
                    <a:pt x="2054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1424872" y="8061410"/>
              <a:ext cx="241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6457"/>
                    <a:pt x="9474" y="11314"/>
                    <a:pt x="13074" y="7714"/>
                  </a:cubicBezTo>
                  <a:cubicBezTo>
                    <a:pt x="16674" y="4114"/>
                    <a:pt x="19137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1583622" y="7947110"/>
              <a:ext cx="14501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600" fill="norm" stroke="1" extrusionOk="0">
                  <a:moveTo>
                    <a:pt x="0" y="0"/>
                  </a:moveTo>
                  <a:cubicBezTo>
                    <a:pt x="5246" y="1543"/>
                    <a:pt x="10491" y="3086"/>
                    <a:pt x="14194" y="4757"/>
                  </a:cubicBezTo>
                  <a:cubicBezTo>
                    <a:pt x="17897" y="6429"/>
                    <a:pt x="20057" y="8229"/>
                    <a:pt x="20829" y="9771"/>
                  </a:cubicBezTo>
                  <a:cubicBezTo>
                    <a:pt x="21600" y="11314"/>
                    <a:pt x="20983" y="12600"/>
                    <a:pt x="18514" y="14529"/>
                  </a:cubicBezTo>
                  <a:cubicBezTo>
                    <a:pt x="16046" y="16457"/>
                    <a:pt x="11726" y="19029"/>
                    <a:pt x="740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1843972" y="7909010"/>
              <a:ext cx="1841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17" y="4731"/>
                    <a:pt x="9434" y="9463"/>
                    <a:pt x="13034" y="13063"/>
                  </a:cubicBezTo>
                  <a:cubicBezTo>
                    <a:pt x="16634" y="16663"/>
                    <a:pt x="19117" y="191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1864015" y="7883610"/>
              <a:ext cx="151408" cy="28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526" fill="norm" stroke="1" extrusionOk="0">
                  <a:moveTo>
                    <a:pt x="21165" y="0"/>
                  </a:moveTo>
                  <a:cubicBezTo>
                    <a:pt x="17910" y="3494"/>
                    <a:pt x="14655" y="6988"/>
                    <a:pt x="11253" y="10324"/>
                  </a:cubicBezTo>
                  <a:cubicBezTo>
                    <a:pt x="7850" y="13659"/>
                    <a:pt x="4299" y="16835"/>
                    <a:pt x="2228" y="18821"/>
                  </a:cubicBezTo>
                  <a:cubicBezTo>
                    <a:pt x="157" y="20806"/>
                    <a:pt x="-435" y="21600"/>
                    <a:pt x="305" y="21521"/>
                  </a:cubicBezTo>
                  <a:cubicBezTo>
                    <a:pt x="1044" y="21441"/>
                    <a:pt x="3116" y="20488"/>
                    <a:pt x="5187" y="195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2056385" y="7952238"/>
              <a:ext cx="244788" cy="58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274" fill="norm" stroke="1" extrusionOk="0">
                  <a:moveTo>
                    <a:pt x="858" y="21274"/>
                  </a:moveTo>
                  <a:cubicBezTo>
                    <a:pt x="304" y="18188"/>
                    <a:pt x="-250" y="15103"/>
                    <a:pt x="119" y="12403"/>
                  </a:cubicBezTo>
                  <a:cubicBezTo>
                    <a:pt x="488" y="9703"/>
                    <a:pt x="1781" y="7388"/>
                    <a:pt x="4919" y="5074"/>
                  </a:cubicBezTo>
                  <a:cubicBezTo>
                    <a:pt x="8058" y="2760"/>
                    <a:pt x="13042" y="445"/>
                    <a:pt x="16088" y="60"/>
                  </a:cubicBezTo>
                  <a:cubicBezTo>
                    <a:pt x="19135" y="-326"/>
                    <a:pt x="20242" y="1217"/>
                    <a:pt x="21350" y="27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2096841" y="8036010"/>
              <a:ext cx="172582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2511" y="21600"/>
                  </a:moveTo>
                  <a:cubicBezTo>
                    <a:pt x="1194" y="21600"/>
                    <a:pt x="-123" y="21600"/>
                    <a:pt x="9" y="20400"/>
                  </a:cubicBezTo>
                  <a:cubicBezTo>
                    <a:pt x="140" y="19200"/>
                    <a:pt x="1721" y="16800"/>
                    <a:pt x="5540" y="13200"/>
                  </a:cubicBezTo>
                  <a:cubicBezTo>
                    <a:pt x="9360" y="9600"/>
                    <a:pt x="15418" y="480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2142422" y="7858210"/>
              <a:ext cx="1079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4114"/>
                    <a:pt x="8894" y="8229"/>
                    <a:pt x="5294" y="11829"/>
                  </a:cubicBezTo>
                  <a:cubicBezTo>
                    <a:pt x="1694" y="15429"/>
                    <a:pt x="847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2115803" y="7602094"/>
              <a:ext cx="102820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13478" y="14967"/>
                  </a:moveTo>
                  <a:cubicBezTo>
                    <a:pt x="13478" y="14117"/>
                    <a:pt x="13478" y="13266"/>
                    <a:pt x="12376" y="12841"/>
                  </a:cubicBezTo>
                  <a:cubicBezTo>
                    <a:pt x="11274" y="12416"/>
                    <a:pt x="9070" y="12416"/>
                    <a:pt x="7307" y="12756"/>
                  </a:cubicBezTo>
                  <a:cubicBezTo>
                    <a:pt x="5544" y="13096"/>
                    <a:pt x="4221" y="13776"/>
                    <a:pt x="2899" y="14542"/>
                  </a:cubicBezTo>
                  <a:cubicBezTo>
                    <a:pt x="1576" y="15307"/>
                    <a:pt x="254" y="16157"/>
                    <a:pt x="33" y="17008"/>
                  </a:cubicBezTo>
                  <a:cubicBezTo>
                    <a:pt x="-187" y="17858"/>
                    <a:pt x="695" y="18709"/>
                    <a:pt x="2237" y="19134"/>
                  </a:cubicBezTo>
                  <a:cubicBezTo>
                    <a:pt x="3780" y="19559"/>
                    <a:pt x="5984" y="19559"/>
                    <a:pt x="8850" y="17603"/>
                  </a:cubicBezTo>
                  <a:cubicBezTo>
                    <a:pt x="11715" y="15647"/>
                    <a:pt x="15242" y="11735"/>
                    <a:pt x="17005" y="8759"/>
                  </a:cubicBezTo>
                  <a:cubicBezTo>
                    <a:pt x="18768" y="5783"/>
                    <a:pt x="18768" y="3742"/>
                    <a:pt x="18548" y="2296"/>
                  </a:cubicBezTo>
                  <a:cubicBezTo>
                    <a:pt x="18327" y="850"/>
                    <a:pt x="17886" y="0"/>
                    <a:pt x="17225" y="0"/>
                  </a:cubicBezTo>
                  <a:cubicBezTo>
                    <a:pt x="16564" y="0"/>
                    <a:pt x="15682" y="850"/>
                    <a:pt x="14580" y="3657"/>
                  </a:cubicBezTo>
                  <a:cubicBezTo>
                    <a:pt x="13478" y="6463"/>
                    <a:pt x="12156" y="11225"/>
                    <a:pt x="13258" y="14542"/>
                  </a:cubicBezTo>
                  <a:cubicBezTo>
                    <a:pt x="14360" y="17858"/>
                    <a:pt x="17886" y="19729"/>
                    <a:pt x="2141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2371022" y="7839160"/>
              <a:ext cx="952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114"/>
                    <a:pt x="9600" y="8229"/>
                    <a:pt x="13200" y="11829"/>
                  </a:cubicBezTo>
                  <a:cubicBezTo>
                    <a:pt x="16800" y="15429"/>
                    <a:pt x="192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2400967" y="7845510"/>
              <a:ext cx="147856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1251" y="0"/>
                  </a:moveTo>
                  <a:cubicBezTo>
                    <a:pt x="16992" y="3659"/>
                    <a:pt x="12733" y="7318"/>
                    <a:pt x="9082" y="10623"/>
                  </a:cubicBezTo>
                  <a:cubicBezTo>
                    <a:pt x="5431" y="13928"/>
                    <a:pt x="2389" y="16879"/>
                    <a:pt x="1020" y="18649"/>
                  </a:cubicBezTo>
                  <a:cubicBezTo>
                    <a:pt x="-349" y="20420"/>
                    <a:pt x="-45" y="21010"/>
                    <a:pt x="25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7550897" y="7780804"/>
              <a:ext cx="555188" cy="67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357" fill="norm" stroke="1" extrusionOk="0">
                  <a:moveTo>
                    <a:pt x="11511" y="2252"/>
                  </a:moveTo>
                  <a:cubicBezTo>
                    <a:pt x="10696" y="1648"/>
                    <a:pt x="9881" y="1044"/>
                    <a:pt x="9310" y="642"/>
                  </a:cubicBezTo>
                  <a:cubicBezTo>
                    <a:pt x="8740" y="239"/>
                    <a:pt x="8413" y="38"/>
                    <a:pt x="7843" y="5"/>
                  </a:cubicBezTo>
                  <a:cubicBezTo>
                    <a:pt x="7272" y="-29"/>
                    <a:pt x="6457" y="105"/>
                    <a:pt x="5398" y="810"/>
                  </a:cubicBezTo>
                  <a:cubicBezTo>
                    <a:pt x="4338" y="1514"/>
                    <a:pt x="3034" y="2788"/>
                    <a:pt x="2015" y="4532"/>
                  </a:cubicBezTo>
                  <a:cubicBezTo>
                    <a:pt x="996" y="6277"/>
                    <a:pt x="263" y="8490"/>
                    <a:pt x="59" y="10771"/>
                  </a:cubicBezTo>
                  <a:cubicBezTo>
                    <a:pt x="-145" y="13052"/>
                    <a:pt x="181" y="15400"/>
                    <a:pt x="996" y="17144"/>
                  </a:cubicBezTo>
                  <a:cubicBezTo>
                    <a:pt x="1811" y="18888"/>
                    <a:pt x="3115" y="20028"/>
                    <a:pt x="5031" y="20699"/>
                  </a:cubicBezTo>
                  <a:cubicBezTo>
                    <a:pt x="6946" y="21370"/>
                    <a:pt x="9473" y="21571"/>
                    <a:pt x="11959" y="21101"/>
                  </a:cubicBezTo>
                  <a:cubicBezTo>
                    <a:pt x="14445" y="20632"/>
                    <a:pt x="16890" y="19491"/>
                    <a:pt x="18602" y="17882"/>
                  </a:cubicBezTo>
                  <a:cubicBezTo>
                    <a:pt x="20314" y="16272"/>
                    <a:pt x="21292" y="14192"/>
                    <a:pt x="21373" y="12180"/>
                  </a:cubicBezTo>
                  <a:cubicBezTo>
                    <a:pt x="21455" y="10167"/>
                    <a:pt x="20640" y="8222"/>
                    <a:pt x="19091" y="6679"/>
                  </a:cubicBezTo>
                  <a:cubicBezTo>
                    <a:pt x="17543" y="5136"/>
                    <a:pt x="15260" y="3996"/>
                    <a:pt x="12978" y="3627"/>
                  </a:cubicBezTo>
                  <a:cubicBezTo>
                    <a:pt x="10696" y="3258"/>
                    <a:pt x="8413" y="3660"/>
                    <a:pt x="6131" y="40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7938722" y="7578810"/>
              <a:ext cx="158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0"/>
                    <a:pt x="2880" y="0"/>
                    <a:pt x="5040" y="1569"/>
                  </a:cubicBezTo>
                  <a:cubicBezTo>
                    <a:pt x="7200" y="3138"/>
                    <a:pt x="10080" y="6277"/>
                    <a:pt x="12384" y="9415"/>
                  </a:cubicBezTo>
                  <a:cubicBezTo>
                    <a:pt x="14688" y="12554"/>
                    <a:pt x="16416" y="15692"/>
                    <a:pt x="17424" y="17723"/>
                  </a:cubicBezTo>
                  <a:cubicBezTo>
                    <a:pt x="18432" y="19754"/>
                    <a:pt x="18720" y="20677"/>
                    <a:pt x="19296" y="21138"/>
                  </a:cubicBezTo>
                  <a:cubicBezTo>
                    <a:pt x="19872" y="21600"/>
                    <a:pt x="2073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8014922" y="7548811"/>
              <a:ext cx="101601" cy="30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1676"/>
                  </a:moveTo>
                  <a:cubicBezTo>
                    <a:pt x="21600" y="926"/>
                    <a:pt x="21600" y="176"/>
                    <a:pt x="20700" y="26"/>
                  </a:cubicBezTo>
                  <a:cubicBezTo>
                    <a:pt x="19800" y="-124"/>
                    <a:pt x="18000" y="326"/>
                    <a:pt x="14850" y="2726"/>
                  </a:cubicBezTo>
                  <a:cubicBezTo>
                    <a:pt x="11700" y="5126"/>
                    <a:pt x="7200" y="9476"/>
                    <a:pt x="4500" y="12926"/>
                  </a:cubicBezTo>
                  <a:cubicBezTo>
                    <a:pt x="1800" y="16376"/>
                    <a:pt x="900" y="18926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8129222" y="7661360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8167322" y="7705810"/>
              <a:ext cx="127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8225845" y="7333277"/>
              <a:ext cx="119278" cy="26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02" fill="norm" stroke="1" extrusionOk="0">
                  <a:moveTo>
                    <a:pt x="9986" y="15647"/>
                  </a:moveTo>
                  <a:cubicBezTo>
                    <a:pt x="8091" y="15477"/>
                    <a:pt x="6196" y="15307"/>
                    <a:pt x="4491" y="15647"/>
                  </a:cubicBezTo>
                  <a:cubicBezTo>
                    <a:pt x="2786" y="15987"/>
                    <a:pt x="1270" y="16838"/>
                    <a:pt x="512" y="17858"/>
                  </a:cubicBezTo>
                  <a:cubicBezTo>
                    <a:pt x="-246" y="18879"/>
                    <a:pt x="-246" y="20069"/>
                    <a:pt x="1080" y="20750"/>
                  </a:cubicBezTo>
                  <a:cubicBezTo>
                    <a:pt x="2407" y="21430"/>
                    <a:pt x="5059" y="21600"/>
                    <a:pt x="8091" y="20580"/>
                  </a:cubicBezTo>
                  <a:cubicBezTo>
                    <a:pt x="11122" y="19559"/>
                    <a:pt x="14533" y="17348"/>
                    <a:pt x="15859" y="13946"/>
                  </a:cubicBezTo>
                  <a:cubicBezTo>
                    <a:pt x="17186" y="10545"/>
                    <a:pt x="16428" y="5953"/>
                    <a:pt x="15480" y="3317"/>
                  </a:cubicBezTo>
                  <a:cubicBezTo>
                    <a:pt x="14533" y="680"/>
                    <a:pt x="13396" y="0"/>
                    <a:pt x="12259" y="0"/>
                  </a:cubicBezTo>
                  <a:cubicBezTo>
                    <a:pt x="11122" y="0"/>
                    <a:pt x="9986" y="680"/>
                    <a:pt x="9986" y="3231"/>
                  </a:cubicBezTo>
                  <a:cubicBezTo>
                    <a:pt x="9986" y="5783"/>
                    <a:pt x="11122" y="10205"/>
                    <a:pt x="13207" y="13521"/>
                  </a:cubicBezTo>
                  <a:cubicBezTo>
                    <a:pt x="15291" y="16838"/>
                    <a:pt x="18322" y="19049"/>
                    <a:pt x="21354" y="212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8459422" y="7489910"/>
              <a:ext cx="1651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2" y="5400"/>
                    <a:pt x="10523" y="10800"/>
                    <a:pt x="14123" y="14400"/>
                  </a:cubicBezTo>
                  <a:cubicBezTo>
                    <a:pt x="17723" y="18000"/>
                    <a:pt x="19662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8575005" y="7496260"/>
              <a:ext cx="8761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600" fill="norm" stroke="1" extrusionOk="0">
                  <a:moveTo>
                    <a:pt x="21288" y="0"/>
                  </a:moveTo>
                  <a:cubicBezTo>
                    <a:pt x="17174" y="3032"/>
                    <a:pt x="13059" y="6063"/>
                    <a:pt x="9459" y="9158"/>
                  </a:cubicBezTo>
                  <a:cubicBezTo>
                    <a:pt x="5859" y="12253"/>
                    <a:pt x="2774" y="15411"/>
                    <a:pt x="1231" y="17305"/>
                  </a:cubicBezTo>
                  <a:cubicBezTo>
                    <a:pt x="-312" y="19200"/>
                    <a:pt x="-312" y="19832"/>
                    <a:pt x="717" y="20337"/>
                  </a:cubicBezTo>
                  <a:cubicBezTo>
                    <a:pt x="1745" y="20842"/>
                    <a:pt x="3802" y="21221"/>
                    <a:pt x="585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6523780" y="7205250"/>
              <a:ext cx="2388617" cy="1210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64" fill="norm" stroke="1" extrusionOk="0">
                  <a:moveTo>
                    <a:pt x="11553" y="2469"/>
                  </a:moveTo>
                  <a:cubicBezTo>
                    <a:pt x="11496" y="2318"/>
                    <a:pt x="11439" y="2167"/>
                    <a:pt x="11267" y="2205"/>
                  </a:cubicBezTo>
                  <a:cubicBezTo>
                    <a:pt x="11095" y="2243"/>
                    <a:pt x="10809" y="2469"/>
                    <a:pt x="10370" y="2808"/>
                  </a:cubicBezTo>
                  <a:cubicBezTo>
                    <a:pt x="9931" y="3147"/>
                    <a:pt x="9340" y="3600"/>
                    <a:pt x="8777" y="4015"/>
                  </a:cubicBezTo>
                  <a:cubicBezTo>
                    <a:pt x="8214" y="4429"/>
                    <a:pt x="7680" y="4806"/>
                    <a:pt x="7117" y="5202"/>
                  </a:cubicBezTo>
                  <a:cubicBezTo>
                    <a:pt x="6554" y="5598"/>
                    <a:pt x="5963" y="6012"/>
                    <a:pt x="5447" y="6484"/>
                  </a:cubicBezTo>
                  <a:cubicBezTo>
                    <a:pt x="4932" y="6955"/>
                    <a:pt x="4493" y="7483"/>
                    <a:pt x="4016" y="8029"/>
                  </a:cubicBezTo>
                  <a:cubicBezTo>
                    <a:pt x="3539" y="8576"/>
                    <a:pt x="3024" y="9141"/>
                    <a:pt x="2528" y="9726"/>
                  </a:cubicBezTo>
                  <a:cubicBezTo>
                    <a:pt x="2032" y="10310"/>
                    <a:pt x="1555" y="10913"/>
                    <a:pt x="1144" y="11591"/>
                  </a:cubicBezTo>
                  <a:cubicBezTo>
                    <a:pt x="734" y="12270"/>
                    <a:pt x="391" y="13024"/>
                    <a:pt x="200" y="13759"/>
                  </a:cubicBezTo>
                  <a:cubicBezTo>
                    <a:pt x="9" y="14494"/>
                    <a:pt x="-29" y="15210"/>
                    <a:pt x="19" y="15927"/>
                  </a:cubicBezTo>
                  <a:cubicBezTo>
                    <a:pt x="66" y="16643"/>
                    <a:pt x="200" y="17359"/>
                    <a:pt x="429" y="17981"/>
                  </a:cubicBezTo>
                  <a:cubicBezTo>
                    <a:pt x="658" y="18603"/>
                    <a:pt x="982" y="19131"/>
                    <a:pt x="1450" y="19545"/>
                  </a:cubicBezTo>
                  <a:cubicBezTo>
                    <a:pt x="1917" y="19960"/>
                    <a:pt x="2528" y="20262"/>
                    <a:pt x="3081" y="20469"/>
                  </a:cubicBezTo>
                  <a:cubicBezTo>
                    <a:pt x="3635" y="20676"/>
                    <a:pt x="4131" y="20789"/>
                    <a:pt x="4636" y="20902"/>
                  </a:cubicBezTo>
                  <a:cubicBezTo>
                    <a:pt x="5142" y="21016"/>
                    <a:pt x="5657" y="21129"/>
                    <a:pt x="6249" y="21261"/>
                  </a:cubicBezTo>
                  <a:cubicBezTo>
                    <a:pt x="6840" y="21393"/>
                    <a:pt x="7508" y="21543"/>
                    <a:pt x="8205" y="21562"/>
                  </a:cubicBezTo>
                  <a:cubicBezTo>
                    <a:pt x="8901" y="21581"/>
                    <a:pt x="9626" y="21468"/>
                    <a:pt x="10284" y="21298"/>
                  </a:cubicBezTo>
                  <a:cubicBezTo>
                    <a:pt x="10943" y="21129"/>
                    <a:pt x="11534" y="20902"/>
                    <a:pt x="12164" y="20601"/>
                  </a:cubicBezTo>
                  <a:cubicBezTo>
                    <a:pt x="12794" y="20299"/>
                    <a:pt x="13461" y="19922"/>
                    <a:pt x="14167" y="19508"/>
                  </a:cubicBezTo>
                  <a:cubicBezTo>
                    <a:pt x="14873" y="19093"/>
                    <a:pt x="15618" y="18641"/>
                    <a:pt x="16285" y="18169"/>
                  </a:cubicBezTo>
                  <a:cubicBezTo>
                    <a:pt x="16953" y="17698"/>
                    <a:pt x="17545" y="17208"/>
                    <a:pt x="18127" y="16643"/>
                  </a:cubicBezTo>
                  <a:cubicBezTo>
                    <a:pt x="18709" y="16077"/>
                    <a:pt x="19281" y="15436"/>
                    <a:pt x="19758" y="14664"/>
                  </a:cubicBezTo>
                  <a:cubicBezTo>
                    <a:pt x="20235" y="13891"/>
                    <a:pt x="20617" y="12986"/>
                    <a:pt x="20884" y="11987"/>
                  </a:cubicBezTo>
                  <a:cubicBezTo>
                    <a:pt x="21151" y="10988"/>
                    <a:pt x="21304" y="9895"/>
                    <a:pt x="21409" y="8821"/>
                  </a:cubicBezTo>
                  <a:cubicBezTo>
                    <a:pt x="21514" y="7746"/>
                    <a:pt x="21571" y="6691"/>
                    <a:pt x="21504" y="5617"/>
                  </a:cubicBezTo>
                  <a:cubicBezTo>
                    <a:pt x="21437" y="4542"/>
                    <a:pt x="21247" y="3449"/>
                    <a:pt x="20903" y="2620"/>
                  </a:cubicBezTo>
                  <a:cubicBezTo>
                    <a:pt x="20560" y="1790"/>
                    <a:pt x="20064" y="1225"/>
                    <a:pt x="19491" y="829"/>
                  </a:cubicBezTo>
                  <a:cubicBezTo>
                    <a:pt x="18919" y="433"/>
                    <a:pt x="18270" y="207"/>
                    <a:pt x="17545" y="94"/>
                  </a:cubicBezTo>
                  <a:cubicBezTo>
                    <a:pt x="16820" y="-19"/>
                    <a:pt x="16018" y="-19"/>
                    <a:pt x="15370" y="38"/>
                  </a:cubicBezTo>
                  <a:cubicBezTo>
                    <a:pt x="14721" y="94"/>
                    <a:pt x="14225" y="207"/>
                    <a:pt x="13633" y="490"/>
                  </a:cubicBezTo>
                  <a:cubicBezTo>
                    <a:pt x="13042" y="773"/>
                    <a:pt x="12355" y="1225"/>
                    <a:pt x="11868" y="1696"/>
                  </a:cubicBezTo>
                  <a:cubicBezTo>
                    <a:pt x="11382" y="2167"/>
                    <a:pt x="11095" y="2657"/>
                    <a:pt x="10809" y="3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7881572" y="7013660"/>
              <a:ext cx="266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508"/>
                    <a:pt x="9600" y="9415"/>
                    <a:pt x="13200" y="5815"/>
                  </a:cubicBezTo>
                  <a:cubicBezTo>
                    <a:pt x="16800" y="2215"/>
                    <a:pt x="1920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7894272" y="7083510"/>
              <a:ext cx="273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9" y="16971"/>
                    <a:pt x="8037" y="12343"/>
                    <a:pt x="11637" y="8743"/>
                  </a:cubicBezTo>
                  <a:cubicBezTo>
                    <a:pt x="15237" y="5143"/>
                    <a:pt x="18419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8097472" y="6950160"/>
              <a:ext cx="8306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600" fill="norm" stroke="1" extrusionOk="0">
                  <a:moveTo>
                    <a:pt x="0" y="0"/>
                  </a:moveTo>
                  <a:cubicBezTo>
                    <a:pt x="5795" y="1646"/>
                    <a:pt x="11590" y="3291"/>
                    <a:pt x="15541" y="5040"/>
                  </a:cubicBezTo>
                  <a:cubicBezTo>
                    <a:pt x="19493" y="6789"/>
                    <a:pt x="21600" y="8640"/>
                    <a:pt x="20283" y="11417"/>
                  </a:cubicBezTo>
                  <a:cubicBezTo>
                    <a:pt x="18966" y="14194"/>
                    <a:pt x="14224" y="17897"/>
                    <a:pt x="948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8307022" y="6918410"/>
              <a:ext cx="2032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0"/>
                    <a:pt x="2250" y="0"/>
                    <a:pt x="4388" y="1418"/>
                  </a:cubicBezTo>
                  <a:cubicBezTo>
                    <a:pt x="6525" y="2836"/>
                    <a:pt x="9675" y="5673"/>
                    <a:pt x="12713" y="9273"/>
                  </a:cubicBezTo>
                  <a:cubicBezTo>
                    <a:pt x="15750" y="12873"/>
                    <a:pt x="18675" y="172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8365117" y="6893010"/>
              <a:ext cx="138756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21454" y="0"/>
                  </a:moveTo>
                  <a:cubicBezTo>
                    <a:pt x="17854" y="1326"/>
                    <a:pt x="14254" y="2653"/>
                    <a:pt x="10981" y="5305"/>
                  </a:cubicBezTo>
                  <a:cubicBezTo>
                    <a:pt x="7709" y="7958"/>
                    <a:pt x="4763" y="11937"/>
                    <a:pt x="2799" y="14495"/>
                  </a:cubicBezTo>
                  <a:cubicBezTo>
                    <a:pt x="836" y="17053"/>
                    <a:pt x="-146" y="18189"/>
                    <a:pt x="18" y="19137"/>
                  </a:cubicBezTo>
                  <a:cubicBezTo>
                    <a:pt x="181" y="20084"/>
                    <a:pt x="1490" y="20842"/>
                    <a:pt x="279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8611822" y="6950110"/>
              <a:ext cx="1651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877" y="11670"/>
                    <a:pt x="7754" y="3363"/>
                    <a:pt x="11354" y="870"/>
                  </a:cubicBezTo>
                  <a:cubicBezTo>
                    <a:pt x="14954" y="-1622"/>
                    <a:pt x="18277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8605472" y="7020010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8649922" y="6880310"/>
              <a:ext cx="952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314"/>
                    <a:pt x="12000" y="10629"/>
                    <a:pt x="8400" y="14229"/>
                  </a:cubicBezTo>
                  <a:cubicBezTo>
                    <a:pt x="4800" y="17829"/>
                    <a:pt x="2400" y="19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8629155" y="6563588"/>
              <a:ext cx="135068" cy="270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081" fill="norm" stroke="1" extrusionOk="0">
                  <a:moveTo>
                    <a:pt x="15223" y="15274"/>
                  </a:moveTo>
                  <a:cubicBezTo>
                    <a:pt x="14227" y="14615"/>
                    <a:pt x="13230" y="13955"/>
                    <a:pt x="11734" y="13625"/>
                  </a:cubicBezTo>
                  <a:cubicBezTo>
                    <a:pt x="10239" y="13295"/>
                    <a:pt x="8245" y="13295"/>
                    <a:pt x="6085" y="14202"/>
                  </a:cubicBezTo>
                  <a:cubicBezTo>
                    <a:pt x="3925" y="15109"/>
                    <a:pt x="1599" y="16923"/>
                    <a:pt x="602" y="18242"/>
                  </a:cubicBezTo>
                  <a:cubicBezTo>
                    <a:pt x="-395" y="19561"/>
                    <a:pt x="-63" y="20386"/>
                    <a:pt x="934" y="20798"/>
                  </a:cubicBezTo>
                  <a:cubicBezTo>
                    <a:pt x="1931" y="21210"/>
                    <a:pt x="3593" y="21210"/>
                    <a:pt x="5919" y="20550"/>
                  </a:cubicBezTo>
                  <a:cubicBezTo>
                    <a:pt x="8245" y="19891"/>
                    <a:pt x="11236" y="18572"/>
                    <a:pt x="13230" y="15686"/>
                  </a:cubicBezTo>
                  <a:cubicBezTo>
                    <a:pt x="15223" y="12801"/>
                    <a:pt x="16220" y="8349"/>
                    <a:pt x="16719" y="5628"/>
                  </a:cubicBezTo>
                  <a:cubicBezTo>
                    <a:pt x="17217" y="2908"/>
                    <a:pt x="17217" y="1918"/>
                    <a:pt x="16719" y="1094"/>
                  </a:cubicBezTo>
                  <a:cubicBezTo>
                    <a:pt x="16220" y="270"/>
                    <a:pt x="15223" y="-390"/>
                    <a:pt x="14393" y="270"/>
                  </a:cubicBezTo>
                  <a:cubicBezTo>
                    <a:pt x="13562" y="929"/>
                    <a:pt x="12897" y="2908"/>
                    <a:pt x="12897" y="5793"/>
                  </a:cubicBezTo>
                  <a:cubicBezTo>
                    <a:pt x="12897" y="8679"/>
                    <a:pt x="13562" y="12471"/>
                    <a:pt x="15057" y="15109"/>
                  </a:cubicBezTo>
                  <a:cubicBezTo>
                    <a:pt x="16553" y="17747"/>
                    <a:pt x="18879" y="19231"/>
                    <a:pt x="21205" y="207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8884872" y="6804110"/>
              <a:ext cx="107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4909"/>
                    <a:pt x="7624" y="9818"/>
                    <a:pt x="11224" y="13418"/>
                  </a:cubicBezTo>
                  <a:cubicBezTo>
                    <a:pt x="14824" y="17018"/>
                    <a:pt x="18212" y="19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8942022" y="6829510"/>
              <a:ext cx="1079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4267"/>
                    <a:pt x="13976" y="8533"/>
                    <a:pt x="10376" y="12133"/>
                  </a:cubicBezTo>
                  <a:cubicBezTo>
                    <a:pt x="6776" y="15733"/>
                    <a:pt x="3388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9929447" y="4168860"/>
              <a:ext cx="895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43" y="19800"/>
                    <a:pt x="1685" y="18000"/>
                    <a:pt x="2528" y="16312"/>
                  </a:cubicBezTo>
                  <a:cubicBezTo>
                    <a:pt x="3370" y="14625"/>
                    <a:pt x="4213" y="13050"/>
                    <a:pt x="5081" y="11812"/>
                  </a:cubicBezTo>
                  <a:cubicBezTo>
                    <a:pt x="5949" y="10575"/>
                    <a:pt x="6843" y="9675"/>
                    <a:pt x="7966" y="8775"/>
                  </a:cubicBezTo>
                  <a:cubicBezTo>
                    <a:pt x="9089" y="7875"/>
                    <a:pt x="10443" y="6975"/>
                    <a:pt x="11566" y="6300"/>
                  </a:cubicBezTo>
                  <a:cubicBezTo>
                    <a:pt x="12689" y="5625"/>
                    <a:pt x="13583" y="5175"/>
                    <a:pt x="14553" y="4613"/>
                  </a:cubicBezTo>
                  <a:cubicBezTo>
                    <a:pt x="15523" y="4050"/>
                    <a:pt x="16570" y="3375"/>
                    <a:pt x="17540" y="2700"/>
                  </a:cubicBezTo>
                  <a:cubicBezTo>
                    <a:pt x="18511" y="2025"/>
                    <a:pt x="19404" y="1350"/>
                    <a:pt x="20068" y="900"/>
                  </a:cubicBezTo>
                  <a:cubicBezTo>
                    <a:pt x="20732" y="450"/>
                    <a:pt x="21166" y="2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9881822" y="4242098"/>
              <a:ext cx="660401" cy="72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21537"/>
                  </a:moveTo>
                  <a:cubicBezTo>
                    <a:pt x="865" y="19346"/>
                    <a:pt x="1731" y="17154"/>
                    <a:pt x="2856" y="14807"/>
                  </a:cubicBezTo>
                  <a:cubicBezTo>
                    <a:pt x="3981" y="12459"/>
                    <a:pt x="5365" y="9954"/>
                    <a:pt x="6733" y="7920"/>
                  </a:cubicBezTo>
                  <a:cubicBezTo>
                    <a:pt x="8100" y="5885"/>
                    <a:pt x="9450" y="4320"/>
                    <a:pt x="10852" y="3067"/>
                  </a:cubicBezTo>
                  <a:cubicBezTo>
                    <a:pt x="12254" y="1815"/>
                    <a:pt x="13708" y="876"/>
                    <a:pt x="15300" y="407"/>
                  </a:cubicBezTo>
                  <a:cubicBezTo>
                    <a:pt x="16892" y="-63"/>
                    <a:pt x="18623" y="-63"/>
                    <a:pt x="19696" y="94"/>
                  </a:cubicBezTo>
                  <a:cubicBezTo>
                    <a:pt x="20769" y="250"/>
                    <a:pt x="21185" y="563"/>
                    <a:pt x="21600" y="8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9940866" y="4503021"/>
              <a:ext cx="289262" cy="64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0690" fill="norm" stroke="1" extrusionOk="0">
                  <a:moveTo>
                    <a:pt x="2677" y="16962"/>
                  </a:moveTo>
                  <a:cubicBezTo>
                    <a:pt x="1425" y="18312"/>
                    <a:pt x="173" y="19662"/>
                    <a:pt x="17" y="20337"/>
                  </a:cubicBezTo>
                  <a:cubicBezTo>
                    <a:pt x="-140" y="21012"/>
                    <a:pt x="799" y="21012"/>
                    <a:pt x="3538" y="17637"/>
                  </a:cubicBezTo>
                  <a:cubicBezTo>
                    <a:pt x="6277" y="14262"/>
                    <a:pt x="10817" y="7512"/>
                    <a:pt x="13947" y="3800"/>
                  </a:cubicBezTo>
                  <a:cubicBezTo>
                    <a:pt x="17077" y="87"/>
                    <a:pt x="18799" y="-588"/>
                    <a:pt x="19895" y="425"/>
                  </a:cubicBezTo>
                  <a:cubicBezTo>
                    <a:pt x="20990" y="1437"/>
                    <a:pt x="21460" y="4137"/>
                    <a:pt x="21382" y="6500"/>
                  </a:cubicBezTo>
                  <a:cubicBezTo>
                    <a:pt x="21303" y="8862"/>
                    <a:pt x="20677" y="10887"/>
                    <a:pt x="20051" y="129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9952357" y="4568910"/>
              <a:ext cx="304116" cy="130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64" fill="norm" stroke="1" extrusionOk="0">
                  <a:moveTo>
                    <a:pt x="3527" y="19858"/>
                  </a:moveTo>
                  <a:cubicBezTo>
                    <a:pt x="1889" y="20555"/>
                    <a:pt x="250" y="21252"/>
                    <a:pt x="26" y="21426"/>
                  </a:cubicBezTo>
                  <a:cubicBezTo>
                    <a:pt x="-197" y="21600"/>
                    <a:pt x="995" y="21252"/>
                    <a:pt x="3900" y="18987"/>
                  </a:cubicBezTo>
                  <a:cubicBezTo>
                    <a:pt x="6804" y="16723"/>
                    <a:pt x="11422" y="12542"/>
                    <a:pt x="14625" y="9058"/>
                  </a:cubicBezTo>
                  <a:cubicBezTo>
                    <a:pt x="17828" y="5574"/>
                    <a:pt x="19615" y="2787"/>
                    <a:pt x="2140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0144061" y="4455252"/>
              <a:ext cx="134968" cy="232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540" fill="norm" stroke="1" extrusionOk="0">
                  <a:moveTo>
                    <a:pt x="5515" y="1118"/>
                  </a:moveTo>
                  <a:cubicBezTo>
                    <a:pt x="2936" y="725"/>
                    <a:pt x="357" y="333"/>
                    <a:pt x="34" y="136"/>
                  </a:cubicBezTo>
                  <a:cubicBezTo>
                    <a:pt x="-288" y="-60"/>
                    <a:pt x="1646" y="-60"/>
                    <a:pt x="5354" y="235"/>
                  </a:cubicBezTo>
                  <a:cubicBezTo>
                    <a:pt x="9061" y="529"/>
                    <a:pt x="14542" y="1118"/>
                    <a:pt x="17605" y="1904"/>
                  </a:cubicBezTo>
                  <a:cubicBezTo>
                    <a:pt x="20667" y="2689"/>
                    <a:pt x="21312" y="3671"/>
                    <a:pt x="19700" y="6027"/>
                  </a:cubicBezTo>
                  <a:cubicBezTo>
                    <a:pt x="18088" y="8384"/>
                    <a:pt x="14219" y="12115"/>
                    <a:pt x="11802" y="14373"/>
                  </a:cubicBezTo>
                  <a:cubicBezTo>
                    <a:pt x="9384" y="16631"/>
                    <a:pt x="8416" y="17416"/>
                    <a:pt x="7933" y="18300"/>
                  </a:cubicBezTo>
                  <a:cubicBezTo>
                    <a:pt x="7449" y="19184"/>
                    <a:pt x="7449" y="20165"/>
                    <a:pt x="8416" y="20755"/>
                  </a:cubicBezTo>
                  <a:cubicBezTo>
                    <a:pt x="9384" y="21344"/>
                    <a:pt x="11318" y="21540"/>
                    <a:pt x="12608" y="21540"/>
                  </a:cubicBezTo>
                  <a:cubicBezTo>
                    <a:pt x="13897" y="21540"/>
                    <a:pt x="14542" y="21344"/>
                    <a:pt x="15187" y="21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0500687" y="4340310"/>
              <a:ext cx="106697" cy="374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366" fill="norm" stroke="1" extrusionOk="0">
                  <a:moveTo>
                    <a:pt x="9397" y="0"/>
                  </a:moveTo>
                  <a:cubicBezTo>
                    <a:pt x="7735" y="483"/>
                    <a:pt x="6074" y="965"/>
                    <a:pt x="4828" y="2594"/>
                  </a:cubicBezTo>
                  <a:cubicBezTo>
                    <a:pt x="3581" y="4223"/>
                    <a:pt x="2751" y="6999"/>
                    <a:pt x="1920" y="9835"/>
                  </a:cubicBezTo>
                  <a:cubicBezTo>
                    <a:pt x="1089" y="12670"/>
                    <a:pt x="258" y="15566"/>
                    <a:pt x="51" y="17497"/>
                  </a:cubicBezTo>
                  <a:cubicBezTo>
                    <a:pt x="-157" y="19428"/>
                    <a:pt x="258" y="20393"/>
                    <a:pt x="1505" y="20936"/>
                  </a:cubicBezTo>
                  <a:cubicBezTo>
                    <a:pt x="2751" y="21479"/>
                    <a:pt x="4828" y="21600"/>
                    <a:pt x="8358" y="20755"/>
                  </a:cubicBezTo>
                  <a:cubicBezTo>
                    <a:pt x="11889" y="19911"/>
                    <a:pt x="16874" y="18101"/>
                    <a:pt x="19158" y="16834"/>
                  </a:cubicBezTo>
                  <a:cubicBezTo>
                    <a:pt x="21443" y="15566"/>
                    <a:pt x="21028" y="14842"/>
                    <a:pt x="20612" y="141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0516822" y="4518110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10612072" y="4519761"/>
              <a:ext cx="158751" cy="158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1" fill="norm" stroke="1" extrusionOk="0">
                  <a:moveTo>
                    <a:pt x="0" y="8197"/>
                  </a:moveTo>
                  <a:cubicBezTo>
                    <a:pt x="2880" y="7636"/>
                    <a:pt x="5760" y="7075"/>
                    <a:pt x="8064" y="6373"/>
                  </a:cubicBezTo>
                  <a:cubicBezTo>
                    <a:pt x="10368" y="5672"/>
                    <a:pt x="12096" y="4830"/>
                    <a:pt x="13392" y="3708"/>
                  </a:cubicBezTo>
                  <a:cubicBezTo>
                    <a:pt x="14688" y="2586"/>
                    <a:pt x="15552" y="1184"/>
                    <a:pt x="15264" y="482"/>
                  </a:cubicBezTo>
                  <a:cubicBezTo>
                    <a:pt x="14976" y="-219"/>
                    <a:pt x="13536" y="-219"/>
                    <a:pt x="11808" y="903"/>
                  </a:cubicBezTo>
                  <a:cubicBezTo>
                    <a:pt x="10080" y="2025"/>
                    <a:pt x="8064" y="4269"/>
                    <a:pt x="6624" y="7495"/>
                  </a:cubicBezTo>
                  <a:cubicBezTo>
                    <a:pt x="5184" y="10721"/>
                    <a:pt x="4320" y="14929"/>
                    <a:pt x="4320" y="17594"/>
                  </a:cubicBezTo>
                  <a:cubicBezTo>
                    <a:pt x="4320" y="20259"/>
                    <a:pt x="5184" y="21381"/>
                    <a:pt x="8208" y="20820"/>
                  </a:cubicBezTo>
                  <a:cubicBezTo>
                    <a:pt x="11232" y="20259"/>
                    <a:pt x="16416" y="18015"/>
                    <a:pt x="21600" y="157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10729287" y="4536597"/>
              <a:ext cx="282836" cy="13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080" fill="norm" stroke="1" extrusionOk="0">
                  <a:moveTo>
                    <a:pt x="5581" y="1102"/>
                  </a:moveTo>
                  <a:cubicBezTo>
                    <a:pt x="4775" y="427"/>
                    <a:pt x="3969" y="-248"/>
                    <a:pt x="3163" y="89"/>
                  </a:cubicBezTo>
                  <a:cubicBezTo>
                    <a:pt x="2357" y="427"/>
                    <a:pt x="1551" y="1777"/>
                    <a:pt x="987" y="4140"/>
                  </a:cubicBezTo>
                  <a:cubicBezTo>
                    <a:pt x="423" y="6502"/>
                    <a:pt x="100" y="9877"/>
                    <a:pt x="20" y="12408"/>
                  </a:cubicBezTo>
                  <a:cubicBezTo>
                    <a:pt x="-61" y="14940"/>
                    <a:pt x="100" y="16627"/>
                    <a:pt x="584" y="17977"/>
                  </a:cubicBezTo>
                  <a:cubicBezTo>
                    <a:pt x="1067" y="19327"/>
                    <a:pt x="1873" y="20340"/>
                    <a:pt x="2518" y="20171"/>
                  </a:cubicBezTo>
                  <a:cubicBezTo>
                    <a:pt x="3163" y="20002"/>
                    <a:pt x="3646" y="18652"/>
                    <a:pt x="4049" y="16965"/>
                  </a:cubicBezTo>
                  <a:cubicBezTo>
                    <a:pt x="4452" y="15277"/>
                    <a:pt x="4775" y="13252"/>
                    <a:pt x="5017" y="11396"/>
                  </a:cubicBezTo>
                  <a:cubicBezTo>
                    <a:pt x="5258" y="9540"/>
                    <a:pt x="5420" y="7852"/>
                    <a:pt x="5500" y="8358"/>
                  </a:cubicBezTo>
                  <a:cubicBezTo>
                    <a:pt x="5581" y="8865"/>
                    <a:pt x="5581" y="11565"/>
                    <a:pt x="5661" y="13758"/>
                  </a:cubicBezTo>
                  <a:cubicBezTo>
                    <a:pt x="5742" y="15952"/>
                    <a:pt x="5903" y="17640"/>
                    <a:pt x="6306" y="18990"/>
                  </a:cubicBezTo>
                  <a:cubicBezTo>
                    <a:pt x="6709" y="20340"/>
                    <a:pt x="7354" y="21352"/>
                    <a:pt x="7838" y="21015"/>
                  </a:cubicBezTo>
                  <a:cubicBezTo>
                    <a:pt x="8321" y="20677"/>
                    <a:pt x="8643" y="18990"/>
                    <a:pt x="8966" y="16458"/>
                  </a:cubicBezTo>
                  <a:cubicBezTo>
                    <a:pt x="9288" y="13927"/>
                    <a:pt x="9611" y="10552"/>
                    <a:pt x="9772" y="8021"/>
                  </a:cubicBezTo>
                  <a:cubicBezTo>
                    <a:pt x="9933" y="5490"/>
                    <a:pt x="9933" y="3802"/>
                    <a:pt x="10094" y="3971"/>
                  </a:cubicBezTo>
                  <a:cubicBezTo>
                    <a:pt x="10255" y="4140"/>
                    <a:pt x="10578" y="6165"/>
                    <a:pt x="10820" y="8021"/>
                  </a:cubicBezTo>
                  <a:cubicBezTo>
                    <a:pt x="11061" y="9877"/>
                    <a:pt x="11223" y="11565"/>
                    <a:pt x="11303" y="13758"/>
                  </a:cubicBezTo>
                  <a:cubicBezTo>
                    <a:pt x="11384" y="15952"/>
                    <a:pt x="11384" y="18652"/>
                    <a:pt x="11545" y="18483"/>
                  </a:cubicBezTo>
                  <a:cubicBezTo>
                    <a:pt x="11706" y="18315"/>
                    <a:pt x="12029" y="15277"/>
                    <a:pt x="12270" y="12915"/>
                  </a:cubicBezTo>
                  <a:cubicBezTo>
                    <a:pt x="12512" y="10552"/>
                    <a:pt x="12673" y="8865"/>
                    <a:pt x="13076" y="8527"/>
                  </a:cubicBezTo>
                  <a:cubicBezTo>
                    <a:pt x="13479" y="8190"/>
                    <a:pt x="14124" y="9202"/>
                    <a:pt x="14527" y="10890"/>
                  </a:cubicBezTo>
                  <a:cubicBezTo>
                    <a:pt x="14930" y="12577"/>
                    <a:pt x="15091" y="14940"/>
                    <a:pt x="15172" y="15277"/>
                  </a:cubicBezTo>
                  <a:cubicBezTo>
                    <a:pt x="15252" y="15615"/>
                    <a:pt x="15252" y="13927"/>
                    <a:pt x="15414" y="12240"/>
                  </a:cubicBezTo>
                  <a:cubicBezTo>
                    <a:pt x="15575" y="10552"/>
                    <a:pt x="15897" y="8865"/>
                    <a:pt x="16300" y="7177"/>
                  </a:cubicBezTo>
                  <a:cubicBezTo>
                    <a:pt x="16703" y="5490"/>
                    <a:pt x="17187" y="3802"/>
                    <a:pt x="17832" y="2790"/>
                  </a:cubicBezTo>
                  <a:cubicBezTo>
                    <a:pt x="18476" y="1777"/>
                    <a:pt x="19282" y="1439"/>
                    <a:pt x="19927" y="3633"/>
                  </a:cubicBezTo>
                  <a:cubicBezTo>
                    <a:pt x="20572" y="5827"/>
                    <a:pt x="21055" y="10552"/>
                    <a:pt x="21539" y="15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11290977" y="4506355"/>
              <a:ext cx="76252" cy="169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7" h="21381" fill="norm" stroke="1" extrusionOk="0">
                  <a:moveTo>
                    <a:pt x="17199" y="2281"/>
                  </a:moveTo>
                  <a:cubicBezTo>
                    <a:pt x="14925" y="1214"/>
                    <a:pt x="12652" y="148"/>
                    <a:pt x="10094" y="14"/>
                  </a:cubicBezTo>
                  <a:cubicBezTo>
                    <a:pt x="7536" y="-119"/>
                    <a:pt x="4694" y="681"/>
                    <a:pt x="2704" y="2148"/>
                  </a:cubicBezTo>
                  <a:cubicBezTo>
                    <a:pt x="715" y="3614"/>
                    <a:pt x="-422" y="5748"/>
                    <a:pt x="146" y="7214"/>
                  </a:cubicBezTo>
                  <a:cubicBezTo>
                    <a:pt x="715" y="8681"/>
                    <a:pt x="2989" y="9481"/>
                    <a:pt x="6399" y="10281"/>
                  </a:cubicBezTo>
                  <a:cubicBezTo>
                    <a:pt x="9810" y="11081"/>
                    <a:pt x="14357" y="11881"/>
                    <a:pt x="17199" y="13481"/>
                  </a:cubicBezTo>
                  <a:cubicBezTo>
                    <a:pt x="20041" y="15081"/>
                    <a:pt x="21178" y="17481"/>
                    <a:pt x="20041" y="18948"/>
                  </a:cubicBezTo>
                  <a:cubicBezTo>
                    <a:pt x="18904" y="20414"/>
                    <a:pt x="15494" y="20948"/>
                    <a:pt x="12367" y="21214"/>
                  </a:cubicBezTo>
                  <a:cubicBezTo>
                    <a:pt x="9241" y="21481"/>
                    <a:pt x="6399" y="21481"/>
                    <a:pt x="4410" y="20814"/>
                  </a:cubicBezTo>
                  <a:cubicBezTo>
                    <a:pt x="2420" y="20148"/>
                    <a:pt x="1283" y="18814"/>
                    <a:pt x="1283" y="17481"/>
                  </a:cubicBezTo>
                  <a:cubicBezTo>
                    <a:pt x="1283" y="16148"/>
                    <a:pt x="2420" y="14814"/>
                    <a:pt x="3557" y="13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11457416" y="4353010"/>
              <a:ext cx="113507" cy="294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71" fill="norm" stroke="1" extrusionOk="0">
                  <a:moveTo>
                    <a:pt x="3450" y="0"/>
                  </a:moveTo>
                  <a:cubicBezTo>
                    <a:pt x="2250" y="2469"/>
                    <a:pt x="1050" y="4937"/>
                    <a:pt x="450" y="8254"/>
                  </a:cubicBezTo>
                  <a:cubicBezTo>
                    <a:pt x="-150" y="11571"/>
                    <a:pt x="-150" y="15737"/>
                    <a:pt x="450" y="18129"/>
                  </a:cubicBezTo>
                  <a:cubicBezTo>
                    <a:pt x="1050" y="20520"/>
                    <a:pt x="2250" y="21137"/>
                    <a:pt x="4050" y="21369"/>
                  </a:cubicBezTo>
                  <a:cubicBezTo>
                    <a:pt x="5850" y="21600"/>
                    <a:pt x="8250" y="21446"/>
                    <a:pt x="11250" y="20829"/>
                  </a:cubicBezTo>
                  <a:cubicBezTo>
                    <a:pt x="14250" y="20211"/>
                    <a:pt x="17850" y="19131"/>
                    <a:pt x="21450" y="180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11412172" y="4473660"/>
              <a:ext cx="234951" cy="12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8361"/>
                  </a:moveTo>
                  <a:cubicBezTo>
                    <a:pt x="389" y="6619"/>
                    <a:pt x="778" y="4877"/>
                    <a:pt x="1557" y="3832"/>
                  </a:cubicBezTo>
                  <a:cubicBezTo>
                    <a:pt x="2335" y="2787"/>
                    <a:pt x="3503" y="2439"/>
                    <a:pt x="5741" y="3658"/>
                  </a:cubicBezTo>
                  <a:cubicBezTo>
                    <a:pt x="7978" y="4877"/>
                    <a:pt x="11286" y="7665"/>
                    <a:pt x="13038" y="9929"/>
                  </a:cubicBezTo>
                  <a:cubicBezTo>
                    <a:pt x="14789" y="12194"/>
                    <a:pt x="14984" y="13935"/>
                    <a:pt x="15081" y="15677"/>
                  </a:cubicBezTo>
                  <a:cubicBezTo>
                    <a:pt x="15178" y="17419"/>
                    <a:pt x="15178" y="19161"/>
                    <a:pt x="14692" y="20206"/>
                  </a:cubicBezTo>
                  <a:cubicBezTo>
                    <a:pt x="14205" y="21252"/>
                    <a:pt x="13232" y="21600"/>
                    <a:pt x="12649" y="20729"/>
                  </a:cubicBezTo>
                  <a:cubicBezTo>
                    <a:pt x="12065" y="19858"/>
                    <a:pt x="11870" y="17768"/>
                    <a:pt x="12065" y="14981"/>
                  </a:cubicBezTo>
                  <a:cubicBezTo>
                    <a:pt x="12259" y="12194"/>
                    <a:pt x="12843" y="8710"/>
                    <a:pt x="14497" y="6097"/>
                  </a:cubicBezTo>
                  <a:cubicBezTo>
                    <a:pt x="16151" y="3484"/>
                    <a:pt x="18876" y="17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11634928" y="4467348"/>
              <a:ext cx="221745" cy="13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272" fill="norm" stroke="1" extrusionOk="0">
                  <a:moveTo>
                    <a:pt x="2420" y="4830"/>
                  </a:moveTo>
                  <a:cubicBezTo>
                    <a:pt x="3448" y="4508"/>
                    <a:pt x="4477" y="4185"/>
                    <a:pt x="5094" y="3218"/>
                  </a:cubicBezTo>
                  <a:cubicBezTo>
                    <a:pt x="5711" y="2251"/>
                    <a:pt x="5917" y="639"/>
                    <a:pt x="5505" y="156"/>
                  </a:cubicBezTo>
                  <a:cubicBezTo>
                    <a:pt x="5094" y="-328"/>
                    <a:pt x="4065" y="317"/>
                    <a:pt x="3037" y="2090"/>
                  </a:cubicBezTo>
                  <a:cubicBezTo>
                    <a:pt x="2008" y="3863"/>
                    <a:pt x="980" y="6765"/>
                    <a:pt x="465" y="9344"/>
                  </a:cubicBezTo>
                  <a:cubicBezTo>
                    <a:pt x="-49" y="11923"/>
                    <a:pt x="-49" y="14179"/>
                    <a:pt x="54" y="16114"/>
                  </a:cubicBezTo>
                  <a:cubicBezTo>
                    <a:pt x="157" y="18048"/>
                    <a:pt x="362" y="19660"/>
                    <a:pt x="2008" y="19499"/>
                  </a:cubicBezTo>
                  <a:cubicBezTo>
                    <a:pt x="3654" y="19338"/>
                    <a:pt x="6740" y="17403"/>
                    <a:pt x="8488" y="15630"/>
                  </a:cubicBezTo>
                  <a:cubicBezTo>
                    <a:pt x="10237" y="13857"/>
                    <a:pt x="10648" y="12245"/>
                    <a:pt x="10957" y="10311"/>
                  </a:cubicBezTo>
                  <a:cubicBezTo>
                    <a:pt x="11265" y="8376"/>
                    <a:pt x="11471" y="6120"/>
                    <a:pt x="11471" y="5797"/>
                  </a:cubicBezTo>
                  <a:cubicBezTo>
                    <a:pt x="11471" y="5475"/>
                    <a:pt x="11265" y="7087"/>
                    <a:pt x="11060" y="8860"/>
                  </a:cubicBezTo>
                  <a:cubicBezTo>
                    <a:pt x="10854" y="10633"/>
                    <a:pt x="10648" y="12568"/>
                    <a:pt x="10751" y="12729"/>
                  </a:cubicBezTo>
                  <a:cubicBezTo>
                    <a:pt x="10854" y="12890"/>
                    <a:pt x="11265" y="11278"/>
                    <a:pt x="11780" y="9666"/>
                  </a:cubicBezTo>
                  <a:cubicBezTo>
                    <a:pt x="12294" y="8054"/>
                    <a:pt x="12911" y="6442"/>
                    <a:pt x="13734" y="5797"/>
                  </a:cubicBezTo>
                  <a:cubicBezTo>
                    <a:pt x="14557" y="5153"/>
                    <a:pt x="15585" y="5475"/>
                    <a:pt x="16202" y="7248"/>
                  </a:cubicBezTo>
                  <a:cubicBezTo>
                    <a:pt x="16820" y="9021"/>
                    <a:pt x="17025" y="12245"/>
                    <a:pt x="17334" y="14824"/>
                  </a:cubicBezTo>
                  <a:cubicBezTo>
                    <a:pt x="17642" y="17403"/>
                    <a:pt x="18054" y="19338"/>
                    <a:pt x="18774" y="20305"/>
                  </a:cubicBezTo>
                  <a:cubicBezTo>
                    <a:pt x="19494" y="21272"/>
                    <a:pt x="20522" y="21272"/>
                    <a:pt x="21551" y="212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11805872" y="4513207"/>
              <a:ext cx="109164" cy="29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063" fill="norm" stroke="1" extrusionOk="0">
                  <a:moveTo>
                    <a:pt x="16200" y="4459"/>
                  </a:moveTo>
                  <a:cubicBezTo>
                    <a:pt x="17031" y="3699"/>
                    <a:pt x="17862" y="2938"/>
                    <a:pt x="18485" y="2178"/>
                  </a:cubicBezTo>
                  <a:cubicBezTo>
                    <a:pt x="19108" y="1417"/>
                    <a:pt x="19523" y="657"/>
                    <a:pt x="18692" y="276"/>
                  </a:cubicBezTo>
                  <a:cubicBezTo>
                    <a:pt x="17862" y="-104"/>
                    <a:pt x="15785" y="-104"/>
                    <a:pt x="14123" y="352"/>
                  </a:cubicBezTo>
                  <a:cubicBezTo>
                    <a:pt x="12462" y="809"/>
                    <a:pt x="11215" y="1721"/>
                    <a:pt x="10592" y="2634"/>
                  </a:cubicBezTo>
                  <a:cubicBezTo>
                    <a:pt x="9969" y="3547"/>
                    <a:pt x="9969" y="4459"/>
                    <a:pt x="11008" y="4764"/>
                  </a:cubicBezTo>
                  <a:cubicBezTo>
                    <a:pt x="12046" y="5068"/>
                    <a:pt x="14123" y="4764"/>
                    <a:pt x="15577" y="4992"/>
                  </a:cubicBezTo>
                  <a:cubicBezTo>
                    <a:pt x="17031" y="5220"/>
                    <a:pt x="17862" y="5981"/>
                    <a:pt x="18900" y="7882"/>
                  </a:cubicBezTo>
                  <a:cubicBezTo>
                    <a:pt x="19938" y="9783"/>
                    <a:pt x="21185" y="12826"/>
                    <a:pt x="21392" y="15183"/>
                  </a:cubicBezTo>
                  <a:cubicBezTo>
                    <a:pt x="21600" y="17541"/>
                    <a:pt x="20769" y="19214"/>
                    <a:pt x="18069" y="20203"/>
                  </a:cubicBezTo>
                  <a:cubicBezTo>
                    <a:pt x="15369" y="21192"/>
                    <a:pt x="10800" y="21496"/>
                    <a:pt x="7477" y="20203"/>
                  </a:cubicBezTo>
                  <a:cubicBezTo>
                    <a:pt x="4154" y="18910"/>
                    <a:pt x="2077" y="16020"/>
                    <a:pt x="0" y="131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11917262" y="4283160"/>
              <a:ext cx="19341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10888" y="0"/>
                  </a:moveTo>
                  <a:cubicBezTo>
                    <a:pt x="9010" y="2833"/>
                    <a:pt x="7131" y="5666"/>
                    <a:pt x="6192" y="8380"/>
                  </a:cubicBezTo>
                  <a:cubicBezTo>
                    <a:pt x="5253" y="11095"/>
                    <a:pt x="5253" y="13692"/>
                    <a:pt x="5488" y="15285"/>
                  </a:cubicBezTo>
                  <a:cubicBezTo>
                    <a:pt x="5723" y="16879"/>
                    <a:pt x="6192" y="17469"/>
                    <a:pt x="6779" y="18000"/>
                  </a:cubicBezTo>
                  <a:cubicBezTo>
                    <a:pt x="7366" y="18531"/>
                    <a:pt x="8070" y="19003"/>
                    <a:pt x="9010" y="19121"/>
                  </a:cubicBezTo>
                  <a:cubicBezTo>
                    <a:pt x="9949" y="19239"/>
                    <a:pt x="11123" y="19003"/>
                    <a:pt x="11827" y="18531"/>
                  </a:cubicBezTo>
                  <a:cubicBezTo>
                    <a:pt x="12531" y="18059"/>
                    <a:pt x="12766" y="17351"/>
                    <a:pt x="11944" y="16584"/>
                  </a:cubicBezTo>
                  <a:cubicBezTo>
                    <a:pt x="11123" y="15816"/>
                    <a:pt x="9244" y="14990"/>
                    <a:pt x="7718" y="14459"/>
                  </a:cubicBezTo>
                  <a:cubicBezTo>
                    <a:pt x="6192" y="13928"/>
                    <a:pt x="5018" y="13692"/>
                    <a:pt x="3844" y="13456"/>
                  </a:cubicBezTo>
                  <a:cubicBezTo>
                    <a:pt x="2670" y="13220"/>
                    <a:pt x="1496" y="12984"/>
                    <a:pt x="792" y="12511"/>
                  </a:cubicBezTo>
                  <a:cubicBezTo>
                    <a:pt x="88" y="12039"/>
                    <a:pt x="-147" y="11331"/>
                    <a:pt x="88" y="10741"/>
                  </a:cubicBezTo>
                  <a:cubicBezTo>
                    <a:pt x="323" y="10151"/>
                    <a:pt x="1027" y="9679"/>
                    <a:pt x="3375" y="8439"/>
                  </a:cubicBezTo>
                  <a:cubicBezTo>
                    <a:pt x="5723" y="7200"/>
                    <a:pt x="9714" y="5193"/>
                    <a:pt x="12296" y="4013"/>
                  </a:cubicBezTo>
                  <a:cubicBezTo>
                    <a:pt x="14879" y="2833"/>
                    <a:pt x="16053" y="2479"/>
                    <a:pt x="16757" y="2715"/>
                  </a:cubicBezTo>
                  <a:cubicBezTo>
                    <a:pt x="17462" y="2951"/>
                    <a:pt x="17696" y="3777"/>
                    <a:pt x="17227" y="5961"/>
                  </a:cubicBezTo>
                  <a:cubicBezTo>
                    <a:pt x="16757" y="8144"/>
                    <a:pt x="15583" y="11685"/>
                    <a:pt x="14879" y="13810"/>
                  </a:cubicBezTo>
                  <a:cubicBezTo>
                    <a:pt x="14175" y="15934"/>
                    <a:pt x="13940" y="16643"/>
                    <a:pt x="13705" y="17469"/>
                  </a:cubicBezTo>
                  <a:cubicBezTo>
                    <a:pt x="13470" y="18295"/>
                    <a:pt x="13236" y="19239"/>
                    <a:pt x="13118" y="19416"/>
                  </a:cubicBezTo>
                  <a:cubicBezTo>
                    <a:pt x="13001" y="19593"/>
                    <a:pt x="13001" y="19003"/>
                    <a:pt x="13353" y="18295"/>
                  </a:cubicBezTo>
                  <a:cubicBezTo>
                    <a:pt x="13705" y="17587"/>
                    <a:pt x="14410" y="16761"/>
                    <a:pt x="15231" y="16111"/>
                  </a:cubicBezTo>
                  <a:cubicBezTo>
                    <a:pt x="16053" y="15462"/>
                    <a:pt x="16992" y="14990"/>
                    <a:pt x="18049" y="14872"/>
                  </a:cubicBezTo>
                  <a:cubicBezTo>
                    <a:pt x="19105" y="14754"/>
                    <a:pt x="20279" y="14990"/>
                    <a:pt x="20866" y="15698"/>
                  </a:cubicBezTo>
                  <a:cubicBezTo>
                    <a:pt x="21453" y="16407"/>
                    <a:pt x="21453" y="17587"/>
                    <a:pt x="21453" y="18649"/>
                  </a:cubicBezTo>
                  <a:cubicBezTo>
                    <a:pt x="21453" y="19711"/>
                    <a:pt x="21453" y="20656"/>
                    <a:pt x="2145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10516822" y="4962610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10497772" y="4918160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10580947" y="4892760"/>
              <a:ext cx="90167" cy="177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291" fill="norm" stroke="1" extrusionOk="0">
                  <a:moveTo>
                    <a:pt x="8691" y="0"/>
                  </a:moveTo>
                  <a:cubicBezTo>
                    <a:pt x="6237" y="0"/>
                    <a:pt x="3782" y="0"/>
                    <a:pt x="2310" y="635"/>
                  </a:cubicBezTo>
                  <a:cubicBezTo>
                    <a:pt x="837" y="1271"/>
                    <a:pt x="346" y="2541"/>
                    <a:pt x="100" y="3812"/>
                  </a:cubicBezTo>
                  <a:cubicBezTo>
                    <a:pt x="-145" y="5082"/>
                    <a:pt x="-145" y="6353"/>
                    <a:pt x="2555" y="7878"/>
                  </a:cubicBezTo>
                  <a:cubicBezTo>
                    <a:pt x="5255" y="9402"/>
                    <a:pt x="10655" y="11181"/>
                    <a:pt x="14091" y="12579"/>
                  </a:cubicBezTo>
                  <a:cubicBezTo>
                    <a:pt x="17528" y="13976"/>
                    <a:pt x="19000" y="14993"/>
                    <a:pt x="19982" y="16264"/>
                  </a:cubicBezTo>
                  <a:cubicBezTo>
                    <a:pt x="20964" y="17534"/>
                    <a:pt x="21455" y="19059"/>
                    <a:pt x="19982" y="20075"/>
                  </a:cubicBezTo>
                  <a:cubicBezTo>
                    <a:pt x="18510" y="21092"/>
                    <a:pt x="15073" y="21600"/>
                    <a:pt x="13846" y="21092"/>
                  </a:cubicBezTo>
                  <a:cubicBezTo>
                    <a:pt x="12619" y="20584"/>
                    <a:pt x="13600" y="19059"/>
                    <a:pt x="14582" y="17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10954972" y="4919874"/>
              <a:ext cx="133351" cy="131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1779"/>
                  </a:moveTo>
                  <a:cubicBezTo>
                    <a:pt x="0" y="7608"/>
                    <a:pt x="0" y="13436"/>
                    <a:pt x="0" y="15151"/>
                  </a:cubicBezTo>
                  <a:cubicBezTo>
                    <a:pt x="0" y="16865"/>
                    <a:pt x="0" y="14465"/>
                    <a:pt x="171" y="12408"/>
                  </a:cubicBezTo>
                  <a:cubicBezTo>
                    <a:pt x="343" y="10351"/>
                    <a:pt x="686" y="8636"/>
                    <a:pt x="1543" y="8293"/>
                  </a:cubicBezTo>
                  <a:cubicBezTo>
                    <a:pt x="2400" y="7951"/>
                    <a:pt x="3771" y="8979"/>
                    <a:pt x="4629" y="10351"/>
                  </a:cubicBezTo>
                  <a:cubicBezTo>
                    <a:pt x="5486" y="11722"/>
                    <a:pt x="5829" y="13436"/>
                    <a:pt x="6171" y="13436"/>
                  </a:cubicBezTo>
                  <a:cubicBezTo>
                    <a:pt x="6514" y="13436"/>
                    <a:pt x="6857" y="11722"/>
                    <a:pt x="7543" y="9493"/>
                  </a:cubicBezTo>
                  <a:cubicBezTo>
                    <a:pt x="8229" y="7265"/>
                    <a:pt x="9257" y="4522"/>
                    <a:pt x="10629" y="2636"/>
                  </a:cubicBezTo>
                  <a:cubicBezTo>
                    <a:pt x="12000" y="751"/>
                    <a:pt x="13714" y="-278"/>
                    <a:pt x="14914" y="65"/>
                  </a:cubicBezTo>
                  <a:cubicBezTo>
                    <a:pt x="16114" y="408"/>
                    <a:pt x="16800" y="2122"/>
                    <a:pt x="17829" y="5893"/>
                  </a:cubicBezTo>
                  <a:cubicBezTo>
                    <a:pt x="18857" y="9665"/>
                    <a:pt x="20229" y="15493"/>
                    <a:pt x="21600" y="213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11125203" y="4916116"/>
              <a:ext cx="242520" cy="109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0695" fill="norm" stroke="1" extrusionOk="0">
                  <a:moveTo>
                    <a:pt x="1235" y="9986"/>
                  </a:moveTo>
                  <a:cubicBezTo>
                    <a:pt x="671" y="11586"/>
                    <a:pt x="108" y="13186"/>
                    <a:pt x="14" y="14986"/>
                  </a:cubicBezTo>
                  <a:cubicBezTo>
                    <a:pt x="-80" y="16786"/>
                    <a:pt x="296" y="18786"/>
                    <a:pt x="953" y="19786"/>
                  </a:cubicBezTo>
                  <a:cubicBezTo>
                    <a:pt x="1610" y="20786"/>
                    <a:pt x="2550" y="20786"/>
                    <a:pt x="3019" y="19786"/>
                  </a:cubicBezTo>
                  <a:cubicBezTo>
                    <a:pt x="3489" y="18786"/>
                    <a:pt x="3489" y="16786"/>
                    <a:pt x="3019" y="14986"/>
                  </a:cubicBezTo>
                  <a:cubicBezTo>
                    <a:pt x="2550" y="13186"/>
                    <a:pt x="1610" y="11586"/>
                    <a:pt x="1517" y="9986"/>
                  </a:cubicBezTo>
                  <a:cubicBezTo>
                    <a:pt x="1423" y="8386"/>
                    <a:pt x="2174" y="6786"/>
                    <a:pt x="3113" y="5786"/>
                  </a:cubicBezTo>
                  <a:cubicBezTo>
                    <a:pt x="4052" y="4786"/>
                    <a:pt x="5179" y="4386"/>
                    <a:pt x="6400" y="5786"/>
                  </a:cubicBezTo>
                  <a:cubicBezTo>
                    <a:pt x="7621" y="7186"/>
                    <a:pt x="8936" y="10386"/>
                    <a:pt x="9405" y="13586"/>
                  </a:cubicBezTo>
                  <a:cubicBezTo>
                    <a:pt x="9875" y="16786"/>
                    <a:pt x="9499" y="19986"/>
                    <a:pt x="9123" y="20586"/>
                  </a:cubicBezTo>
                  <a:cubicBezTo>
                    <a:pt x="8748" y="21186"/>
                    <a:pt x="8372" y="19186"/>
                    <a:pt x="8184" y="17186"/>
                  </a:cubicBezTo>
                  <a:cubicBezTo>
                    <a:pt x="7997" y="15186"/>
                    <a:pt x="7997" y="13186"/>
                    <a:pt x="8278" y="11386"/>
                  </a:cubicBezTo>
                  <a:cubicBezTo>
                    <a:pt x="8560" y="9586"/>
                    <a:pt x="9123" y="7986"/>
                    <a:pt x="10344" y="7386"/>
                  </a:cubicBezTo>
                  <a:cubicBezTo>
                    <a:pt x="11565" y="6786"/>
                    <a:pt x="13443" y="7186"/>
                    <a:pt x="15134" y="6986"/>
                  </a:cubicBezTo>
                  <a:cubicBezTo>
                    <a:pt x="16824" y="6786"/>
                    <a:pt x="18327" y="5986"/>
                    <a:pt x="18984" y="4586"/>
                  </a:cubicBezTo>
                  <a:cubicBezTo>
                    <a:pt x="19642" y="3186"/>
                    <a:pt x="19454" y="1186"/>
                    <a:pt x="18890" y="386"/>
                  </a:cubicBezTo>
                  <a:cubicBezTo>
                    <a:pt x="18327" y="-414"/>
                    <a:pt x="17388" y="-14"/>
                    <a:pt x="16543" y="1986"/>
                  </a:cubicBezTo>
                  <a:cubicBezTo>
                    <a:pt x="15697" y="3986"/>
                    <a:pt x="14946" y="7586"/>
                    <a:pt x="14570" y="10386"/>
                  </a:cubicBezTo>
                  <a:cubicBezTo>
                    <a:pt x="14195" y="13186"/>
                    <a:pt x="14195" y="15186"/>
                    <a:pt x="14758" y="16786"/>
                  </a:cubicBezTo>
                  <a:cubicBezTo>
                    <a:pt x="15322" y="18386"/>
                    <a:pt x="16449" y="19586"/>
                    <a:pt x="17670" y="19986"/>
                  </a:cubicBezTo>
                  <a:cubicBezTo>
                    <a:pt x="18890" y="20386"/>
                    <a:pt x="20205" y="19986"/>
                    <a:pt x="21520" y="195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11561163" y="4908817"/>
              <a:ext cx="77229" cy="14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085" fill="norm" stroke="1" extrusionOk="0">
                  <a:moveTo>
                    <a:pt x="17968" y="436"/>
                  </a:moveTo>
                  <a:cubicBezTo>
                    <a:pt x="15126" y="128"/>
                    <a:pt x="12284" y="-181"/>
                    <a:pt x="9726" y="128"/>
                  </a:cubicBezTo>
                  <a:cubicBezTo>
                    <a:pt x="7168" y="436"/>
                    <a:pt x="4895" y="1362"/>
                    <a:pt x="3190" y="2596"/>
                  </a:cubicBezTo>
                  <a:cubicBezTo>
                    <a:pt x="1484" y="3830"/>
                    <a:pt x="347" y="5373"/>
                    <a:pt x="63" y="6916"/>
                  </a:cubicBezTo>
                  <a:cubicBezTo>
                    <a:pt x="-221" y="8459"/>
                    <a:pt x="347" y="10002"/>
                    <a:pt x="4042" y="11545"/>
                  </a:cubicBezTo>
                  <a:cubicBezTo>
                    <a:pt x="7737" y="13088"/>
                    <a:pt x="14558" y="14630"/>
                    <a:pt x="17968" y="16173"/>
                  </a:cubicBezTo>
                  <a:cubicBezTo>
                    <a:pt x="21379" y="17716"/>
                    <a:pt x="21379" y="19259"/>
                    <a:pt x="19390" y="20185"/>
                  </a:cubicBezTo>
                  <a:cubicBezTo>
                    <a:pt x="17400" y="21110"/>
                    <a:pt x="13421" y="21419"/>
                    <a:pt x="10863" y="20648"/>
                  </a:cubicBezTo>
                  <a:cubicBezTo>
                    <a:pt x="8305" y="19876"/>
                    <a:pt x="7168" y="18025"/>
                    <a:pt x="6032" y="161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11672522" y="496261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11666172" y="489911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11729672" y="4918160"/>
              <a:ext cx="120651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58" y="3724"/>
                    <a:pt x="1516" y="7448"/>
                    <a:pt x="1895" y="10428"/>
                  </a:cubicBezTo>
                  <a:cubicBezTo>
                    <a:pt x="2274" y="13407"/>
                    <a:pt x="2274" y="15641"/>
                    <a:pt x="1895" y="17690"/>
                  </a:cubicBezTo>
                  <a:cubicBezTo>
                    <a:pt x="1516" y="19738"/>
                    <a:pt x="758" y="21600"/>
                    <a:pt x="379" y="21600"/>
                  </a:cubicBezTo>
                  <a:cubicBezTo>
                    <a:pt x="0" y="21600"/>
                    <a:pt x="0" y="19738"/>
                    <a:pt x="189" y="16759"/>
                  </a:cubicBezTo>
                  <a:cubicBezTo>
                    <a:pt x="379" y="13779"/>
                    <a:pt x="758" y="9683"/>
                    <a:pt x="1516" y="6890"/>
                  </a:cubicBezTo>
                  <a:cubicBezTo>
                    <a:pt x="2274" y="4097"/>
                    <a:pt x="3411" y="2607"/>
                    <a:pt x="4926" y="2048"/>
                  </a:cubicBezTo>
                  <a:cubicBezTo>
                    <a:pt x="6442" y="1490"/>
                    <a:pt x="8337" y="1862"/>
                    <a:pt x="9474" y="2979"/>
                  </a:cubicBezTo>
                  <a:cubicBezTo>
                    <a:pt x="10611" y="4097"/>
                    <a:pt x="10989" y="5959"/>
                    <a:pt x="11179" y="8379"/>
                  </a:cubicBezTo>
                  <a:cubicBezTo>
                    <a:pt x="11368" y="10800"/>
                    <a:pt x="11368" y="13779"/>
                    <a:pt x="11558" y="14152"/>
                  </a:cubicBezTo>
                  <a:cubicBezTo>
                    <a:pt x="11747" y="14524"/>
                    <a:pt x="12126" y="12290"/>
                    <a:pt x="12695" y="10241"/>
                  </a:cubicBezTo>
                  <a:cubicBezTo>
                    <a:pt x="13263" y="8193"/>
                    <a:pt x="14021" y="6331"/>
                    <a:pt x="15347" y="4841"/>
                  </a:cubicBezTo>
                  <a:cubicBezTo>
                    <a:pt x="16674" y="3352"/>
                    <a:pt x="18568" y="2234"/>
                    <a:pt x="19705" y="2607"/>
                  </a:cubicBezTo>
                  <a:cubicBezTo>
                    <a:pt x="20842" y="2979"/>
                    <a:pt x="21221" y="4841"/>
                    <a:pt x="21411" y="8193"/>
                  </a:cubicBezTo>
                  <a:cubicBezTo>
                    <a:pt x="21600" y="11545"/>
                    <a:pt x="21600" y="16386"/>
                    <a:pt x="21600" y="212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11901122" y="4949910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11907472" y="4886410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11970972" y="4740360"/>
              <a:ext cx="63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300"/>
                    <a:pt x="21600" y="6600"/>
                    <a:pt x="18000" y="10200"/>
                  </a:cubicBezTo>
                  <a:cubicBezTo>
                    <a:pt x="14400" y="13800"/>
                    <a:pt x="7200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12006993" y="4925972"/>
              <a:ext cx="90980" cy="10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0855" fill="norm" stroke="1" extrusionOk="0">
                  <a:moveTo>
                    <a:pt x="19627" y="1018"/>
                  </a:moveTo>
                  <a:cubicBezTo>
                    <a:pt x="17173" y="137"/>
                    <a:pt x="14718" y="-745"/>
                    <a:pt x="11527" y="1018"/>
                  </a:cubicBezTo>
                  <a:cubicBezTo>
                    <a:pt x="8336" y="2782"/>
                    <a:pt x="4409" y="7190"/>
                    <a:pt x="2200" y="10937"/>
                  </a:cubicBezTo>
                  <a:cubicBezTo>
                    <a:pt x="-9" y="14684"/>
                    <a:pt x="-500" y="17769"/>
                    <a:pt x="482" y="19092"/>
                  </a:cubicBezTo>
                  <a:cubicBezTo>
                    <a:pt x="1464" y="20414"/>
                    <a:pt x="3918" y="19973"/>
                    <a:pt x="5882" y="18871"/>
                  </a:cubicBezTo>
                  <a:cubicBezTo>
                    <a:pt x="7845" y="17769"/>
                    <a:pt x="9318" y="16006"/>
                    <a:pt x="10545" y="14022"/>
                  </a:cubicBezTo>
                  <a:cubicBezTo>
                    <a:pt x="11773" y="12039"/>
                    <a:pt x="12755" y="9835"/>
                    <a:pt x="13491" y="9835"/>
                  </a:cubicBezTo>
                  <a:cubicBezTo>
                    <a:pt x="14227" y="9835"/>
                    <a:pt x="14718" y="12039"/>
                    <a:pt x="15945" y="14243"/>
                  </a:cubicBezTo>
                  <a:cubicBezTo>
                    <a:pt x="17173" y="16447"/>
                    <a:pt x="19136" y="18651"/>
                    <a:pt x="21100" y="208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12142422" y="4911810"/>
              <a:ext cx="88901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469"/>
                    <a:pt x="6171" y="4937"/>
                    <a:pt x="7971" y="8023"/>
                  </a:cubicBezTo>
                  <a:cubicBezTo>
                    <a:pt x="9771" y="11109"/>
                    <a:pt x="10286" y="14811"/>
                    <a:pt x="10029" y="17434"/>
                  </a:cubicBezTo>
                  <a:cubicBezTo>
                    <a:pt x="9771" y="20057"/>
                    <a:pt x="8743" y="21600"/>
                    <a:pt x="7971" y="21600"/>
                  </a:cubicBezTo>
                  <a:cubicBezTo>
                    <a:pt x="7200" y="21600"/>
                    <a:pt x="6686" y="20057"/>
                    <a:pt x="7457" y="16971"/>
                  </a:cubicBezTo>
                  <a:cubicBezTo>
                    <a:pt x="8229" y="13886"/>
                    <a:pt x="10286" y="9257"/>
                    <a:pt x="12857" y="6326"/>
                  </a:cubicBezTo>
                  <a:cubicBezTo>
                    <a:pt x="15429" y="3394"/>
                    <a:pt x="18514" y="2160"/>
                    <a:pt x="21600" y="9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8427672" y="2905696"/>
              <a:ext cx="38101" cy="253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1566"/>
                  </a:moveTo>
                  <a:cubicBezTo>
                    <a:pt x="0" y="674"/>
                    <a:pt x="0" y="-219"/>
                    <a:pt x="600" y="49"/>
                  </a:cubicBezTo>
                  <a:cubicBezTo>
                    <a:pt x="1200" y="317"/>
                    <a:pt x="2400" y="1745"/>
                    <a:pt x="4800" y="4958"/>
                  </a:cubicBezTo>
                  <a:cubicBezTo>
                    <a:pt x="7200" y="8171"/>
                    <a:pt x="10800" y="13169"/>
                    <a:pt x="13800" y="16204"/>
                  </a:cubicBezTo>
                  <a:cubicBezTo>
                    <a:pt x="16800" y="19239"/>
                    <a:pt x="19200" y="20310"/>
                    <a:pt x="21600" y="2138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8332422" y="2879810"/>
              <a:ext cx="215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7486"/>
                    <a:pt x="4235" y="13371"/>
                    <a:pt x="7835" y="9771"/>
                  </a:cubicBezTo>
                  <a:cubicBezTo>
                    <a:pt x="11435" y="6171"/>
                    <a:pt x="16518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8523981" y="3076660"/>
              <a:ext cx="73165" cy="92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0941" fill="norm" stroke="1" extrusionOk="0">
                  <a:moveTo>
                    <a:pt x="6900" y="4320"/>
                  </a:moveTo>
                  <a:cubicBezTo>
                    <a:pt x="4500" y="5760"/>
                    <a:pt x="2100" y="7200"/>
                    <a:pt x="900" y="9600"/>
                  </a:cubicBezTo>
                  <a:cubicBezTo>
                    <a:pt x="-300" y="12000"/>
                    <a:pt x="-300" y="15360"/>
                    <a:pt x="900" y="17760"/>
                  </a:cubicBezTo>
                  <a:cubicBezTo>
                    <a:pt x="2100" y="20160"/>
                    <a:pt x="4500" y="21600"/>
                    <a:pt x="8100" y="20640"/>
                  </a:cubicBezTo>
                  <a:cubicBezTo>
                    <a:pt x="11700" y="19680"/>
                    <a:pt x="16500" y="16320"/>
                    <a:pt x="18900" y="13440"/>
                  </a:cubicBezTo>
                  <a:cubicBezTo>
                    <a:pt x="21300" y="10560"/>
                    <a:pt x="21300" y="8160"/>
                    <a:pt x="19200" y="6000"/>
                  </a:cubicBezTo>
                  <a:cubicBezTo>
                    <a:pt x="17100" y="3840"/>
                    <a:pt x="12900" y="1920"/>
                    <a:pt x="87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8611822" y="2924260"/>
              <a:ext cx="84668" cy="209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385" fill="norm" stroke="1" extrusionOk="0">
                  <a:moveTo>
                    <a:pt x="0" y="0"/>
                  </a:moveTo>
                  <a:cubicBezTo>
                    <a:pt x="1580" y="6264"/>
                    <a:pt x="3161" y="12528"/>
                    <a:pt x="3951" y="16200"/>
                  </a:cubicBezTo>
                  <a:cubicBezTo>
                    <a:pt x="4741" y="19872"/>
                    <a:pt x="4741" y="20952"/>
                    <a:pt x="4741" y="20952"/>
                  </a:cubicBezTo>
                  <a:cubicBezTo>
                    <a:pt x="4741" y="20952"/>
                    <a:pt x="4741" y="19872"/>
                    <a:pt x="5005" y="18684"/>
                  </a:cubicBezTo>
                  <a:cubicBezTo>
                    <a:pt x="5268" y="17496"/>
                    <a:pt x="5795" y="16200"/>
                    <a:pt x="6585" y="15012"/>
                  </a:cubicBezTo>
                  <a:cubicBezTo>
                    <a:pt x="7376" y="13824"/>
                    <a:pt x="8429" y="12744"/>
                    <a:pt x="10800" y="12096"/>
                  </a:cubicBezTo>
                  <a:cubicBezTo>
                    <a:pt x="13171" y="11448"/>
                    <a:pt x="16859" y="11232"/>
                    <a:pt x="18966" y="12204"/>
                  </a:cubicBezTo>
                  <a:cubicBezTo>
                    <a:pt x="21073" y="13176"/>
                    <a:pt x="21600" y="15336"/>
                    <a:pt x="20546" y="16956"/>
                  </a:cubicBezTo>
                  <a:cubicBezTo>
                    <a:pt x="19493" y="18576"/>
                    <a:pt x="16859" y="19656"/>
                    <a:pt x="14224" y="20412"/>
                  </a:cubicBezTo>
                  <a:cubicBezTo>
                    <a:pt x="11590" y="21168"/>
                    <a:pt x="8956" y="21600"/>
                    <a:pt x="8693" y="21276"/>
                  </a:cubicBezTo>
                  <a:cubicBezTo>
                    <a:pt x="8429" y="20952"/>
                    <a:pt x="10537" y="19872"/>
                    <a:pt x="12644" y="1879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8718152" y="3004260"/>
              <a:ext cx="67638" cy="142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119" fill="norm" stroke="1" extrusionOk="0">
                  <a:moveTo>
                    <a:pt x="11922" y="4134"/>
                  </a:moveTo>
                  <a:cubicBezTo>
                    <a:pt x="13828" y="2881"/>
                    <a:pt x="15734" y="1629"/>
                    <a:pt x="15098" y="847"/>
                  </a:cubicBezTo>
                  <a:cubicBezTo>
                    <a:pt x="14463" y="64"/>
                    <a:pt x="11287" y="-249"/>
                    <a:pt x="8428" y="221"/>
                  </a:cubicBezTo>
                  <a:cubicBezTo>
                    <a:pt x="5569" y="690"/>
                    <a:pt x="3028" y="1942"/>
                    <a:pt x="1440" y="3351"/>
                  </a:cubicBezTo>
                  <a:cubicBezTo>
                    <a:pt x="-149" y="4760"/>
                    <a:pt x="-784" y="6325"/>
                    <a:pt x="1440" y="7734"/>
                  </a:cubicBezTo>
                  <a:cubicBezTo>
                    <a:pt x="3663" y="9142"/>
                    <a:pt x="8745" y="10394"/>
                    <a:pt x="12557" y="11647"/>
                  </a:cubicBezTo>
                  <a:cubicBezTo>
                    <a:pt x="16369" y="12899"/>
                    <a:pt x="18910" y="14151"/>
                    <a:pt x="19863" y="15560"/>
                  </a:cubicBezTo>
                  <a:cubicBezTo>
                    <a:pt x="20816" y="16968"/>
                    <a:pt x="20181" y="18534"/>
                    <a:pt x="18275" y="19629"/>
                  </a:cubicBezTo>
                  <a:cubicBezTo>
                    <a:pt x="16369" y="20725"/>
                    <a:pt x="13192" y="21351"/>
                    <a:pt x="10651" y="21038"/>
                  </a:cubicBezTo>
                  <a:cubicBezTo>
                    <a:pt x="8110" y="20725"/>
                    <a:pt x="6204" y="19473"/>
                    <a:pt x="4298" y="182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8981829" y="2928060"/>
              <a:ext cx="79136" cy="15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6" h="21158" fill="norm" stroke="1" extrusionOk="0">
                  <a:moveTo>
                    <a:pt x="17830" y="2939"/>
                  </a:moveTo>
                  <a:cubicBezTo>
                    <a:pt x="15615" y="1787"/>
                    <a:pt x="13399" y="635"/>
                    <a:pt x="10907" y="203"/>
                  </a:cubicBezTo>
                  <a:cubicBezTo>
                    <a:pt x="8415" y="-229"/>
                    <a:pt x="5645" y="59"/>
                    <a:pt x="3430" y="779"/>
                  </a:cubicBezTo>
                  <a:cubicBezTo>
                    <a:pt x="1215" y="1499"/>
                    <a:pt x="-447" y="2651"/>
                    <a:pt x="107" y="4379"/>
                  </a:cubicBezTo>
                  <a:cubicBezTo>
                    <a:pt x="661" y="6107"/>
                    <a:pt x="3430" y="8411"/>
                    <a:pt x="6199" y="9707"/>
                  </a:cubicBezTo>
                  <a:cubicBezTo>
                    <a:pt x="8968" y="11003"/>
                    <a:pt x="11738" y="11291"/>
                    <a:pt x="14507" y="12299"/>
                  </a:cubicBezTo>
                  <a:cubicBezTo>
                    <a:pt x="17276" y="13307"/>
                    <a:pt x="20045" y="15035"/>
                    <a:pt x="20599" y="16475"/>
                  </a:cubicBezTo>
                  <a:cubicBezTo>
                    <a:pt x="21153" y="17915"/>
                    <a:pt x="19491" y="19067"/>
                    <a:pt x="16999" y="19931"/>
                  </a:cubicBezTo>
                  <a:cubicBezTo>
                    <a:pt x="14507" y="20795"/>
                    <a:pt x="11184" y="21371"/>
                    <a:pt x="8691" y="21083"/>
                  </a:cubicBezTo>
                  <a:cubicBezTo>
                    <a:pt x="6199" y="20795"/>
                    <a:pt x="4538" y="19643"/>
                    <a:pt x="2876" y="1849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9107122" y="2804132"/>
              <a:ext cx="412751" cy="273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13810"/>
                  </a:moveTo>
                  <a:cubicBezTo>
                    <a:pt x="332" y="15624"/>
                    <a:pt x="665" y="17438"/>
                    <a:pt x="775" y="18839"/>
                  </a:cubicBezTo>
                  <a:cubicBezTo>
                    <a:pt x="886" y="20241"/>
                    <a:pt x="775" y="21230"/>
                    <a:pt x="720" y="21313"/>
                  </a:cubicBezTo>
                  <a:cubicBezTo>
                    <a:pt x="665" y="21395"/>
                    <a:pt x="665" y="20571"/>
                    <a:pt x="720" y="19251"/>
                  </a:cubicBezTo>
                  <a:cubicBezTo>
                    <a:pt x="775" y="17932"/>
                    <a:pt x="886" y="16119"/>
                    <a:pt x="1108" y="14882"/>
                  </a:cubicBezTo>
                  <a:cubicBezTo>
                    <a:pt x="1329" y="13645"/>
                    <a:pt x="1662" y="12986"/>
                    <a:pt x="1938" y="13068"/>
                  </a:cubicBezTo>
                  <a:cubicBezTo>
                    <a:pt x="2215" y="13151"/>
                    <a:pt x="2437" y="13975"/>
                    <a:pt x="2603" y="14800"/>
                  </a:cubicBezTo>
                  <a:cubicBezTo>
                    <a:pt x="2769" y="15624"/>
                    <a:pt x="2880" y="16448"/>
                    <a:pt x="3157" y="16201"/>
                  </a:cubicBezTo>
                  <a:cubicBezTo>
                    <a:pt x="3434" y="15954"/>
                    <a:pt x="3877" y="14635"/>
                    <a:pt x="4320" y="13728"/>
                  </a:cubicBezTo>
                  <a:cubicBezTo>
                    <a:pt x="4763" y="12821"/>
                    <a:pt x="5206" y="12326"/>
                    <a:pt x="5483" y="12491"/>
                  </a:cubicBezTo>
                  <a:cubicBezTo>
                    <a:pt x="5760" y="12656"/>
                    <a:pt x="5871" y="13480"/>
                    <a:pt x="5926" y="14305"/>
                  </a:cubicBezTo>
                  <a:cubicBezTo>
                    <a:pt x="5982" y="15129"/>
                    <a:pt x="5982" y="15954"/>
                    <a:pt x="6037" y="16778"/>
                  </a:cubicBezTo>
                  <a:cubicBezTo>
                    <a:pt x="6092" y="17603"/>
                    <a:pt x="6203" y="18427"/>
                    <a:pt x="6535" y="18922"/>
                  </a:cubicBezTo>
                  <a:cubicBezTo>
                    <a:pt x="6868" y="19416"/>
                    <a:pt x="7422" y="19581"/>
                    <a:pt x="8197" y="18839"/>
                  </a:cubicBezTo>
                  <a:cubicBezTo>
                    <a:pt x="8972" y="18097"/>
                    <a:pt x="9969" y="16448"/>
                    <a:pt x="10523" y="15047"/>
                  </a:cubicBezTo>
                  <a:cubicBezTo>
                    <a:pt x="11077" y="13645"/>
                    <a:pt x="11188" y="12491"/>
                    <a:pt x="10966" y="11997"/>
                  </a:cubicBezTo>
                  <a:cubicBezTo>
                    <a:pt x="10745" y="11502"/>
                    <a:pt x="10191" y="11667"/>
                    <a:pt x="9803" y="12161"/>
                  </a:cubicBezTo>
                  <a:cubicBezTo>
                    <a:pt x="9415" y="12656"/>
                    <a:pt x="9194" y="13480"/>
                    <a:pt x="9028" y="14387"/>
                  </a:cubicBezTo>
                  <a:cubicBezTo>
                    <a:pt x="8862" y="15294"/>
                    <a:pt x="8751" y="16284"/>
                    <a:pt x="8862" y="17108"/>
                  </a:cubicBezTo>
                  <a:cubicBezTo>
                    <a:pt x="8972" y="17932"/>
                    <a:pt x="9305" y="18592"/>
                    <a:pt x="9637" y="18592"/>
                  </a:cubicBezTo>
                  <a:cubicBezTo>
                    <a:pt x="9969" y="18592"/>
                    <a:pt x="10302" y="17932"/>
                    <a:pt x="10578" y="17026"/>
                  </a:cubicBezTo>
                  <a:cubicBezTo>
                    <a:pt x="10855" y="16119"/>
                    <a:pt x="11077" y="14964"/>
                    <a:pt x="11243" y="14800"/>
                  </a:cubicBezTo>
                  <a:cubicBezTo>
                    <a:pt x="11409" y="14635"/>
                    <a:pt x="11520" y="15459"/>
                    <a:pt x="11742" y="16201"/>
                  </a:cubicBezTo>
                  <a:cubicBezTo>
                    <a:pt x="11963" y="16943"/>
                    <a:pt x="12295" y="17603"/>
                    <a:pt x="12683" y="17685"/>
                  </a:cubicBezTo>
                  <a:cubicBezTo>
                    <a:pt x="13071" y="17768"/>
                    <a:pt x="13514" y="17273"/>
                    <a:pt x="14123" y="15129"/>
                  </a:cubicBezTo>
                  <a:cubicBezTo>
                    <a:pt x="14732" y="12986"/>
                    <a:pt x="15508" y="9193"/>
                    <a:pt x="16006" y="6885"/>
                  </a:cubicBezTo>
                  <a:cubicBezTo>
                    <a:pt x="16505" y="4577"/>
                    <a:pt x="16726" y="3752"/>
                    <a:pt x="16837" y="2680"/>
                  </a:cubicBezTo>
                  <a:cubicBezTo>
                    <a:pt x="16948" y="1609"/>
                    <a:pt x="16948" y="290"/>
                    <a:pt x="16782" y="42"/>
                  </a:cubicBezTo>
                  <a:cubicBezTo>
                    <a:pt x="16615" y="-205"/>
                    <a:pt x="16283" y="619"/>
                    <a:pt x="15785" y="3175"/>
                  </a:cubicBezTo>
                  <a:cubicBezTo>
                    <a:pt x="15286" y="5731"/>
                    <a:pt x="14622" y="10018"/>
                    <a:pt x="14289" y="12656"/>
                  </a:cubicBezTo>
                  <a:cubicBezTo>
                    <a:pt x="13957" y="15294"/>
                    <a:pt x="13957" y="16284"/>
                    <a:pt x="14068" y="17190"/>
                  </a:cubicBezTo>
                  <a:cubicBezTo>
                    <a:pt x="14178" y="18097"/>
                    <a:pt x="14400" y="18922"/>
                    <a:pt x="14788" y="19334"/>
                  </a:cubicBezTo>
                  <a:cubicBezTo>
                    <a:pt x="15175" y="19746"/>
                    <a:pt x="15729" y="19746"/>
                    <a:pt x="16394" y="18839"/>
                  </a:cubicBezTo>
                  <a:cubicBezTo>
                    <a:pt x="17058" y="17932"/>
                    <a:pt x="17834" y="16119"/>
                    <a:pt x="18609" y="13398"/>
                  </a:cubicBezTo>
                  <a:cubicBezTo>
                    <a:pt x="19385" y="10677"/>
                    <a:pt x="20160" y="7050"/>
                    <a:pt x="20603" y="4742"/>
                  </a:cubicBezTo>
                  <a:cubicBezTo>
                    <a:pt x="21046" y="2433"/>
                    <a:pt x="21157" y="1444"/>
                    <a:pt x="21102" y="1361"/>
                  </a:cubicBezTo>
                  <a:cubicBezTo>
                    <a:pt x="21046" y="1279"/>
                    <a:pt x="20825" y="2103"/>
                    <a:pt x="20603" y="4494"/>
                  </a:cubicBezTo>
                  <a:cubicBezTo>
                    <a:pt x="20382" y="6885"/>
                    <a:pt x="20160" y="10842"/>
                    <a:pt x="20326" y="13645"/>
                  </a:cubicBezTo>
                  <a:cubicBezTo>
                    <a:pt x="20492" y="16448"/>
                    <a:pt x="21046" y="18097"/>
                    <a:pt x="21600" y="1974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7545022" y="6105610"/>
              <a:ext cx="822574" cy="79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0" y="21600"/>
                  </a:moveTo>
                  <a:cubicBezTo>
                    <a:pt x="775" y="20506"/>
                    <a:pt x="1551" y="19411"/>
                    <a:pt x="2603" y="18086"/>
                  </a:cubicBezTo>
                  <a:cubicBezTo>
                    <a:pt x="3655" y="16762"/>
                    <a:pt x="4985" y="15206"/>
                    <a:pt x="6425" y="13738"/>
                  </a:cubicBezTo>
                  <a:cubicBezTo>
                    <a:pt x="7865" y="12269"/>
                    <a:pt x="9415" y="10886"/>
                    <a:pt x="10994" y="9533"/>
                  </a:cubicBezTo>
                  <a:cubicBezTo>
                    <a:pt x="12572" y="8179"/>
                    <a:pt x="14178" y="6854"/>
                    <a:pt x="15563" y="5530"/>
                  </a:cubicBezTo>
                  <a:cubicBezTo>
                    <a:pt x="16948" y="4205"/>
                    <a:pt x="18111" y="2880"/>
                    <a:pt x="18803" y="2102"/>
                  </a:cubicBezTo>
                  <a:cubicBezTo>
                    <a:pt x="19495" y="1325"/>
                    <a:pt x="19717" y="1094"/>
                    <a:pt x="19883" y="835"/>
                  </a:cubicBezTo>
                  <a:cubicBezTo>
                    <a:pt x="20049" y="576"/>
                    <a:pt x="20160" y="288"/>
                    <a:pt x="20049" y="173"/>
                  </a:cubicBezTo>
                  <a:cubicBezTo>
                    <a:pt x="19938" y="58"/>
                    <a:pt x="19606" y="115"/>
                    <a:pt x="18886" y="173"/>
                  </a:cubicBezTo>
                  <a:cubicBezTo>
                    <a:pt x="18166" y="230"/>
                    <a:pt x="17058" y="288"/>
                    <a:pt x="16283" y="346"/>
                  </a:cubicBezTo>
                  <a:cubicBezTo>
                    <a:pt x="15508" y="403"/>
                    <a:pt x="15065" y="461"/>
                    <a:pt x="15009" y="461"/>
                  </a:cubicBezTo>
                  <a:cubicBezTo>
                    <a:pt x="14954" y="461"/>
                    <a:pt x="15286" y="403"/>
                    <a:pt x="16145" y="288"/>
                  </a:cubicBezTo>
                  <a:cubicBezTo>
                    <a:pt x="17003" y="173"/>
                    <a:pt x="18388" y="0"/>
                    <a:pt x="19329" y="0"/>
                  </a:cubicBezTo>
                  <a:cubicBezTo>
                    <a:pt x="20271" y="0"/>
                    <a:pt x="20769" y="173"/>
                    <a:pt x="21102" y="605"/>
                  </a:cubicBezTo>
                  <a:cubicBezTo>
                    <a:pt x="21434" y="1037"/>
                    <a:pt x="21600" y="1728"/>
                    <a:pt x="21489" y="2592"/>
                  </a:cubicBezTo>
                  <a:cubicBezTo>
                    <a:pt x="21378" y="3456"/>
                    <a:pt x="20991" y="4493"/>
                    <a:pt x="20603" y="553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8413031" y="5775410"/>
              <a:ext cx="211492" cy="146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299" fill="norm" stroke="1" extrusionOk="0">
                  <a:moveTo>
                    <a:pt x="3404" y="20366"/>
                  </a:moveTo>
                  <a:cubicBezTo>
                    <a:pt x="2334" y="20983"/>
                    <a:pt x="1265" y="21600"/>
                    <a:pt x="623" y="21137"/>
                  </a:cubicBezTo>
                  <a:cubicBezTo>
                    <a:pt x="-18" y="20674"/>
                    <a:pt x="-232" y="19131"/>
                    <a:pt x="303" y="16817"/>
                  </a:cubicBezTo>
                  <a:cubicBezTo>
                    <a:pt x="837" y="14503"/>
                    <a:pt x="2120" y="11417"/>
                    <a:pt x="3297" y="9411"/>
                  </a:cubicBezTo>
                  <a:cubicBezTo>
                    <a:pt x="4473" y="7406"/>
                    <a:pt x="5542" y="6480"/>
                    <a:pt x="6398" y="6634"/>
                  </a:cubicBezTo>
                  <a:cubicBezTo>
                    <a:pt x="7253" y="6789"/>
                    <a:pt x="7895" y="8023"/>
                    <a:pt x="8750" y="8794"/>
                  </a:cubicBezTo>
                  <a:cubicBezTo>
                    <a:pt x="9606" y="9566"/>
                    <a:pt x="10675" y="9874"/>
                    <a:pt x="12814" y="8331"/>
                  </a:cubicBezTo>
                  <a:cubicBezTo>
                    <a:pt x="14952" y="6789"/>
                    <a:pt x="18160" y="3394"/>
                    <a:pt x="21368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8473067" y="5908760"/>
              <a:ext cx="23400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600" fill="norm" stroke="1" extrusionOk="0">
                  <a:moveTo>
                    <a:pt x="4583" y="21600"/>
                  </a:moveTo>
                  <a:cubicBezTo>
                    <a:pt x="3610" y="21600"/>
                    <a:pt x="2637" y="21600"/>
                    <a:pt x="1762" y="21228"/>
                  </a:cubicBezTo>
                  <a:cubicBezTo>
                    <a:pt x="886" y="20855"/>
                    <a:pt x="108" y="20110"/>
                    <a:pt x="10" y="18372"/>
                  </a:cubicBezTo>
                  <a:cubicBezTo>
                    <a:pt x="-87" y="16634"/>
                    <a:pt x="497" y="13903"/>
                    <a:pt x="1664" y="12041"/>
                  </a:cubicBezTo>
                  <a:cubicBezTo>
                    <a:pt x="2832" y="10179"/>
                    <a:pt x="4583" y="9186"/>
                    <a:pt x="5848" y="9062"/>
                  </a:cubicBezTo>
                  <a:cubicBezTo>
                    <a:pt x="7113" y="8938"/>
                    <a:pt x="7891" y="9683"/>
                    <a:pt x="9156" y="10552"/>
                  </a:cubicBezTo>
                  <a:cubicBezTo>
                    <a:pt x="10421" y="11421"/>
                    <a:pt x="12172" y="12414"/>
                    <a:pt x="14313" y="10676"/>
                  </a:cubicBezTo>
                  <a:cubicBezTo>
                    <a:pt x="16454" y="8938"/>
                    <a:pt x="18983" y="4469"/>
                    <a:pt x="21513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8767307" y="5735876"/>
              <a:ext cx="108470" cy="206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034" fill="norm" stroke="1" extrusionOk="0">
                  <a:moveTo>
                    <a:pt x="15301" y="794"/>
                  </a:moveTo>
                  <a:cubicBezTo>
                    <a:pt x="12856" y="362"/>
                    <a:pt x="10410" y="-70"/>
                    <a:pt x="8372" y="146"/>
                  </a:cubicBezTo>
                  <a:cubicBezTo>
                    <a:pt x="6335" y="362"/>
                    <a:pt x="4705" y="1226"/>
                    <a:pt x="3074" y="4034"/>
                  </a:cubicBezTo>
                  <a:cubicBezTo>
                    <a:pt x="1444" y="6842"/>
                    <a:pt x="-186" y="11594"/>
                    <a:pt x="18" y="15050"/>
                  </a:cubicBezTo>
                  <a:cubicBezTo>
                    <a:pt x="222" y="18506"/>
                    <a:pt x="2259" y="20666"/>
                    <a:pt x="6131" y="20990"/>
                  </a:cubicBezTo>
                  <a:cubicBezTo>
                    <a:pt x="10003" y="21314"/>
                    <a:pt x="15708" y="19802"/>
                    <a:pt x="18561" y="16778"/>
                  </a:cubicBezTo>
                  <a:cubicBezTo>
                    <a:pt x="21414" y="13754"/>
                    <a:pt x="21414" y="9218"/>
                    <a:pt x="19784" y="6086"/>
                  </a:cubicBezTo>
                  <a:cubicBezTo>
                    <a:pt x="18154" y="2954"/>
                    <a:pt x="14893" y="1226"/>
                    <a:pt x="12244" y="470"/>
                  </a:cubicBezTo>
                  <a:cubicBezTo>
                    <a:pt x="9595" y="-286"/>
                    <a:pt x="7557" y="-70"/>
                    <a:pt x="7354" y="686"/>
                  </a:cubicBezTo>
                  <a:cubicBezTo>
                    <a:pt x="7150" y="1442"/>
                    <a:pt x="8780" y="2738"/>
                    <a:pt x="10410" y="403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8980122" y="5781760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9099234" y="5654760"/>
              <a:ext cx="124130" cy="273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314" fill="norm" stroke="1" extrusionOk="0">
                  <a:moveTo>
                    <a:pt x="10880" y="0"/>
                  </a:moveTo>
                  <a:cubicBezTo>
                    <a:pt x="9110" y="0"/>
                    <a:pt x="7339" y="0"/>
                    <a:pt x="5392" y="0"/>
                  </a:cubicBezTo>
                  <a:cubicBezTo>
                    <a:pt x="3444" y="0"/>
                    <a:pt x="1319" y="0"/>
                    <a:pt x="434" y="907"/>
                  </a:cubicBezTo>
                  <a:cubicBezTo>
                    <a:pt x="-451" y="1814"/>
                    <a:pt x="-97" y="3627"/>
                    <a:pt x="2559" y="5606"/>
                  </a:cubicBezTo>
                  <a:cubicBezTo>
                    <a:pt x="5215" y="7585"/>
                    <a:pt x="10172" y="9728"/>
                    <a:pt x="13713" y="11707"/>
                  </a:cubicBezTo>
                  <a:cubicBezTo>
                    <a:pt x="17254" y="13685"/>
                    <a:pt x="19379" y="15499"/>
                    <a:pt x="20264" y="16901"/>
                  </a:cubicBezTo>
                  <a:cubicBezTo>
                    <a:pt x="21149" y="18302"/>
                    <a:pt x="20795" y="19292"/>
                    <a:pt x="19733" y="20116"/>
                  </a:cubicBezTo>
                  <a:cubicBezTo>
                    <a:pt x="18670" y="20940"/>
                    <a:pt x="16900" y="21600"/>
                    <a:pt x="14775" y="21188"/>
                  </a:cubicBezTo>
                  <a:cubicBezTo>
                    <a:pt x="12651" y="20776"/>
                    <a:pt x="10172" y="19292"/>
                    <a:pt x="8579" y="18137"/>
                  </a:cubicBezTo>
                  <a:cubicBezTo>
                    <a:pt x="6985" y="16983"/>
                    <a:pt x="6277" y="16159"/>
                    <a:pt x="5569" y="1533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9138872" y="5572210"/>
              <a:ext cx="196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6" y="17788"/>
                    <a:pt x="3252" y="13976"/>
                    <a:pt x="6852" y="10376"/>
                  </a:cubicBezTo>
                  <a:cubicBezTo>
                    <a:pt x="10452" y="6776"/>
                    <a:pt x="16026" y="33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2557097" y="8313682"/>
              <a:ext cx="650620" cy="62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66" fill="norm" stroke="1" extrusionOk="0">
                  <a:moveTo>
                    <a:pt x="0" y="21466"/>
                  </a:moveTo>
                  <a:cubicBezTo>
                    <a:pt x="1052" y="19635"/>
                    <a:pt x="2104" y="17805"/>
                    <a:pt x="3314" y="16158"/>
                  </a:cubicBezTo>
                  <a:cubicBezTo>
                    <a:pt x="4523" y="14510"/>
                    <a:pt x="5891" y="13046"/>
                    <a:pt x="7276" y="11581"/>
                  </a:cubicBezTo>
                  <a:cubicBezTo>
                    <a:pt x="8661" y="10117"/>
                    <a:pt x="10064" y="8652"/>
                    <a:pt x="11361" y="7371"/>
                  </a:cubicBezTo>
                  <a:cubicBezTo>
                    <a:pt x="12658" y="6090"/>
                    <a:pt x="13851" y="4991"/>
                    <a:pt x="15113" y="4076"/>
                  </a:cubicBezTo>
                  <a:cubicBezTo>
                    <a:pt x="16375" y="3161"/>
                    <a:pt x="17708" y="2429"/>
                    <a:pt x="18742" y="1880"/>
                  </a:cubicBezTo>
                  <a:cubicBezTo>
                    <a:pt x="19777" y="1330"/>
                    <a:pt x="20513" y="964"/>
                    <a:pt x="20969" y="598"/>
                  </a:cubicBezTo>
                  <a:cubicBezTo>
                    <a:pt x="21425" y="232"/>
                    <a:pt x="21600" y="-134"/>
                    <a:pt x="21547" y="49"/>
                  </a:cubicBezTo>
                  <a:cubicBezTo>
                    <a:pt x="21495" y="232"/>
                    <a:pt x="21214" y="964"/>
                    <a:pt x="20846" y="1697"/>
                  </a:cubicBezTo>
                  <a:cubicBezTo>
                    <a:pt x="20478" y="2429"/>
                    <a:pt x="20022" y="3161"/>
                    <a:pt x="19566" y="389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2696797" y="8363035"/>
              <a:ext cx="571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80" y="19964"/>
                    <a:pt x="2960" y="18327"/>
                    <a:pt x="4560" y="16527"/>
                  </a:cubicBezTo>
                  <a:cubicBezTo>
                    <a:pt x="6160" y="14727"/>
                    <a:pt x="7880" y="12764"/>
                    <a:pt x="9420" y="11127"/>
                  </a:cubicBezTo>
                  <a:cubicBezTo>
                    <a:pt x="10960" y="9491"/>
                    <a:pt x="12320" y="8182"/>
                    <a:pt x="14000" y="6873"/>
                  </a:cubicBezTo>
                  <a:cubicBezTo>
                    <a:pt x="15680" y="5564"/>
                    <a:pt x="17680" y="4255"/>
                    <a:pt x="19000" y="3109"/>
                  </a:cubicBezTo>
                  <a:cubicBezTo>
                    <a:pt x="20320" y="1964"/>
                    <a:pt x="20960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2689989" y="7797047"/>
              <a:ext cx="63051" cy="12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0890" fill="norm" stroke="1" extrusionOk="0">
                  <a:moveTo>
                    <a:pt x="11648" y="2707"/>
                  </a:moveTo>
                  <a:cubicBezTo>
                    <a:pt x="11648" y="1507"/>
                    <a:pt x="11648" y="307"/>
                    <a:pt x="11125" y="50"/>
                  </a:cubicBezTo>
                  <a:cubicBezTo>
                    <a:pt x="10602" y="-207"/>
                    <a:pt x="9557" y="479"/>
                    <a:pt x="7467" y="3222"/>
                  </a:cubicBezTo>
                  <a:cubicBezTo>
                    <a:pt x="5377" y="5964"/>
                    <a:pt x="2241" y="10764"/>
                    <a:pt x="848" y="14022"/>
                  </a:cubicBezTo>
                  <a:cubicBezTo>
                    <a:pt x="-546" y="17279"/>
                    <a:pt x="-198" y="18993"/>
                    <a:pt x="1719" y="20022"/>
                  </a:cubicBezTo>
                  <a:cubicBezTo>
                    <a:pt x="3635" y="21050"/>
                    <a:pt x="7119" y="21393"/>
                    <a:pt x="10602" y="19764"/>
                  </a:cubicBezTo>
                  <a:cubicBezTo>
                    <a:pt x="14086" y="18136"/>
                    <a:pt x="17570" y="14536"/>
                    <a:pt x="19312" y="11793"/>
                  </a:cubicBezTo>
                  <a:cubicBezTo>
                    <a:pt x="21054" y="9050"/>
                    <a:pt x="21054" y="7164"/>
                    <a:pt x="20183" y="5879"/>
                  </a:cubicBezTo>
                  <a:cubicBezTo>
                    <a:pt x="19312" y="4593"/>
                    <a:pt x="17570" y="3907"/>
                    <a:pt x="15828" y="322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2798397" y="7855035"/>
              <a:ext cx="12701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2855613" y="7767582"/>
              <a:ext cx="88239" cy="14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542" fill="norm" stroke="1" extrusionOk="0">
                  <a:moveTo>
                    <a:pt x="11286" y="257"/>
                  </a:moveTo>
                  <a:cubicBezTo>
                    <a:pt x="8524" y="100"/>
                    <a:pt x="5761" y="-58"/>
                    <a:pt x="3752" y="21"/>
                  </a:cubicBezTo>
                  <a:cubicBezTo>
                    <a:pt x="1742" y="100"/>
                    <a:pt x="486" y="415"/>
                    <a:pt x="110" y="1282"/>
                  </a:cubicBezTo>
                  <a:cubicBezTo>
                    <a:pt x="-267" y="2149"/>
                    <a:pt x="235" y="3568"/>
                    <a:pt x="2998" y="5224"/>
                  </a:cubicBezTo>
                  <a:cubicBezTo>
                    <a:pt x="5761" y="6879"/>
                    <a:pt x="10784" y="8771"/>
                    <a:pt x="14426" y="10506"/>
                  </a:cubicBezTo>
                  <a:cubicBezTo>
                    <a:pt x="18068" y="12240"/>
                    <a:pt x="20328" y="13816"/>
                    <a:pt x="20831" y="15393"/>
                  </a:cubicBezTo>
                  <a:cubicBezTo>
                    <a:pt x="21333" y="16970"/>
                    <a:pt x="20077" y="18546"/>
                    <a:pt x="17691" y="19571"/>
                  </a:cubicBezTo>
                  <a:cubicBezTo>
                    <a:pt x="15305" y="20596"/>
                    <a:pt x="11789" y="21069"/>
                    <a:pt x="8273" y="2154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2922222" y="7743910"/>
              <a:ext cx="76201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4400"/>
                    <a:pt x="10200" y="7200"/>
                    <a:pt x="13800" y="3600"/>
                  </a:cubicBezTo>
                  <a:cubicBezTo>
                    <a:pt x="17400" y="0"/>
                    <a:pt x="195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3333758" y="7722536"/>
              <a:ext cx="153615" cy="111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12" fill="norm" stroke="1" extrusionOk="0">
                  <a:moveTo>
                    <a:pt x="16592" y="1049"/>
                  </a:moveTo>
                  <a:cubicBezTo>
                    <a:pt x="17775" y="444"/>
                    <a:pt x="18959" y="-162"/>
                    <a:pt x="19403" y="40"/>
                  </a:cubicBezTo>
                  <a:cubicBezTo>
                    <a:pt x="19847" y="242"/>
                    <a:pt x="19551" y="1251"/>
                    <a:pt x="17775" y="3371"/>
                  </a:cubicBezTo>
                  <a:cubicBezTo>
                    <a:pt x="16000" y="5490"/>
                    <a:pt x="12745" y="8720"/>
                    <a:pt x="9712" y="11345"/>
                  </a:cubicBezTo>
                  <a:cubicBezTo>
                    <a:pt x="6679" y="13969"/>
                    <a:pt x="3869" y="15988"/>
                    <a:pt x="2167" y="17502"/>
                  </a:cubicBezTo>
                  <a:cubicBezTo>
                    <a:pt x="466" y="19016"/>
                    <a:pt x="-126" y="20025"/>
                    <a:pt x="22" y="20631"/>
                  </a:cubicBezTo>
                  <a:cubicBezTo>
                    <a:pt x="170" y="21236"/>
                    <a:pt x="1058" y="21438"/>
                    <a:pt x="4090" y="21236"/>
                  </a:cubicBezTo>
                  <a:cubicBezTo>
                    <a:pt x="7123" y="21034"/>
                    <a:pt x="12301" y="20429"/>
                    <a:pt x="15556" y="20227"/>
                  </a:cubicBezTo>
                  <a:cubicBezTo>
                    <a:pt x="18811" y="20025"/>
                    <a:pt x="20142" y="20227"/>
                    <a:pt x="21474" y="2042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3347672" y="7874085"/>
              <a:ext cx="142876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5840"/>
                    <a:pt x="7680" y="10080"/>
                    <a:pt x="11280" y="6480"/>
                  </a:cubicBezTo>
                  <a:cubicBezTo>
                    <a:pt x="14880" y="2880"/>
                    <a:pt x="182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3406542" y="7620085"/>
              <a:ext cx="58606" cy="366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47" fill="norm" stroke="1" extrusionOk="0">
                  <a:moveTo>
                    <a:pt x="21359" y="0"/>
                  </a:moveTo>
                  <a:cubicBezTo>
                    <a:pt x="20588" y="1930"/>
                    <a:pt x="19816" y="3859"/>
                    <a:pt x="18659" y="5914"/>
                  </a:cubicBezTo>
                  <a:cubicBezTo>
                    <a:pt x="17502" y="7968"/>
                    <a:pt x="15959" y="10146"/>
                    <a:pt x="13259" y="12232"/>
                  </a:cubicBezTo>
                  <a:cubicBezTo>
                    <a:pt x="10559" y="14317"/>
                    <a:pt x="6702" y="16309"/>
                    <a:pt x="4195" y="17710"/>
                  </a:cubicBezTo>
                  <a:cubicBezTo>
                    <a:pt x="1688" y="19110"/>
                    <a:pt x="530" y="19919"/>
                    <a:pt x="145" y="20480"/>
                  </a:cubicBezTo>
                  <a:cubicBezTo>
                    <a:pt x="-241" y="21040"/>
                    <a:pt x="145" y="21351"/>
                    <a:pt x="1302" y="21476"/>
                  </a:cubicBezTo>
                  <a:cubicBezTo>
                    <a:pt x="2459" y="21600"/>
                    <a:pt x="4388" y="21538"/>
                    <a:pt x="6316" y="2147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3654886" y="7747957"/>
              <a:ext cx="64262" cy="9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0902" fill="norm" stroke="1" extrusionOk="0">
                  <a:moveTo>
                    <a:pt x="14883" y="2489"/>
                  </a:moveTo>
                  <a:cubicBezTo>
                    <a:pt x="14186" y="1376"/>
                    <a:pt x="13489" y="262"/>
                    <a:pt x="12270" y="40"/>
                  </a:cubicBezTo>
                  <a:cubicBezTo>
                    <a:pt x="11051" y="-183"/>
                    <a:pt x="9309" y="485"/>
                    <a:pt x="7044" y="3491"/>
                  </a:cubicBezTo>
                  <a:cubicBezTo>
                    <a:pt x="4780" y="6497"/>
                    <a:pt x="1993" y="11842"/>
                    <a:pt x="773" y="15071"/>
                  </a:cubicBezTo>
                  <a:cubicBezTo>
                    <a:pt x="-446" y="18299"/>
                    <a:pt x="-98" y="19413"/>
                    <a:pt x="948" y="20192"/>
                  </a:cubicBezTo>
                  <a:cubicBezTo>
                    <a:pt x="1993" y="20972"/>
                    <a:pt x="3735" y="21417"/>
                    <a:pt x="7219" y="19858"/>
                  </a:cubicBezTo>
                  <a:cubicBezTo>
                    <a:pt x="10702" y="18299"/>
                    <a:pt x="15928" y="14737"/>
                    <a:pt x="18541" y="12398"/>
                  </a:cubicBezTo>
                  <a:cubicBezTo>
                    <a:pt x="21154" y="10060"/>
                    <a:pt x="21154" y="8947"/>
                    <a:pt x="21154" y="7833"/>
                  </a:cubicBezTo>
                  <a:cubicBezTo>
                    <a:pt x="21154" y="6720"/>
                    <a:pt x="21154" y="5607"/>
                    <a:pt x="20631" y="5050"/>
                  </a:cubicBezTo>
                  <a:cubicBezTo>
                    <a:pt x="20109" y="4493"/>
                    <a:pt x="19064" y="4493"/>
                    <a:pt x="18019" y="449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3763597" y="7810585"/>
              <a:ext cx="1" cy="3176"/>
            </a:xfrm>
            <a:prstGeom prst="ellipse">
              <a:avLst/>
            </a:pr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3827959" y="7752438"/>
              <a:ext cx="85430" cy="5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462" fill="norm" stroke="1" extrusionOk="0">
                  <a:moveTo>
                    <a:pt x="11639" y="2727"/>
                  </a:moveTo>
                  <a:cubicBezTo>
                    <a:pt x="8214" y="2727"/>
                    <a:pt x="4790" y="2727"/>
                    <a:pt x="2683" y="3512"/>
                  </a:cubicBezTo>
                  <a:cubicBezTo>
                    <a:pt x="575" y="4298"/>
                    <a:pt x="-215" y="5869"/>
                    <a:pt x="48" y="9010"/>
                  </a:cubicBezTo>
                  <a:cubicBezTo>
                    <a:pt x="312" y="12152"/>
                    <a:pt x="1629" y="16865"/>
                    <a:pt x="4790" y="19025"/>
                  </a:cubicBezTo>
                  <a:cubicBezTo>
                    <a:pt x="7951" y="21185"/>
                    <a:pt x="12956" y="20792"/>
                    <a:pt x="16248" y="18632"/>
                  </a:cubicBezTo>
                  <a:cubicBezTo>
                    <a:pt x="19541" y="16472"/>
                    <a:pt x="21122" y="12545"/>
                    <a:pt x="21253" y="9010"/>
                  </a:cubicBezTo>
                  <a:cubicBezTo>
                    <a:pt x="21385" y="5476"/>
                    <a:pt x="20068" y="2334"/>
                    <a:pt x="18487" y="960"/>
                  </a:cubicBezTo>
                  <a:cubicBezTo>
                    <a:pt x="16907" y="-415"/>
                    <a:pt x="15063" y="-22"/>
                    <a:pt x="13219" y="37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3941181" y="7723890"/>
              <a:ext cx="99396" cy="113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383" fill="norm" stroke="1" extrusionOk="0">
                  <a:moveTo>
                    <a:pt x="8730" y="3183"/>
                  </a:moveTo>
                  <a:cubicBezTo>
                    <a:pt x="6948" y="1983"/>
                    <a:pt x="5167" y="783"/>
                    <a:pt x="3720" y="283"/>
                  </a:cubicBezTo>
                  <a:cubicBezTo>
                    <a:pt x="2272" y="-217"/>
                    <a:pt x="1159" y="-17"/>
                    <a:pt x="491" y="583"/>
                  </a:cubicBezTo>
                  <a:cubicBezTo>
                    <a:pt x="-177" y="1183"/>
                    <a:pt x="-400" y="2183"/>
                    <a:pt x="1381" y="3883"/>
                  </a:cubicBezTo>
                  <a:cubicBezTo>
                    <a:pt x="3163" y="5583"/>
                    <a:pt x="6948" y="7983"/>
                    <a:pt x="10511" y="10383"/>
                  </a:cubicBezTo>
                  <a:cubicBezTo>
                    <a:pt x="14074" y="12783"/>
                    <a:pt x="17414" y="15183"/>
                    <a:pt x="19196" y="16883"/>
                  </a:cubicBezTo>
                  <a:cubicBezTo>
                    <a:pt x="20977" y="18583"/>
                    <a:pt x="21200" y="19583"/>
                    <a:pt x="20643" y="20283"/>
                  </a:cubicBezTo>
                  <a:cubicBezTo>
                    <a:pt x="20087" y="20983"/>
                    <a:pt x="18751" y="21383"/>
                    <a:pt x="16078" y="21383"/>
                  </a:cubicBezTo>
                  <a:cubicBezTo>
                    <a:pt x="13406" y="21383"/>
                    <a:pt x="9398" y="20983"/>
                    <a:pt x="5390" y="2058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3992197" y="7715335"/>
              <a:ext cx="139701" cy="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5200"/>
                    <a:pt x="1964" y="8800"/>
                    <a:pt x="5564" y="5200"/>
                  </a:cubicBezTo>
                  <a:cubicBezTo>
                    <a:pt x="9164" y="1600"/>
                    <a:pt x="15382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2641834" y="791131"/>
              <a:ext cx="2255339" cy="773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61" fill="norm" stroke="1" extrusionOk="0">
                  <a:moveTo>
                    <a:pt x="18221" y="3528"/>
                  </a:moveTo>
                  <a:cubicBezTo>
                    <a:pt x="18221" y="3233"/>
                    <a:pt x="18221" y="2938"/>
                    <a:pt x="18141" y="2554"/>
                  </a:cubicBezTo>
                  <a:cubicBezTo>
                    <a:pt x="18060" y="2171"/>
                    <a:pt x="17899" y="1698"/>
                    <a:pt x="17515" y="1285"/>
                  </a:cubicBezTo>
                  <a:cubicBezTo>
                    <a:pt x="17132" y="872"/>
                    <a:pt x="16527" y="518"/>
                    <a:pt x="15852" y="312"/>
                  </a:cubicBezTo>
                  <a:cubicBezTo>
                    <a:pt x="15176" y="105"/>
                    <a:pt x="14430" y="46"/>
                    <a:pt x="13683" y="17"/>
                  </a:cubicBezTo>
                  <a:cubicBezTo>
                    <a:pt x="12937" y="-13"/>
                    <a:pt x="12191" y="-13"/>
                    <a:pt x="11485" y="105"/>
                  </a:cubicBezTo>
                  <a:cubicBezTo>
                    <a:pt x="10779" y="223"/>
                    <a:pt x="10114" y="459"/>
                    <a:pt x="9468" y="725"/>
                  </a:cubicBezTo>
                  <a:cubicBezTo>
                    <a:pt x="8823" y="990"/>
                    <a:pt x="8198" y="1285"/>
                    <a:pt x="7532" y="1669"/>
                  </a:cubicBezTo>
                  <a:cubicBezTo>
                    <a:pt x="6867" y="2053"/>
                    <a:pt x="6161" y="2525"/>
                    <a:pt x="5495" y="3056"/>
                  </a:cubicBezTo>
                  <a:cubicBezTo>
                    <a:pt x="4830" y="3587"/>
                    <a:pt x="4204" y="4177"/>
                    <a:pt x="3579" y="5033"/>
                  </a:cubicBezTo>
                  <a:cubicBezTo>
                    <a:pt x="2954" y="5889"/>
                    <a:pt x="2329" y="7010"/>
                    <a:pt x="1764" y="8279"/>
                  </a:cubicBezTo>
                  <a:cubicBezTo>
                    <a:pt x="1199" y="9548"/>
                    <a:pt x="695" y="10964"/>
                    <a:pt x="383" y="12262"/>
                  </a:cubicBezTo>
                  <a:cubicBezTo>
                    <a:pt x="70" y="13561"/>
                    <a:pt x="-51" y="14741"/>
                    <a:pt x="20" y="15803"/>
                  </a:cubicBezTo>
                  <a:cubicBezTo>
                    <a:pt x="90" y="16866"/>
                    <a:pt x="352" y="17810"/>
                    <a:pt x="796" y="18518"/>
                  </a:cubicBezTo>
                  <a:cubicBezTo>
                    <a:pt x="1240" y="19226"/>
                    <a:pt x="1865" y="19698"/>
                    <a:pt x="2490" y="20053"/>
                  </a:cubicBezTo>
                  <a:cubicBezTo>
                    <a:pt x="3115" y="20407"/>
                    <a:pt x="3741" y="20643"/>
                    <a:pt x="4436" y="20879"/>
                  </a:cubicBezTo>
                  <a:cubicBezTo>
                    <a:pt x="5132" y="21115"/>
                    <a:pt x="5899" y="21351"/>
                    <a:pt x="6645" y="21469"/>
                  </a:cubicBezTo>
                  <a:cubicBezTo>
                    <a:pt x="7391" y="21587"/>
                    <a:pt x="8117" y="21587"/>
                    <a:pt x="8762" y="21498"/>
                  </a:cubicBezTo>
                  <a:cubicBezTo>
                    <a:pt x="9408" y="21410"/>
                    <a:pt x="9973" y="21233"/>
                    <a:pt x="10668" y="21056"/>
                  </a:cubicBezTo>
                  <a:cubicBezTo>
                    <a:pt x="11364" y="20879"/>
                    <a:pt x="12191" y="20702"/>
                    <a:pt x="12917" y="20525"/>
                  </a:cubicBezTo>
                  <a:cubicBezTo>
                    <a:pt x="13643" y="20348"/>
                    <a:pt x="14268" y="20171"/>
                    <a:pt x="14883" y="19994"/>
                  </a:cubicBezTo>
                  <a:cubicBezTo>
                    <a:pt x="15499" y="19817"/>
                    <a:pt x="16104" y="19639"/>
                    <a:pt x="16779" y="19226"/>
                  </a:cubicBezTo>
                  <a:cubicBezTo>
                    <a:pt x="17455" y="18813"/>
                    <a:pt x="18201" y="18164"/>
                    <a:pt x="18877" y="17397"/>
                  </a:cubicBezTo>
                  <a:cubicBezTo>
                    <a:pt x="19552" y="16630"/>
                    <a:pt x="20157" y="15744"/>
                    <a:pt x="20601" y="14859"/>
                  </a:cubicBezTo>
                  <a:cubicBezTo>
                    <a:pt x="21045" y="13974"/>
                    <a:pt x="21327" y="13089"/>
                    <a:pt x="21438" y="11820"/>
                  </a:cubicBezTo>
                  <a:cubicBezTo>
                    <a:pt x="21549" y="10551"/>
                    <a:pt x="21488" y="8898"/>
                    <a:pt x="21176" y="7394"/>
                  </a:cubicBezTo>
                  <a:cubicBezTo>
                    <a:pt x="20863" y="5889"/>
                    <a:pt x="20299" y="4531"/>
                    <a:pt x="19643" y="3971"/>
                  </a:cubicBezTo>
                  <a:cubicBezTo>
                    <a:pt x="18988" y="3410"/>
                    <a:pt x="18241" y="3646"/>
                    <a:pt x="17767" y="3853"/>
                  </a:cubicBezTo>
                  <a:cubicBezTo>
                    <a:pt x="17294" y="4059"/>
                    <a:pt x="17092" y="4236"/>
                    <a:pt x="16890" y="441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6100627" y="759552"/>
              <a:ext cx="2418773" cy="93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57" fill="norm" stroke="1" extrusionOk="0">
                  <a:moveTo>
                    <a:pt x="17171" y="2612"/>
                  </a:moveTo>
                  <a:cubicBezTo>
                    <a:pt x="17114" y="2417"/>
                    <a:pt x="17058" y="2223"/>
                    <a:pt x="17039" y="2004"/>
                  </a:cubicBezTo>
                  <a:cubicBezTo>
                    <a:pt x="17020" y="1785"/>
                    <a:pt x="17039" y="1542"/>
                    <a:pt x="16955" y="1396"/>
                  </a:cubicBezTo>
                  <a:cubicBezTo>
                    <a:pt x="16870" y="1250"/>
                    <a:pt x="16682" y="1201"/>
                    <a:pt x="16372" y="1031"/>
                  </a:cubicBezTo>
                  <a:cubicBezTo>
                    <a:pt x="16062" y="861"/>
                    <a:pt x="15629" y="569"/>
                    <a:pt x="15037" y="374"/>
                  </a:cubicBezTo>
                  <a:cubicBezTo>
                    <a:pt x="14445" y="180"/>
                    <a:pt x="13693" y="82"/>
                    <a:pt x="12903" y="34"/>
                  </a:cubicBezTo>
                  <a:cubicBezTo>
                    <a:pt x="12114" y="-15"/>
                    <a:pt x="11287" y="-15"/>
                    <a:pt x="10497" y="58"/>
                  </a:cubicBezTo>
                  <a:cubicBezTo>
                    <a:pt x="9708" y="131"/>
                    <a:pt x="8956" y="277"/>
                    <a:pt x="8260" y="544"/>
                  </a:cubicBezTo>
                  <a:cubicBezTo>
                    <a:pt x="7565" y="812"/>
                    <a:pt x="6925" y="1201"/>
                    <a:pt x="6296" y="1639"/>
                  </a:cubicBezTo>
                  <a:cubicBezTo>
                    <a:pt x="5666" y="2077"/>
                    <a:pt x="5046" y="2563"/>
                    <a:pt x="4472" y="3050"/>
                  </a:cubicBezTo>
                  <a:cubicBezTo>
                    <a:pt x="3899" y="3536"/>
                    <a:pt x="3372" y="4023"/>
                    <a:pt x="2855" y="4631"/>
                  </a:cubicBezTo>
                  <a:cubicBezTo>
                    <a:pt x="2338" y="5239"/>
                    <a:pt x="1831" y="5969"/>
                    <a:pt x="1361" y="7015"/>
                  </a:cubicBezTo>
                  <a:cubicBezTo>
                    <a:pt x="891" y="8061"/>
                    <a:pt x="459" y="9423"/>
                    <a:pt x="224" y="10663"/>
                  </a:cubicBezTo>
                  <a:cubicBezTo>
                    <a:pt x="-11" y="11904"/>
                    <a:pt x="-49" y="13023"/>
                    <a:pt x="54" y="14044"/>
                  </a:cubicBezTo>
                  <a:cubicBezTo>
                    <a:pt x="158" y="15066"/>
                    <a:pt x="402" y="15990"/>
                    <a:pt x="806" y="16866"/>
                  </a:cubicBezTo>
                  <a:cubicBezTo>
                    <a:pt x="1211" y="17742"/>
                    <a:pt x="1774" y="18569"/>
                    <a:pt x="2367" y="19177"/>
                  </a:cubicBezTo>
                  <a:cubicBezTo>
                    <a:pt x="2959" y="19785"/>
                    <a:pt x="3579" y="20174"/>
                    <a:pt x="4209" y="20466"/>
                  </a:cubicBezTo>
                  <a:cubicBezTo>
                    <a:pt x="4839" y="20758"/>
                    <a:pt x="5478" y="20953"/>
                    <a:pt x="6136" y="21123"/>
                  </a:cubicBezTo>
                  <a:cubicBezTo>
                    <a:pt x="6794" y="21293"/>
                    <a:pt x="7471" y="21439"/>
                    <a:pt x="8213" y="21512"/>
                  </a:cubicBezTo>
                  <a:cubicBezTo>
                    <a:pt x="8956" y="21585"/>
                    <a:pt x="9764" y="21585"/>
                    <a:pt x="10563" y="21390"/>
                  </a:cubicBezTo>
                  <a:cubicBezTo>
                    <a:pt x="11362" y="21196"/>
                    <a:pt x="12152" y="20807"/>
                    <a:pt x="12856" y="20417"/>
                  </a:cubicBezTo>
                  <a:cubicBezTo>
                    <a:pt x="13561" y="20028"/>
                    <a:pt x="14182" y="19639"/>
                    <a:pt x="14849" y="19153"/>
                  </a:cubicBezTo>
                  <a:cubicBezTo>
                    <a:pt x="15517" y="18666"/>
                    <a:pt x="16231" y="18082"/>
                    <a:pt x="16926" y="17450"/>
                  </a:cubicBezTo>
                  <a:cubicBezTo>
                    <a:pt x="17622" y="16817"/>
                    <a:pt x="18299" y="16136"/>
                    <a:pt x="18872" y="15334"/>
                  </a:cubicBezTo>
                  <a:cubicBezTo>
                    <a:pt x="19446" y="14531"/>
                    <a:pt x="19915" y="13607"/>
                    <a:pt x="20338" y="12463"/>
                  </a:cubicBezTo>
                  <a:cubicBezTo>
                    <a:pt x="20761" y="11320"/>
                    <a:pt x="21137" y="9958"/>
                    <a:pt x="21335" y="8620"/>
                  </a:cubicBezTo>
                  <a:cubicBezTo>
                    <a:pt x="21532" y="7282"/>
                    <a:pt x="21551" y="5969"/>
                    <a:pt x="21269" y="4923"/>
                  </a:cubicBezTo>
                  <a:cubicBezTo>
                    <a:pt x="20987" y="3877"/>
                    <a:pt x="20404" y="3099"/>
                    <a:pt x="19746" y="2612"/>
                  </a:cubicBezTo>
                  <a:cubicBezTo>
                    <a:pt x="19088" y="2126"/>
                    <a:pt x="18355" y="1931"/>
                    <a:pt x="17819" y="1907"/>
                  </a:cubicBezTo>
                  <a:cubicBezTo>
                    <a:pt x="17284" y="1882"/>
                    <a:pt x="16945" y="2028"/>
                    <a:pt x="16607" y="21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8387832" y="1314482"/>
              <a:ext cx="1386041" cy="714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70" fill="norm" stroke="1" extrusionOk="0">
                  <a:moveTo>
                    <a:pt x="224" y="1056"/>
                  </a:moveTo>
                  <a:cubicBezTo>
                    <a:pt x="93" y="545"/>
                    <a:pt x="-39" y="34"/>
                    <a:pt x="10" y="2"/>
                  </a:cubicBezTo>
                  <a:cubicBezTo>
                    <a:pt x="60" y="-30"/>
                    <a:pt x="290" y="417"/>
                    <a:pt x="817" y="961"/>
                  </a:cubicBezTo>
                  <a:cubicBezTo>
                    <a:pt x="1344" y="1504"/>
                    <a:pt x="2167" y="2143"/>
                    <a:pt x="3106" y="2878"/>
                  </a:cubicBezTo>
                  <a:cubicBezTo>
                    <a:pt x="4044" y="3613"/>
                    <a:pt x="5098" y="4443"/>
                    <a:pt x="6118" y="5402"/>
                  </a:cubicBezTo>
                  <a:cubicBezTo>
                    <a:pt x="7139" y="6361"/>
                    <a:pt x="8127" y="7447"/>
                    <a:pt x="8917" y="8342"/>
                  </a:cubicBezTo>
                  <a:cubicBezTo>
                    <a:pt x="9707" y="9236"/>
                    <a:pt x="10300" y="9939"/>
                    <a:pt x="10942" y="10802"/>
                  </a:cubicBezTo>
                  <a:cubicBezTo>
                    <a:pt x="11584" y="11665"/>
                    <a:pt x="12276" y="12687"/>
                    <a:pt x="13000" y="13518"/>
                  </a:cubicBezTo>
                  <a:cubicBezTo>
                    <a:pt x="13724" y="14349"/>
                    <a:pt x="14482" y="14988"/>
                    <a:pt x="15223" y="15595"/>
                  </a:cubicBezTo>
                  <a:cubicBezTo>
                    <a:pt x="15963" y="16202"/>
                    <a:pt x="16688" y="16777"/>
                    <a:pt x="17281" y="17448"/>
                  </a:cubicBezTo>
                  <a:cubicBezTo>
                    <a:pt x="17873" y="18119"/>
                    <a:pt x="18334" y="18886"/>
                    <a:pt x="18845" y="19525"/>
                  </a:cubicBezTo>
                  <a:cubicBezTo>
                    <a:pt x="19355" y="20164"/>
                    <a:pt x="19915" y="20675"/>
                    <a:pt x="20376" y="20995"/>
                  </a:cubicBezTo>
                  <a:cubicBezTo>
                    <a:pt x="20837" y="21314"/>
                    <a:pt x="21199" y="21442"/>
                    <a:pt x="21561" y="215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9507172" y="1851110"/>
              <a:ext cx="279293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10719" y="0"/>
                  </a:moveTo>
                  <a:cubicBezTo>
                    <a:pt x="11368" y="1322"/>
                    <a:pt x="12018" y="2645"/>
                    <a:pt x="13723" y="4408"/>
                  </a:cubicBezTo>
                  <a:cubicBezTo>
                    <a:pt x="15429" y="6171"/>
                    <a:pt x="18189" y="8376"/>
                    <a:pt x="19732" y="9845"/>
                  </a:cubicBezTo>
                  <a:cubicBezTo>
                    <a:pt x="21275" y="11314"/>
                    <a:pt x="21600" y="12049"/>
                    <a:pt x="21356" y="12637"/>
                  </a:cubicBezTo>
                  <a:cubicBezTo>
                    <a:pt x="21113" y="13224"/>
                    <a:pt x="20301" y="13665"/>
                    <a:pt x="17459" y="14620"/>
                  </a:cubicBezTo>
                  <a:cubicBezTo>
                    <a:pt x="14617" y="15576"/>
                    <a:pt x="9744" y="17045"/>
                    <a:pt x="6496" y="18294"/>
                  </a:cubicBezTo>
                  <a:cubicBezTo>
                    <a:pt x="3248" y="19543"/>
                    <a:pt x="1624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9" name="Drawing"/>
          <p:cNvGrpSpPr/>
          <p:nvPr/>
        </p:nvGrpSpPr>
        <p:grpSpPr>
          <a:xfrm>
            <a:off x="349250" y="1524997"/>
            <a:ext cx="12382500" cy="8228604"/>
            <a:chOff x="0" y="0"/>
            <a:chExt cx="12382500" cy="8228602"/>
          </a:xfrm>
        </p:grpSpPr>
        <p:sp>
          <p:nvSpPr>
            <p:cNvPr id="1965" name="Line"/>
            <p:cNvSpPr/>
            <p:nvPr/>
          </p:nvSpPr>
          <p:spPr>
            <a:xfrm>
              <a:off x="603250" y="256123"/>
              <a:ext cx="63500" cy="337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1814"/>
                  </a:moveTo>
                  <a:cubicBezTo>
                    <a:pt x="0" y="875"/>
                    <a:pt x="0" y="-64"/>
                    <a:pt x="1080" y="3"/>
                  </a:cubicBezTo>
                  <a:cubicBezTo>
                    <a:pt x="2160" y="70"/>
                    <a:pt x="4320" y="1143"/>
                    <a:pt x="6840" y="3894"/>
                  </a:cubicBezTo>
                  <a:cubicBezTo>
                    <a:pt x="9360" y="6644"/>
                    <a:pt x="12240" y="11071"/>
                    <a:pt x="14040" y="14023"/>
                  </a:cubicBezTo>
                  <a:cubicBezTo>
                    <a:pt x="15840" y="16975"/>
                    <a:pt x="16560" y="18450"/>
                    <a:pt x="16920" y="19591"/>
                  </a:cubicBezTo>
                  <a:cubicBezTo>
                    <a:pt x="17280" y="20731"/>
                    <a:pt x="17280" y="21536"/>
                    <a:pt x="18000" y="21335"/>
                  </a:cubicBezTo>
                  <a:cubicBezTo>
                    <a:pt x="18720" y="21134"/>
                    <a:pt x="20160" y="19926"/>
                    <a:pt x="21600" y="18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594269" y="205119"/>
              <a:ext cx="263690" cy="44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358" fill="norm" stroke="1" extrusionOk="0">
                  <a:moveTo>
                    <a:pt x="715" y="2930"/>
                  </a:moveTo>
                  <a:cubicBezTo>
                    <a:pt x="209" y="2111"/>
                    <a:pt x="-297" y="1292"/>
                    <a:pt x="209" y="729"/>
                  </a:cubicBezTo>
                  <a:cubicBezTo>
                    <a:pt x="715" y="166"/>
                    <a:pt x="2234" y="-141"/>
                    <a:pt x="5187" y="64"/>
                  </a:cubicBezTo>
                  <a:cubicBezTo>
                    <a:pt x="8141" y="268"/>
                    <a:pt x="12528" y="985"/>
                    <a:pt x="15650" y="2162"/>
                  </a:cubicBezTo>
                  <a:cubicBezTo>
                    <a:pt x="18772" y="3340"/>
                    <a:pt x="20628" y="4977"/>
                    <a:pt x="20966" y="7025"/>
                  </a:cubicBezTo>
                  <a:cubicBezTo>
                    <a:pt x="21303" y="9072"/>
                    <a:pt x="20122" y="11529"/>
                    <a:pt x="17591" y="13730"/>
                  </a:cubicBezTo>
                  <a:cubicBezTo>
                    <a:pt x="15059" y="15931"/>
                    <a:pt x="11178" y="17876"/>
                    <a:pt x="8647" y="19053"/>
                  </a:cubicBezTo>
                  <a:cubicBezTo>
                    <a:pt x="6115" y="20231"/>
                    <a:pt x="4934" y="20640"/>
                    <a:pt x="3922" y="20947"/>
                  </a:cubicBezTo>
                  <a:cubicBezTo>
                    <a:pt x="2909" y="21254"/>
                    <a:pt x="2065" y="21459"/>
                    <a:pt x="1812" y="21305"/>
                  </a:cubicBezTo>
                  <a:cubicBezTo>
                    <a:pt x="1559" y="21152"/>
                    <a:pt x="1897" y="20640"/>
                    <a:pt x="2909" y="20179"/>
                  </a:cubicBezTo>
                  <a:cubicBezTo>
                    <a:pt x="3922" y="19719"/>
                    <a:pt x="5609" y="19309"/>
                    <a:pt x="7297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862377" y="583202"/>
              <a:ext cx="1392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800"/>
                    <a:pt x="1783" y="9600"/>
                    <a:pt x="240" y="13200"/>
                  </a:cubicBezTo>
                  <a:cubicBezTo>
                    <a:pt x="-1303" y="16800"/>
                    <a:pt x="4868" y="192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009650" y="354602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1035049" y="513352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1534240" y="128661"/>
              <a:ext cx="205661" cy="48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03" fill="norm" stroke="1" extrusionOk="0">
                  <a:moveTo>
                    <a:pt x="18109" y="3545"/>
                  </a:moveTo>
                  <a:cubicBezTo>
                    <a:pt x="18109" y="3075"/>
                    <a:pt x="18109" y="2605"/>
                    <a:pt x="17558" y="1995"/>
                  </a:cubicBezTo>
                  <a:cubicBezTo>
                    <a:pt x="17007" y="1385"/>
                    <a:pt x="15905" y="633"/>
                    <a:pt x="14031" y="258"/>
                  </a:cubicBezTo>
                  <a:cubicBezTo>
                    <a:pt x="12158" y="-118"/>
                    <a:pt x="9513" y="-118"/>
                    <a:pt x="7419" y="492"/>
                  </a:cubicBezTo>
                  <a:cubicBezTo>
                    <a:pt x="5325" y="1103"/>
                    <a:pt x="3782" y="2324"/>
                    <a:pt x="4003" y="3263"/>
                  </a:cubicBezTo>
                  <a:cubicBezTo>
                    <a:pt x="4223" y="4202"/>
                    <a:pt x="6207" y="4859"/>
                    <a:pt x="8301" y="5799"/>
                  </a:cubicBezTo>
                  <a:cubicBezTo>
                    <a:pt x="10395" y="6738"/>
                    <a:pt x="12599" y="7959"/>
                    <a:pt x="13260" y="9320"/>
                  </a:cubicBezTo>
                  <a:cubicBezTo>
                    <a:pt x="13921" y="10682"/>
                    <a:pt x="13039" y="12185"/>
                    <a:pt x="11386" y="13359"/>
                  </a:cubicBezTo>
                  <a:cubicBezTo>
                    <a:pt x="9733" y="14532"/>
                    <a:pt x="7309" y="15378"/>
                    <a:pt x="5325" y="15847"/>
                  </a:cubicBezTo>
                  <a:cubicBezTo>
                    <a:pt x="3342" y="16317"/>
                    <a:pt x="1799" y="16411"/>
                    <a:pt x="917" y="16223"/>
                  </a:cubicBezTo>
                  <a:cubicBezTo>
                    <a:pt x="35" y="16035"/>
                    <a:pt x="-185" y="15565"/>
                    <a:pt x="146" y="15190"/>
                  </a:cubicBezTo>
                  <a:cubicBezTo>
                    <a:pt x="476" y="14814"/>
                    <a:pt x="1358" y="14532"/>
                    <a:pt x="2460" y="14392"/>
                  </a:cubicBezTo>
                  <a:cubicBezTo>
                    <a:pt x="3562" y="14251"/>
                    <a:pt x="4884" y="14251"/>
                    <a:pt x="6427" y="14532"/>
                  </a:cubicBezTo>
                  <a:cubicBezTo>
                    <a:pt x="7970" y="14814"/>
                    <a:pt x="9733" y="15378"/>
                    <a:pt x="10835" y="16364"/>
                  </a:cubicBezTo>
                  <a:cubicBezTo>
                    <a:pt x="11937" y="17350"/>
                    <a:pt x="12378" y="18759"/>
                    <a:pt x="12599" y="19698"/>
                  </a:cubicBezTo>
                  <a:cubicBezTo>
                    <a:pt x="12819" y="20637"/>
                    <a:pt x="12819" y="21106"/>
                    <a:pt x="14252" y="21294"/>
                  </a:cubicBezTo>
                  <a:cubicBezTo>
                    <a:pt x="15684" y="21482"/>
                    <a:pt x="18550" y="21388"/>
                    <a:pt x="21415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1917700" y="240302"/>
              <a:ext cx="127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996"/>
                    <a:pt x="7200" y="9992"/>
                    <a:pt x="10800" y="13592"/>
                  </a:cubicBezTo>
                  <a:cubicBezTo>
                    <a:pt x="14400" y="17192"/>
                    <a:pt x="18000" y="193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2032000" y="538752"/>
              <a:ext cx="5620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fill="norm" stroke="1" extrusionOk="0">
                  <a:moveTo>
                    <a:pt x="14400" y="0"/>
                  </a:moveTo>
                  <a:cubicBezTo>
                    <a:pt x="17600" y="1350"/>
                    <a:pt x="20800" y="2700"/>
                    <a:pt x="21200" y="4500"/>
                  </a:cubicBezTo>
                  <a:cubicBezTo>
                    <a:pt x="21600" y="6300"/>
                    <a:pt x="19200" y="8550"/>
                    <a:pt x="15200" y="11475"/>
                  </a:cubicBezTo>
                  <a:cubicBezTo>
                    <a:pt x="11200" y="14400"/>
                    <a:pt x="56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2355849" y="198767"/>
              <a:ext cx="188614" cy="327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47" fill="norm" stroke="1" extrusionOk="0">
                  <a:moveTo>
                    <a:pt x="0" y="3152"/>
                  </a:moveTo>
                  <a:cubicBezTo>
                    <a:pt x="1920" y="2316"/>
                    <a:pt x="3840" y="1480"/>
                    <a:pt x="6840" y="922"/>
                  </a:cubicBezTo>
                  <a:cubicBezTo>
                    <a:pt x="9840" y="365"/>
                    <a:pt x="13920" y="86"/>
                    <a:pt x="16560" y="17"/>
                  </a:cubicBezTo>
                  <a:cubicBezTo>
                    <a:pt x="19200" y="-53"/>
                    <a:pt x="20400" y="86"/>
                    <a:pt x="21000" y="504"/>
                  </a:cubicBezTo>
                  <a:cubicBezTo>
                    <a:pt x="21600" y="922"/>
                    <a:pt x="21600" y="1619"/>
                    <a:pt x="20280" y="3501"/>
                  </a:cubicBezTo>
                  <a:cubicBezTo>
                    <a:pt x="18960" y="5382"/>
                    <a:pt x="16320" y="8448"/>
                    <a:pt x="14280" y="11653"/>
                  </a:cubicBezTo>
                  <a:cubicBezTo>
                    <a:pt x="12240" y="14858"/>
                    <a:pt x="10800" y="18202"/>
                    <a:pt x="936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2368550" y="399052"/>
              <a:ext cx="1905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19029"/>
                    <a:pt x="480" y="16457"/>
                    <a:pt x="3360" y="13629"/>
                  </a:cubicBezTo>
                  <a:cubicBezTo>
                    <a:pt x="6240" y="10800"/>
                    <a:pt x="11760" y="7714"/>
                    <a:pt x="15240" y="5400"/>
                  </a:cubicBezTo>
                  <a:cubicBezTo>
                    <a:pt x="18720" y="3086"/>
                    <a:pt x="2016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2641600" y="54932"/>
              <a:ext cx="121381" cy="598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568" fill="norm" stroke="1" extrusionOk="0">
                  <a:moveTo>
                    <a:pt x="2160" y="1418"/>
                  </a:moveTo>
                  <a:cubicBezTo>
                    <a:pt x="2160" y="1037"/>
                    <a:pt x="2160" y="655"/>
                    <a:pt x="3060" y="388"/>
                  </a:cubicBezTo>
                  <a:cubicBezTo>
                    <a:pt x="3960" y="121"/>
                    <a:pt x="5760" y="-32"/>
                    <a:pt x="7560" y="6"/>
                  </a:cubicBezTo>
                  <a:cubicBezTo>
                    <a:pt x="9360" y="44"/>
                    <a:pt x="11160" y="273"/>
                    <a:pt x="12960" y="960"/>
                  </a:cubicBezTo>
                  <a:cubicBezTo>
                    <a:pt x="14760" y="1647"/>
                    <a:pt x="16560" y="2792"/>
                    <a:pt x="15840" y="4051"/>
                  </a:cubicBezTo>
                  <a:cubicBezTo>
                    <a:pt x="15120" y="5311"/>
                    <a:pt x="11880" y="6685"/>
                    <a:pt x="10080" y="7829"/>
                  </a:cubicBezTo>
                  <a:cubicBezTo>
                    <a:pt x="8280" y="8974"/>
                    <a:pt x="7920" y="9890"/>
                    <a:pt x="9720" y="11150"/>
                  </a:cubicBezTo>
                  <a:cubicBezTo>
                    <a:pt x="11520" y="12409"/>
                    <a:pt x="15480" y="14012"/>
                    <a:pt x="18000" y="15348"/>
                  </a:cubicBezTo>
                  <a:cubicBezTo>
                    <a:pt x="20520" y="16683"/>
                    <a:pt x="21600" y="17752"/>
                    <a:pt x="19620" y="18706"/>
                  </a:cubicBezTo>
                  <a:cubicBezTo>
                    <a:pt x="17640" y="19660"/>
                    <a:pt x="12600" y="20499"/>
                    <a:pt x="8820" y="20957"/>
                  </a:cubicBezTo>
                  <a:cubicBezTo>
                    <a:pt x="5040" y="21415"/>
                    <a:pt x="2520" y="21492"/>
                    <a:pt x="0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3045701" y="367302"/>
              <a:ext cx="338849" cy="131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24" fill="norm" stroke="1" extrusionOk="0">
                  <a:moveTo>
                    <a:pt x="3365" y="17486"/>
                  </a:moveTo>
                  <a:cubicBezTo>
                    <a:pt x="2694" y="18171"/>
                    <a:pt x="2024" y="18857"/>
                    <a:pt x="1420" y="19714"/>
                  </a:cubicBezTo>
                  <a:cubicBezTo>
                    <a:pt x="816" y="20571"/>
                    <a:pt x="279" y="21600"/>
                    <a:pt x="78" y="21086"/>
                  </a:cubicBezTo>
                  <a:cubicBezTo>
                    <a:pt x="-123" y="20571"/>
                    <a:pt x="11" y="18514"/>
                    <a:pt x="1084" y="15257"/>
                  </a:cubicBezTo>
                  <a:cubicBezTo>
                    <a:pt x="2158" y="12000"/>
                    <a:pt x="4170" y="7543"/>
                    <a:pt x="5847" y="5657"/>
                  </a:cubicBezTo>
                  <a:cubicBezTo>
                    <a:pt x="7524" y="3771"/>
                    <a:pt x="8866" y="4457"/>
                    <a:pt x="10207" y="6514"/>
                  </a:cubicBezTo>
                  <a:cubicBezTo>
                    <a:pt x="11549" y="8571"/>
                    <a:pt x="12891" y="12000"/>
                    <a:pt x="13897" y="13886"/>
                  </a:cubicBezTo>
                  <a:cubicBezTo>
                    <a:pt x="14903" y="15771"/>
                    <a:pt x="15574" y="16114"/>
                    <a:pt x="16446" y="14914"/>
                  </a:cubicBezTo>
                  <a:cubicBezTo>
                    <a:pt x="17318" y="13714"/>
                    <a:pt x="18391" y="10971"/>
                    <a:pt x="19263" y="8229"/>
                  </a:cubicBezTo>
                  <a:cubicBezTo>
                    <a:pt x="20135" y="5486"/>
                    <a:pt x="20806" y="2743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3168650" y="195852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3173777" y="97337"/>
              <a:ext cx="13923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702" fill="norm" stroke="1" extrusionOk="0">
                  <a:moveTo>
                    <a:pt x="11040" y="20702"/>
                  </a:moveTo>
                  <a:cubicBezTo>
                    <a:pt x="4868" y="10884"/>
                    <a:pt x="-1303" y="1066"/>
                    <a:pt x="240" y="84"/>
                  </a:cubicBezTo>
                  <a:cubicBezTo>
                    <a:pt x="1783" y="-898"/>
                    <a:pt x="11040" y="6957"/>
                    <a:pt x="20297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3270250" y="227602"/>
              <a:ext cx="12700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21600" y="0"/>
                  </a:moveTo>
                  <a:cubicBezTo>
                    <a:pt x="14400" y="9969"/>
                    <a:pt x="7200" y="19938"/>
                    <a:pt x="3600" y="20769"/>
                  </a:cubicBezTo>
                  <a:cubicBezTo>
                    <a:pt x="0" y="21600"/>
                    <a:pt x="0" y="13292"/>
                    <a:pt x="0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3263900" y="157752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3300941" y="-1"/>
              <a:ext cx="147109" cy="29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263" fill="norm" stroke="1" extrusionOk="0">
                  <a:moveTo>
                    <a:pt x="19319" y="12887"/>
                  </a:moveTo>
                  <a:cubicBezTo>
                    <a:pt x="15972" y="12578"/>
                    <a:pt x="12626" y="12270"/>
                    <a:pt x="9279" y="13273"/>
                  </a:cubicBezTo>
                  <a:cubicBezTo>
                    <a:pt x="5933" y="14276"/>
                    <a:pt x="2586" y="16590"/>
                    <a:pt x="1065" y="18133"/>
                  </a:cubicBezTo>
                  <a:cubicBezTo>
                    <a:pt x="-456" y="19676"/>
                    <a:pt x="-152" y="20447"/>
                    <a:pt x="761" y="20910"/>
                  </a:cubicBezTo>
                  <a:cubicBezTo>
                    <a:pt x="1674" y="21373"/>
                    <a:pt x="3195" y="21527"/>
                    <a:pt x="6237" y="20447"/>
                  </a:cubicBezTo>
                  <a:cubicBezTo>
                    <a:pt x="9279" y="19367"/>
                    <a:pt x="13843" y="17053"/>
                    <a:pt x="16276" y="13736"/>
                  </a:cubicBezTo>
                  <a:cubicBezTo>
                    <a:pt x="18710" y="10418"/>
                    <a:pt x="19014" y="6098"/>
                    <a:pt x="18862" y="3476"/>
                  </a:cubicBezTo>
                  <a:cubicBezTo>
                    <a:pt x="18710" y="853"/>
                    <a:pt x="18102" y="-73"/>
                    <a:pt x="17341" y="4"/>
                  </a:cubicBezTo>
                  <a:cubicBezTo>
                    <a:pt x="16581" y="81"/>
                    <a:pt x="15668" y="1161"/>
                    <a:pt x="16276" y="3630"/>
                  </a:cubicBezTo>
                  <a:cubicBezTo>
                    <a:pt x="16885" y="6098"/>
                    <a:pt x="19014" y="9956"/>
                    <a:pt x="21144" y="13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721099" y="201639"/>
              <a:ext cx="241301" cy="33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441"/>
                  </a:moveTo>
                  <a:cubicBezTo>
                    <a:pt x="947" y="171"/>
                    <a:pt x="1895" y="-99"/>
                    <a:pt x="2653" y="36"/>
                  </a:cubicBezTo>
                  <a:cubicBezTo>
                    <a:pt x="3411" y="171"/>
                    <a:pt x="3979" y="711"/>
                    <a:pt x="5968" y="2871"/>
                  </a:cubicBezTo>
                  <a:cubicBezTo>
                    <a:pt x="7958" y="5031"/>
                    <a:pt x="11368" y="8811"/>
                    <a:pt x="14211" y="12186"/>
                  </a:cubicBezTo>
                  <a:cubicBezTo>
                    <a:pt x="17053" y="15561"/>
                    <a:pt x="19326" y="18531"/>
                    <a:pt x="2160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765550" y="195852"/>
              <a:ext cx="1968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9" y="0"/>
                    <a:pt x="19277" y="0"/>
                    <a:pt x="18000" y="660"/>
                  </a:cubicBezTo>
                  <a:cubicBezTo>
                    <a:pt x="16723" y="1320"/>
                    <a:pt x="15329" y="2640"/>
                    <a:pt x="12890" y="5220"/>
                  </a:cubicBezTo>
                  <a:cubicBezTo>
                    <a:pt x="10452" y="7800"/>
                    <a:pt x="6968" y="11640"/>
                    <a:pt x="4645" y="14580"/>
                  </a:cubicBezTo>
                  <a:cubicBezTo>
                    <a:pt x="2323" y="17520"/>
                    <a:pt x="1161" y="19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3079750" y="1237252"/>
              <a:ext cx="50800" cy="353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0"/>
                  </a:moveTo>
                  <a:cubicBezTo>
                    <a:pt x="3600" y="4729"/>
                    <a:pt x="7200" y="9458"/>
                    <a:pt x="9900" y="12525"/>
                  </a:cubicBezTo>
                  <a:cubicBezTo>
                    <a:pt x="12600" y="15593"/>
                    <a:pt x="14400" y="16999"/>
                    <a:pt x="15750" y="18341"/>
                  </a:cubicBezTo>
                  <a:cubicBezTo>
                    <a:pt x="17100" y="19683"/>
                    <a:pt x="18000" y="20961"/>
                    <a:pt x="18900" y="21280"/>
                  </a:cubicBezTo>
                  <a:cubicBezTo>
                    <a:pt x="19800" y="21600"/>
                    <a:pt x="20700" y="20961"/>
                    <a:pt x="21600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081704" y="1332502"/>
              <a:ext cx="12504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600" fill="norm" stroke="1" extrusionOk="0">
                  <a:moveTo>
                    <a:pt x="20188" y="0"/>
                  </a:moveTo>
                  <a:cubicBezTo>
                    <a:pt x="18388" y="1800"/>
                    <a:pt x="16588" y="3600"/>
                    <a:pt x="14068" y="5100"/>
                  </a:cubicBezTo>
                  <a:cubicBezTo>
                    <a:pt x="11548" y="6600"/>
                    <a:pt x="8308" y="7800"/>
                    <a:pt x="5788" y="8600"/>
                  </a:cubicBezTo>
                  <a:cubicBezTo>
                    <a:pt x="3268" y="9400"/>
                    <a:pt x="1468" y="9800"/>
                    <a:pt x="568" y="10500"/>
                  </a:cubicBezTo>
                  <a:cubicBezTo>
                    <a:pt x="-332" y="11200"/>
                    <a:pt x="-332" y="12200"/>
                    <a:pt x="1828" y="13300"/>
                  </a:cubicBezTo>
                  <a:cubicBezTo>
                    <a:pt x="3988" y="14400"/>
                    <a:pt x="8308" y="15600"/>
                    <a:pt x="11908" y="17000"/>
                  </a:cubicBezTo>
                  <a:cubicBezTo>
                    <a:pt x="15508" y="18400"/>
                    <a:pt x="18388" y="20000"/>
                    <a:pt x="212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3333750" y="1421402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3359150" y="1497602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3657599" y="1256302"/>
              <a:ext cx="444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200"/>
                    <a:pt x="6171" y="2400"/>
                    <a:pt x="8743" y="5000"/>
                  </a:cubicBezTo>
                  <a:cubicBezTo>
                    <a:pt x="11314" y="7600"/>
                    <a:pt x="13371" y="11600"/>
                    <a:pt x="15429" y="14600"/>
                  </a:cubicBezTo>
                  <a:cubicBezTo>
                    <a:pt x="17486" y="17600"/>
                    <a:pt x="19543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3752578" y="1250995"/>
              <a:ext cx="159157" cy="317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182" fill="norm" stroke="1" extrusionOk="0">
                  <a:moveTo>
                    <a:pt x="5085" y="7977"/>
                  </a:moveTo>
                  <a:cubicBezTo>
                    <a:pt x="5365" y="11930"/>
                    <a:pt x="5646" y="15883"/>
                    <a:pt x="5786" y="18213"/>
                  </a:cubicBezTo>
                  <a:cubicBezTo>
                    <a:pt x="5926" y="20542"/>
                    <a:pt x="5926" y="21248"/>
                    <a:pt x="5786" y="21177"/>
                  </a:cubicBezTo>
                  <a:cubicBezTo>
                    <a:pt x="5646" y="21107"/>
                    <a:pt x="5365" y="20260"/>
                    <a:pt x="4804" y="17648"/>
                  </a:cubicBezTo>
                  <a:cubicBezTo>
                    <a:pt x="4243" y="15036"/>
                    <a:pt x="3402" y="10660"/>
                    <a:pt x="3402" y="7342"/>
                  </a:cubicBezTo>
                  <a:cubicBezTo>
                    <a:pt x="3402" y="4024"/>
                    <a:pt x="4243" y="1766"/>
                    <a:pt x="6347" y="707"/>
                  </a:cubicBezTo>
                  <a:cubicBezTo>
                    <a:pt x="8451" y="-352"/>
                    <a:pt x="11817" y="-211"/>
                    <a:pt x="15043" y="1060"/>
                  </a:cubicBezTo>
                  <a:cubicBezTo>
                    <a:pt x="18269" y="2330"/>
                    <a:pt x="21355" y="4730"/>
                    <a:pt x="21074" y="7554"/>
                  </a:cubicBezTo>
                  <a:cubicBezTo>
                    <a:pt x="20794" y="10377"/>
                    <a:pt x="17147" y="13624"/>
                    <a:pt x="13781" y="15601"/>
                  </a:cubicBezTo>
                  <a:cubicBezTo>
                    <a:pt x="10415" y="17577"/>
                    <a:pt x="7329" y="18283"/>
                    <a:pt x="4804" y="18707"/>
                  </a:cubicBezTo>
                  <a:cubicBezTo>
                    <a:pt x="2280" y="19130"/>
                    <a:pt x="316" y="19272"/>
                    <a:pt x="36" y="19342"/>
                  </a:cubicBezTo>
                  <a:cubicBezTo>
                    <a:pt x="-245" y="19413"/>
                    <a:pt x="1158" y="19413"/>
                    <a:pt x="2700" y="19272"/>
                  </a:cubicBezTo>
                  <a:cubicBezTo>
                    <a:pt x="4243" y="19130"/>
                    <a:pt x="5926" y="18848"/>
                    <a:pt x="7610" y="18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3962400" y="1523002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4066116" y="1249952"/>
              <a:ext cx="423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055"/>
                    <a:pt x="0" y="10111"/>
                    <a:pt x="0" y="13711"/>
                  </a:cubicBezTo>
                  <a:cubicBezTo>
                    <a:pt x="0" y="17311"/>
                    <a:pt x="10800" y="194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4298950" y="1421402"/>
              <a:ext cx="247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4445000" y="1351552"/>
              <a:ext cx="254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67"/>
                    <a:pt x="7200" y="11733"/>
                    <a:pt x="10800" y="15333"/>
                  </a:cubicBezTo>
                  <a:cubicBezTo>
                    <a:pt x="14400" y="18933"/>
                    <a:pt x="180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4686300" y="1230902"/>
              <a:ext cx="127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983"/>
                    <a:pt x="0" y="7966"/>
                    <a:pt x="0" y="11566"/>
                  </a:cubicBezTo>
                  <a:cubicBezTo>
                    <a:pt x="0" y="15166"/>
                    <a:pt x="10800" y="183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4692649" y="1288052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4775993" y="1275352"/>
              <a:ext cx="1825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4168"/>
                    <a:pt x="6300" y="8337"/>
                    <a:pt x="2700" y="11558"/>
                  </a:cubicBezTo>
                  <a:cubicBezTo>
                    <a:pt x="-900" y="14779"/>
                    <a:pt x="-900" y="17053"/>
                    <a:pt x="2700" y="18568"/>
                  </a:cubicBezTo>
                  <a:cubicBezTo>
                    <a:pt x="6300" y="20084"/>
                    <a:pt x="13500" y="20842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4764074" y="1256425"/>
              <a:ext cx="138305" cy="28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277" fill="norm" stroke="1" extrusionOk="0">
                  <a:moveTo>
                    <a:pt x="2661" y="6140"/>
                  </a:moveTo>
                  <a:cubicBezTo>
                    <a:pt x="1694" y="4721"/>
                    <a:pt x="727" y="3302"/>
                    <a:pt x="244" y="2198"/>
                  </a:cubicBezTo>
                  <a:cubicBezTo>
                    <a:pt x="-240" y="1094"/>
                    <a:pt x="-240" y="306"/>
                    <a:pt x="2500" y="69"/>
                  </a:cubicBezTo>
                  <a:cubicBezTo>
                    <a:pt x="5241" y="-167"/>
                    <a:pt x="10721" y="148"/>
                    <a:pt x="14751" y="1804"/>
                  </a:cubicBezTo>
                  <a:cubicBezTo>
                    <a:pt x="18781" y="3459"/>
                    <a:pt x="21360" y="6455"/>
                    <a:pt x="21038" y="9529"/>
                  </a:cubicBezTo>
                  <a:cubicBezTo>
                    <a:pt x="20715" y="12604"/>
                    <a:pt x="17491" y="15757"/>
                    <a:pt x="14590" y="17649"/>
                  </a:cubicBezTo>
                  <a:cubicBezTo>
                    <a:pt x="11688" y="19541"/>
                    <a:pt x="9109" y="20172"/>
                    <a:pt x="7014" y="20645"/>
                  </a:cubicBezTo>
                  <a:cubicBezTo>
                    <a:pt x="4918" y="21118"/>
                    <a:pt x="3306" y="21433"/>
                    <a:pt x="2823" y="21197"/>
                  </a:cubicBezTo>
                  <a:cubicBezTo>
                    <a:pt x="2339" y="20960"/>
                    <a:pt x="2984" y="20172"/>
                    <a:pt x="4273" y="19462"/>
                  </a:cubicBezTo>
                  <a:cubicBezTo>
                    <a:pt x="5563" y="18753"/>
                    <a:pt x="7497" y="18122"/>
                    <a:pt x="9432" y="17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4953000" y="1484902"/>
              <a:ext cx="107950" cy="11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268" fill="norm" stroke="1" extrusionOk="0">
                  <a:moveTo>
                    <a:pt x="0" y="2274"/>
                  </a:moveTo>
                  <a:cubicBezTo>
                    <a:pt x="1662" y="1137"/>
                    <a:pt x="3323" y="0"/>
                    <a:pt x="4985" y="0"/>
                  </a:cubicBezTo>
                  <a:cubicBezTo>
                    <a:pt x="6647" y="0"/>
                    <a:pt x="8308" y="1137"/>
                    <a:pt x="9139" y="2653"/>
                  </a:cubicBezTo>
                  <a:cubicBezTo>
                    <a:pt x="9970" y="4168"/>
                    <a:pt x="9970" y="6063"/>
                    <a:pt x="9554" y="7958"/>
                  </a:cubicBezTo>
                  <a:cubicBezTo>
                    <a:pt x="9139" y="9853"/>
                    <a:pt x="8308" y="11747"/>
                    <a:pt x="6231" y="14021"/>
                  </a:cubicBezTo>
                  <a:cubicBezTo>
                    <a:pt x="4154" y="16295"/>
                    <a:pt x="831" y="18947"/>
                    <a:pt x="208" y="20274"/>
                  </a:cubicBezTo>
                  <a:cubicBezTo>
                    <a:pt x="-415" y="21600"/>
                    <a:pt x="1662" y="21600"/>
                    <a:pt x="5608" y="20274"/>
                  </a:cubicBezTo>
                  <a:cubicBezTo>
                    <a:pt x="9554" y="18947"/>
                    <a:pt x="15370" y="16295"/>
                    <a:pt x="21185" y="13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5149850" y="1230902"/>
              <a:ext cx="254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796"/>
                    <a:pt x="14400" y="7593"/>
                    <a:pt x="18000" y="11193"/>
                  </a:cubicBezTo>
                  <a:cubicBezTo>
                    <a:pt x="21600" y="14793"/>
                    <a:pt x="21600" y="181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5403850" y="1386658"/>
              <a:ext cx="1587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60" y="11918"/>
                    <a:pt x="11520" y="3818"/>
                    <a:pt x="15120" y="1118"/>
                  </a:cubicBezTo>
                  <a:cubicBezTo>
                    <a:pt x="18720" y="-1582"/>
                    <a:pt x="201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5391150" y="1484902"/>
              <a:ext cx="2032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5200"/>
                    <a:pt x="9000" y="8800"/>
                    <a:pt x="12600" y="5200"/>
                  </a:cubicBezTo>
                  <a:cubicBezTo>
                    <a:pt x="16200" y="1600"/>
                    <a:pt x="189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5944595" y="1323366"/>
              <a:ext cx="265705" cy="261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347" fill="norm" stroke="1" extrusionOk="0">
                  <a:moveTo>
                    <a:pt x="430" y="4375"/>
                  </a:moveTo>
                  <a:cubicBezTo>
                    <a:pt x="90" y="3338"/>
                    <a:pt x="-250" y="2301"/>
                    <a:pt x="260" y="1524"/>
                  </a:cubicBezTo>
                  <a:cubicBezTo>
                    <a:pt x="770" y="746"/>
                    <a:pt x="2131" y="228"/>
                    <a:pt x="3832" y="55"/>
                  </a:cubicBezTo>
                  <a:cubicBezTo>
                    <a:pt x="5533" y="-118"/>
                    <a:pt x="7574" y="55"/>
                    <a:pt x="8934" y="1524"/>
                  </a:cubicBezTo>
                  <a:cubicBezTo>
                    <a:pt x="10295" y="2992"/>
                    <a:pt x="10975" y="5757"/>
                    <a:pt x="10040" y="8436"/>
                  </a:cubicBezTo>
                  <a:cubicBezTo>
                    <a:pt x="9104" y="11114"/>
                    <a:pt x="6553" y="13706"/>
                    <a:pt x="4852" y="15434"/>
                  </a:cubicBezTo>
                  <a:cubicBezTo>
                    <a:pt x="3152" y="17162"/>
                    <a:pt x="2301" y="18026"/>
                    <a:pt x="1621" y="18890"/>
                  </a:cubicBezTo>
                  <a:cubicBezTo>
                    <a:pt x="941" y="19754"/>
                    <a:pt x="430" y="20618"/>
                    <a:pt x="685" y="21050"/>
                  </a:cubicBezTo>
                  <a:cubicBezTo>
                    <a:pt x="941" y="21482"/>
                    <a:pt x="1961" y="21482"/>
                    <a:pt x="5533" y="20791"/>
                  </a:cubicBezTo>
                  <a:cubicBezTo>
                    <a:pt x="9104" y="20100"/>
                    <a:pt x="15227" y="18717"/>
                    <a:pt x="21350" y="17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6261100" y="1434102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6338093" y="1357902"/>
              <a:ext cx="1825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3291"/>
                    <a:pt x="6300" y="6583"/>
                    <a:pt x="2700" y="9771"/>
                  </a:cubicBezTo>
                  <a:cubicBezTo>
                    <a:pt x="-900" y="12960"/>
                    <a:pt x="-900" y="16046"/>
                    <a:pt x="2700" y="18000"/>
                  </a:cubicBezTo>
                  <a:cubicBezTo>
                    <a:pt x="6300" y="19954"/>
                    <a:pt x="13500" y="20777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6629400" y="1300752"/>
              <a:ext cx="317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200"/>
                    <a:pt x="10080" y="12400"/>
                    <a:pt x="6480" y="16000"/>
                  </a:cubicBezTo>
                  <a:cubicBezTo>
                    <a:pt x="2880" y="19600"/>
                    <a:pt x="1440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6807200" y="1386974"/>
              <a:ext cx="1841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462" y="12302"/>
                    <a:pt x="10924" y="4448"/>
                    <a:pt x="14524" y="1502"/>
                  </a:cubicBezTo>
                  <a:cubicBezTo>
                    <a:pt x="18124" y="-1443"/>
                    <a:pt x="1986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6826250" y="1465852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7105650" y="1261431"/>
              <a:ext cx="255488" cy="324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78" fill="norm" stroke="1" extrusionOk="0">
                  <a:moveTo>
                    <a:pt x="8956" y="2185"/>
                  </a:moveTo>
                  <a:cubicBezTo>
                    <a:pt x="8254" y="1624"/>
                    <a:pt x="7551" y="1063"/>
                    <a:pt x="7902" y="642"/>
                  </a:cubicBezTo>
                  <a:cubicBezTo>
                    <a:pt x="8254" y="222"/>
                    <a:pt x="9659" y="-59"/>
                    <a:pt x="11941" y="11"/>
                  </a:cubicBezTo>
                  <a:cubicBezTo>
                    <a:pt x="14224" y="81"/>
                    <a:pt x="17385" y="502"/>
                    <a:pt x="19229" y="993"/>
                  </a:cubicBezTo>
                  <a:cubicBezTo>
                    <a:pt x="21073" y="1484"/>
                    <a:pt x="21600" y="2045"/>
                    <a:pt x="20898" y="3237"/>
                  </a:cubicBezTo>
                  <a:cubicBezTo>
                    <a:pt x="20195" y="4429"/>
                    <a:pt x="18263" y="6253"/>
                    <a:pt x="16946" y="7445"/>
                  </a:cubicBezTo>
                  <a:cubicBezTo>
                    <a:pt x="15629" y="8637"/>
                    <a:pt x="14927" y="9198"/>
                    <a:pt x="14137" y="9759"/>
                  </a:cubicBezTo>
                  <a:cubicBezTo>
                    <a:pt x="13346" y="10320"/>
                    <a:pt x="12468" y="10881"/>
                    <a:pt x="12117" y="11512"/>
                  </a:cubicBezTo>
                  <a:cubicBezTo>
                    <a:pt x="11766" y="12144"/>
                    <a:pt x="11941" y="12845"/>
                    <a:pt x="12907" y="13757"/>
                  </a:cubicBezTo>
                  <a:cubicBezTo>
                    <a:pt x="13873" y="14668"/>
                    <a:pt x="15629" y="15790"/>
                    <a:pt x="16771" y="16632"/>
                  </a:cubicBezTo>
                  <a:cubicBezTo>
                    <a:pt x="17912" y="17473"/>
                    <a:pt x="18439" y="18035"/>
                    <a:pt x="18702" y="18666"/>
                  </a:cubicBezTo>
                  <a:cubicBezTo>
                    <a:pt x="18966" y="19297"/>
                    <a:pt x="18966" y="19998"/>
                    <a:pt x="17824" y="20559"/>
                  </a:cubicBezTo>
                  <a:cubicBezTo>
                    <a:pt x="16683" y="21120"/>
                    <a:pt x="14400" y="21541"/>
                    <a:pt x="11239" y="21471"/>
                  </a:cubicBezTo>
                  <a:cubicBezTo>
                    <a:pt x="8078" y="21401"/>
                    <a:pt x="4039" y="20840"/>
                    <a:pt x="0" y="20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4900394" y="2188620"/>
              <a:ext cx="171029" cy="278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370" fill="norm" stroke="1" extrusionOk="0">
                  <a:moveTo>
                    <a:pt x="219" y="5446"/>
                  </a:moveTo>
                  <a:cubicBezTo>
                    <a:pt x="-38" y="4147"/>
                    <a:pt x="-295" y="2847"/>
                    <a:pt x="862" y="1792"/>
                  </a:cubicBezTo>
                  <a:cubicBezTo>
                    <a:pt x="2019" y="736"/>
                    <a:pt x="4591" y="-76"/>
                    <a:pt x="8062" y="5"/>
                  </a:cubicBezTo>
                  <a:cubicBezTo>
                    <a:pt x="11534" y="86"/>
                    <a:pt x="15905" y="1061"/>
                    <a:pt x="18348" y="2441"/>
                  </a:cubicBezTo>
                  <a:cubicBezTo>
                    <a:pt x="20791" y="3822"/>
                    <a:pt x="21305" y="5608"/>
                    <a:pt x="20276" y="7151"/>
                  </a:cubicBezTo>
                  <a:cubicBezTo>
                    <a:pt x="19248" y="8694"/>
                    <a:pt x="16676" y="9993"/>
                    <a:pt x="14748" y="10805"/>
                  </a:cubicBezTo>
                  <a:cubicBezTo>
                    <a:pt x="12819" y="11617"/>
                    <a:pt x="11534" y="11942"/>
                    <a:pt x="11534" y="12348"/>
                  </a:cubicBezTo>
                  <a:cubicBezTo>
                    <a:pt x="11534" y="12754"/>
                    <a:pt x="12819" y="13241"/>
                    <a:pt x="14105" y="13647"/>
                  </a:cubicBezTo>
                  <a:cubicBezTo>
                    <a:pt x="15391" y="14053"/>
                    <a:pt x="16676" y="14378"/>
                    <a:pt x="17705" y="15190"/>
                  </a:cubicBezTo>
                  <a:cubicBezTo>
                    <a:pt x="18734" y="16002"/>
                    <a:pt x="19505" y="17301"/>
                    <a:pt x="18734" y="18438"/>
                  </a:cubicBezTo>
                  <a:cubicBezTo>
                    <a:pt x="17962" y="19575"/>
                    <a:pt x="15648" y="20550"/>
                    <a:pt x="13334" y="21037"/>
                  </a:cubicBezTo>
                  <a:cubicBezTo>
                    <a:pt x="11019" y="21524"/>
                    <a:pt x="8705" y="21524"/>
                    <a:pt x="7419" y="20712"/>
                  </a:cubicBezTo>
                  <a:cubicBezTo>
                    <a:pt x="6134" y="19900"/>
                    <a:pt x="5876" y="18276"/>
                    <a:pt x="5619" y="16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5219700" y="2107202"/>
              <a:ext cx="127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791"/>
                    <a:pt x="14400" y="11583"/>
                    <a:pt x="10800" y="15183"/>
                  </a:cubicBezTo>
                  <a:cubicBezTo>
                    <a:pt x="7200" y="18783"/>
                    <a:pt x="3600" y="201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5165636" y="2539002"/>
              <a:ext cx="103681" cy="58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273" fill="norm" stroke="1" extrusionOk="0">
                  <a:moveTo>
                    <a:pt x="10818" y="0"/>
                  </a:moveTo>
                  <a:cubicBezTo>
                    <a:pt x="8700" y="771"/>
                    <a:pt x="6582" y="1543"/>
                    <a:pt x="4465" y="4243"/>
                  </a:cubicBezTo>
                  <a:cubicBezTo>
                    <a:pt x="2347" y="6943"/>
                    <a:pt x="230" y="11571"/>
                    <a:pt x="18" y="15043"/>
                  </a:cubicBezTo>
                  <a:cubicBezTo>
                    <a:pt x="-194" y="18514"/>
                    <a:pt x="1500" y="20829"/>
                    <a:pt x="4677" y="21214"/>
                  </a:cubicBezTo>
                  <a:cubicBezTo>
                    <a:pt x="7853" y="21600"/>
                    <a:pt x="12512" y="20057"/>
                    <a:pt x="15900" y="17743"/>
                  </a:cubicBezTo>
                  <a:cubicBezTo>
                    <a:pt x="19288" y="15429"/>
                    <a:pt x="21406" y="12343"/>
                    <a:pt x="20559" y="9257"/>
                  </a:cubicBezTo>
                  <a:cubicBezTo>
                    <a:pt x="19712" y="6171"/>
                    <a:pt x="15900" y="3086"/>
                    <a:pt x="120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5556250" y="2294708"/>
              <a:ext cx="2095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00" y="11918"/>
                    <a:pt x="9600" y="3818"/>
                    <a:pt x="13200" y="1118"/>
                  </a:cubicBezTo>
                  <a:cubicBezTo>
                    <a:pt x="16800" y="-1582"/>
                    <a:pt x="19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5549900" y="2380252"/>
              <a:ext cx="2349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1" y="17280"/>
                    <a:pt x="8562" y="12960"/>
                    <a:pt x="12162" y="9360"/>
                  </a:cubicBezTo>
                  <a:cubicBezTo>
                    <a:pt x="15762" y="5760"/>
                    <a:pt x="1868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5937250" y="2170702"/>
              <a:ext cx="196850" cy="304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0"/>
                  </a:moveTo>
                  <a:cubicBezTo>
                    <a:pt x="18348" y="300"/>
                    <a:pt x="15097" y="600"/>
                    <a:pt x="11613" y="2475"/>
                  </a:cubicBezTo>
                  <a:cubicBezTo>
                    <a:pt x="8129" y="4350"/>
                    <a:pt x="4413" y="7800"/>
                    <a:pt x="2439" y="10800"/>
                  </a:cubicBezTo>
                  <a:cubicBezTo>
                    <a:pt x="465" y="13800"/>
                    <a:pt x="232" y="16350"/>
                    <a:pt x="1045" y="18075"/>
                  </a:cubicBezTo>
                  <a:cubicBezTo>
                    <a:pt x="1858" y="19800"/>
                    <a:pt x="3716" y="20700"/>
                    <a:pt x="5226" y="21150"/>
                  </a:cubicBezTo>
                  <a:cubicBezTo>
                    <a:pt x="6735" y="21600"/>
                    <a:pt x="7897" y="21600"/>
                    <a:pt x="9058" y="21525"/>
                  </a:cubicBezTo>
                  <a:cubicBezTo>
                    <a:pt x="10219" y="21450"/>
                    <a:pt x="11381" y="21300"/>
                    <a:pt x="11845" y="20850"/>
                  </a:cubicBezTo>
                  <a:cubicBezTo>
                    <a:pt x="12310" y="20400"/>
                    <a:pt x="12077" y="19650"/>
                    <a:pt x="9987" y="18750"/>
                  </a:cubicBezTo>
                  <a:cubicBezTo>
                    <a:pt x="7897" y="17850"/>
                    <a:pt x="3948" y="16800"/>
                    <a:pt x="0" y="15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31750" y="3377202"/>
              <a:ext cx="1235075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762"/>
                  </a:moveTo>
                  <a:cubicBezTo>
                    <a:pt x="48" y="15373"/>
                    <a:pt x="96" y="14984"/>
                    <a:pt x="178" y="14643"/>
                  </a:cubicBezTo>
                  <a:cubicBezTo>
                    <a:pt x="259" y="14303"/>
                    <a:pt x="374" y="14011"/>
                    <a:pt x="502" y="13768"/>
                  </a:cubicBezTo>
                  <a:cubicBezTo>
                    <a:pt x="629" y="13524"/>
                    <a:pt x="770" y="13330"/>
                    <a:pt x="903" y="12989"/>
                  </a:cubicBezTo>
                  <a:cubicBezTo>
                    <a:pt x="1037" y="12649"/>
                    <a:pt x="1162" y="12162"/>
                    <a:pt x="1290" y="11724"/>
                  </a:cubicBezTo>
                  <a:cubicBezTo>
                    <a:pt x="1418" y="11286"/>
                    <a:pt x="1547" y="10897"/>
                    <a:pt x="1681" y="10508"/>
                  </a:cubicBezTo>
                  <a:cubicBezTo>
                    <a:pt x="1814" y="10119"/>
                    <a:pt x="1951" y="9730"/>
                    <a:pt x="2099" y="9292"/>
                  </a:cubicBezTo>
                  <a:cubicBezTo>
                    <a:pt x="2247" y="8854"/>
                    <a:pt x="2406" y="8368"/>
                    <a:pt x="2547" y="7978"/>
                  </a:cubicBezTo>
                  <a:cubicBezTo>
                    <a:pt x="2688" y="7589"/>
                    <a:pt x="2810" y="7297"/>
                    <a:pt x="2930" y="7005"/>
                  </a:cubicBezTo>
                  <a:cubicBezTo>
                    <a:pt x="3050" y="6714"/>
                    <a:pt x="3169" y="6422"/>
                    <a:pt x="3298" y="6130"/>
                  </a:cubicBezTo>
                  <a:cubicBezTo>
                    <a:pt x="3428" y="5838"/>
                    <a:pt x="3569" y="5546"/>
                    <a:pt x="3707" y="5254"/>
                  </a:cubicBezTo>
                  <a:cubicBezTo>
                    <a:pt x="3846" y="4962"/>
                    <a:pt x="3983" y="4670"/>
                    <a:pt x="4126" y="4378"/>
                  </a:cubicBezTo>
                  <a:cubicBezTo>
                    <a:pt x="4268" y="4086"/>
                    <a:pt x="4416" y="3795"/>
                    <a:pt x="4566" y="3551"/>
                  </a:cubicBezTo>
                  <a:cubicBezTo>
                    <a:pt x="4716" y="3308"/>
                    <a:pt x="4868" y="3114"/>
                    <a:pt x="4984" y="2919"/>
                  </a:cubicBezTo>
                  <a:cubicBezTo>
                    <a:pt x="5101" y="2724"/>
                    <a:pt x="5183" y="2530"/>
                    <a:pt x="5305" y="2335"/>
                  </a:cubicBezTo>
                  <a:cubicBezTo>
                    <a:pt x="5427" y="2141"/>
                    <a:pt x="5590" y="1946"/>
                    <a:pt x="5716" y="1800"/>
                  </a:cubicBezTo>
                  <a:cubicBezTo>
                    <a:pt x="5841" y="1654"/>
                    <a:pt x="5930" y="1557"/>
                    <a:pt x="6017" y="1411"/>
                  </a:cubicBezTo>
                  <a:cubicBezTo>
                    <a:pt x="6104" y="1265"/>
                    <a:pt x="6189" y="1070"/>
                    <a:pt x="6284" y="924"/>
                  </a:cubicBezTo>
                  <a:cubicBezTo>
                    <a:pt x="6378" y="778"/>
                    <a:pt x="6482" y="681"/>
                    <a:pt x="6624" y="584"/>
                  </a:cubicBezTo>
                  <a:cubicBezTo>
                    <a:pt x="6767" y="486"/>
                    <a:pt x="6948" y="389"/>
                    <a:pt x="7082" y="292"/>
                  </a:cubicBezTo>
                  <a:cubicBezTo>
                    <a:pt x="7215" y="195"/>
                    <a:pt x="7300" y="97"/>
                    <a:pt x="7392" y="49"/>
                  </a:cubicBezTo>
                  <a:cubicBezTo>
                    <a:pt x="7485" y="0"/>
                    <a:pt x="7585" y="0"/>
                    <a:pt x="7683" y="0"/>
                  </a:cubicBezTo>
                  <a:cubicBezTo>
                    <a:pt x="7781" y="0"/>
                    <a:pt x="7877" y="0"/>
                    <a:pt x="8020" y="0"/>
                  </a:cubicBezTo>
                  <a:cubicBezTo>
                    <a:pt x="8162" y="0"/>
                    <a:pt x="8351" y="0"/>
                    <a:pt x="8542" y="0"/>
                  </a:cubicBezTo>
                  <a:cubicBezTo>
                    <a:pt x="8733" y="0"/>
                    <a:pt x="8925" y="0"/>
                    <a:pt x="9075" y="0"/>
                  </a:cubicBezTo>
                  <a:cubicBezTo>
                    <a:pt x="9225" y="0"/>
                    <a:pt x="9332" y="0"/>
                    <a:pt x="9493" y="49"/>
                  </a:cubicBezTo>
                  <a:cubicBezTo>
                    <a:pt x="9654" y="97"/>
                    <a:pt x="9869" y="195"/>
                    <a:pt x="10024" y="292"/>
                  </a:cubicBezTo>
                  <a:cubicBezTo>
                    <a:pt x="10180" y="389"/>
                    <a:pt x="10276" y="486"/>
                    <a:pt x="10380" y="584"/>
                  </a:cubicBezTo>
                  <a:cubicBezTo>
                    <a:pt x="10483" y="681"/>
                    <a:pt x="10595" y="778"/>
                    <a:pt x="10706" y="876"/>
                  </a:cubicBezTo>
                  <a:cubicBezTo>
                    <a:pt x="10817" y="973"/>
                    <a:pt x="10928" y="1070"/>
                    <a:pt x="11039" y="1168"/>
                  </a:cubicBezTo>
                  <a:cubicBezTo>
                    <a:pt x="11150" y="1265"/>
                    <a:pt x="11261" y="1362"/>
                    <a:pt x="11370" y="1459"/>
                  </a:cubicBezTo>
                  <a:cubicBezTo>
                    <a:pt x="11479" y="1557"/>
                    <a:pt x="11587" y="1654"/>
                    <a:pt x="11703" y="1751"/>
                  </a:cubicBezTo>
                  <a:cubicBezTo>
                    <a:pt x="11820" y="1849"/>
                    <a:pt x="11946" y="1946"/>
                    <a:pt x="12131" y="2141"/>
                  </a:cubicBezTo>
                  <a:cubicBezTo>
                    <a:pt x="12316" y="2335"/>
                    <a:pt x="12560" y="2627"/>
                    <a:pt x="12740" y="2822"/>
                  </a:cubicBezTo>
                  <a:cubicBezTo>
                    <a:pt x="12919" y="3016"/>
                    <a:pt x="13034" y="3114"/>
                    <a:pt x="13158" y="3211"/>
                  </a:cubicBezTo>
                  <a:cubicBezTo>
                    <a:pt x="13282" y="3308"/>
                    <a:pt x="13415" y="3405"/>
                    <a:pt x="13545" y="3551"/>
                  </a:cubicBezTo>
                  <a:cubicBezTo>
                    <a:pt x="13674" y="3697"/>
                    <a:pt x="13800" y="3892"/>
                    <a:pt x="13987" y="4135"/>
                  </a:cubicBezTo>
                  <a:cubicBezTo>
                    <a:pt x="14174" y="4378"/>
                    <a:pt x="14422" y="4670"/>
                    <a:pt x="14611" y="4865"/>
                  </a:cubicBezTo>
                  <a:cubicBezTo>
                    <a:pt x="14800" y="5059"/>
                    <a:pt x="14929" y="5157"/>
                    <a:pt x="15055" y="5303"/>
                  </a:cubicBezTo>
                  <a:cubicBezTo>
                    <a:pt x="15181" y="5449"/>
                    <a:pt x="15303" y="5643"/>
                    <a:pt x="15425" y="5838"/>
                  </a:cubicBezTo>
                  <a:cubicBezTo>
                    <a:pt x="15548" y="6032"/>
                    <a:pt x="15670" y="6227"/>
                    <a:pt x="15786" y="6422"/>
                  </a:cubicBezTo>
                  <a:cubicBezTo>
                    <a:pt x="15903" y="6616"/>
                    <a:pt x="16014" y="6811"/>
                    <a:pt x="16131" y="7005"/>
                  </a:cubicBezTo>
                  <a:cubicBezTo>
                    <a:pt x="16247" y="7200"/>
                    <a:pt x="16369" y="7395"/>
                    <a:pt x="16486" y="7589"/>
                  </a:cubicBezTo>
                  <a:cubicBezTo>
                    <a:pt x="16603" y="7784"/>
                    <a:pt x="16714" y="7978"/>
                    <a:pt x="16827" y="8124"/>
                  </a:cubicBezTo>
                  <a:cubicBezTo>
                    <a:pt x="16939" y="8270"/>
                    <a:pt x="17054" y="8368"/>
                    <a:pt x="17162" y="8514"/>
                  </a:cubicBezTo>
                  <a:cubicBezTo>
                    <a:pt x="17269" y="8659"/>
                    <a:pt x="17369" y="8854"/>
                    <a:pt x="17524" y="9097"/>
                  </a:cubicBezTo>
                  <a:cubicBezTo>
                    <a:pt x="17680" y="9341"/>
                    <a:pt x="17891" y="9632"/>
                    <a:pt x="18089" y="9973"/>
                  </a:cubicBezTo>
                  <a:cubicBezTo>
                    <a:pt x="18287" y="10314"/>
                    <a:pt x="18472" y="10703"/>
                    <a:pt x="18618" y="10995"/>
                  </a:cubicBezTo>
                  <a:cubicBezTo>
                    <a:pt x="18764" y="11286"/>
                    <a:pt x="18872" y="11481"/>
                    <a:pt x="19014" y="11822"/>
                  </a:cubicBezTo>
                  <a:cubicBezTo>
                    <a:pt x="19157" y="12162"/>
                    <a:pt x="19334" y="12649"/>
                    <a:pt x="19510" y="13184"/>
                  </a:cubicBezTo>
                  <a:cubicBezTo>
                    <a:pt x="19686" y="13719"/>
                    <a:pt x="19860" y="14303"/>
                    <a:pt x="20032" y="14886"/>
                  </a:cubicBezTo>
                  <a:cubicBezTo>
                    <a:pt x="20204" y="15470"/>
                    <a:pt x="20375" y="16054"/>
                    <a:pt x="20536" y="16686"/>
                  </a:cubicBezTo>
                  <a:cubicBezTo>
                    <a:pt x="20697" y="17319"/>
                    <a:pt x="20849" y="18000"/>
                    <a:pt x="21024" y="18827"/>
                  </a:cubicBezTo>
                  <a:cubicBezTo>
                    <a:pt x="21200" y="19654"/>
                    <a:pt x="21400" y="206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806875" y="3007236"/>
              <a:ext cx="56726" cy="35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46" fill="norm" stroke="1" extrusionOk="0">
                  <a:moveTo>
                    <a:pt x="2239" y="3912"/>
                  </a:moveTo>
                  <a:cubicBezTo>
                    <a:pt x="1439" y="3277"/>
                    <a:pt x="639" y="2641"/>
                    <a:pt x="239" y="1879"/>
                  </a:cubicBezTo>
                  <a:cubicBezTo>
                    <a:pt x="-161" y="1117"/>
                    <a:pt x="-161" y="227"/>
                    <a:pt x="1039" y="37"/>
                  </a:cubicBezTo>
                  <a:cubicBezTo>
                    <a:pt x="2239" y="-154"/>
                    <a:pt x="4639" y="354"/>
                    <a:pt x="7439" y="2705"/>
                  </a:cubicBezTo>
                  <a:cubicBezTo>
                    <a:pt x="10239" y="5055"/>
                    <a:pt x="13439" y="9248"/>
                    <a:pt x="15839" y="12679"/>
                  </a:cubicBezTo>
                  <a:cubicBezTo>
                    <a:pt x="18239" y="16110"/>
                    <a:pt x="19839" y="18778"/>
                    <a:pt x="21439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660400" y="2978147"/>
              <a:ext cx="330200" cy="145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21146"/>
                  </a:moveTo>
                  <a:cubicBezTo>
                    <a:pt x="138" y="19603"/>
                    <a:pt x="277" y="18060"/>
                    <a:pt x="1662" y="15592"/>
                  </a:cubicBezTo>
                  <a:cubicBezTo>
                    <a:pt x="3046" y="13123"/>
                    <a:pt x="5677" y="9729"/>
                    <a:pt x="8792" y="6797"/>
                  </a:cubicBezTo>
                  <a:cubicBezTo>
                    <a:pt x="11908" y="3866"/>
                    <a:pt x="15508" y="1397"/>
                    <a:pt x="17723" y="472"/>
                  </a:cubicBezTo>
                  <a:cubicBezTo>
                    <a:pt x="19938" y="-454"/>
                    <a:pt x="20769" y="163"/>
                    <a:pt x="21600" y="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928042" y="3262902"/>
              <a:ext cx="63690" cy="11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441" fill="norm" stroke="1" extrusionOk="0">
                  <a:moveTo>
                    <a:pt x="16413" y="2445"/>
                  </a:moveTo>
                  <a:cubicBezTo>
                    <a:pt x="12929" y="2038"/>
                    <a:pt x="9445" y="1630"/>
                    <a:pt x="6309" y="2242"/>
                  </a:cubicBezTo>
                  <a:cubicBezTo>
                    <a:pt x="3174" y="2853"/>
                    <a:pt x="387" y="4483"/>
                    <a:pt x="38" y="7743"/>
                  </a:cubicBezTo>
                  <a:cubicBezTo>
                    <a:pt x="-310" y="11004"/>
                    <a:pt x="1780" y="15894"/>
                    <a:pt x="4567" y="18543"/>
                  </a:cubicBezTo>
                  <a:cubicBezTo>
                    <a:pt x="7355" y="21192"/>
                    <a:pt x="10838" y="21600"/>
                    <a:pt x="14322" y="21396"/>
                  </a:cubicBezTo>
                  <a:cubicBezTo>
                    <a:pt x="17806" y="21192"/>
                    <a:pt x="21290" y="20377"/>
                    <a:pt x="20942" y="16709"/>
                  </a:cubicBezTo>
                  <a:cubicBezTo>
                    <a:pt x="20593" y="13042"/>
                    <a:pt x="16413" y="6521"/>
                    <a:pt x="122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1029611" y="3100132"/>
              <a:ext cx="92689" cy="270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272" fill="norm" stroke="1" extrusionOk="0">
                  <a:moveTo>
                    <a:pt x="5553" y="814"/>
                  </a:moveTo>
                  <a:cubicBezTo>
                    <a:pt x="3633" y="315"/>
                    <a:pt x="1713" y="-183"/>
                    <a:pt x="753" y="66"/>
                  </a:cubicBezTo>
                  <a:cubicBezTo>
                    <a:pt x="-207" y="315"/>
                    <a:pt x="-207" y="1312"/>
                    <a:pt x="513" y="4303"/>
                  </a:cubicBezTo>
                  <a:cubicBezTo>
                    <a:pt x="1233" y="7294"/>
                    <a:pt x="2673" y="12279"/>
                    <a:pt x="3393" y="15186"/>
                  </a:cubicBezTo>
                  <a:cubicBezTo>
                    <a:pt x="4113" y="18094"/>
                    <a:pt x="4113" y="18925"/>
                    <a:pt x="4113" y="19755"/>
                  </a:cubicBezTo>
                  <a:cubicBezTo>
                    <a:pt x="4113" y="20586"/>
                    <a:pt x="4113" y="21417"/>
                    <a:pt x="4353" y="21251"/>
                  </a:cubicBezTo>
                  <a:cubicBezTo>
                    <a:pt x="4593" y="21085"/>
                    <a:pt x="5073" y="19922"/>
                    <a:pt x="5793" y="18509"/>
                  </a:cubicBezTo>
                  <a:cubicBezTo>
                    <a:pt x="6513" y="17097"/>
                    <a:pt x="7473" y="15435"/>
                    <a:pt x="8913" y="14355"/>
                  </a:cubicBezTo>
                  <a:cubicBezTo>
                    <a:pt x="10353" y="13275"/>
                    <a:pt x="12273" y="12777"/>
                    <a:pt x="14433" y="12611"/>
                  </a:cubicBezTo>
                  <a:cubicBezTo>
                    <a:pt x="16593" y="12445"/>
                    <a:pt x="18993" y="12611"/>
                    <a:pt x="20193" y="13192"/>
                  </a:cubicBezTo>
                  <a:cubicBezTo>
                    <a:pt x="21393" y="13774"/>
                    <a:pt x="21393" y="14771"/>
                    <a:pt x="19473" y="16017"/>
                  </a:cubicBezTo>
                  <a:cubicBezTo>
                    <a:pt x="17553" y="17263"/>
                    <a:pt x="13713" y="18759"/>
                    <a:pt x="10113" y="19672"/>
                  </a:cubicBezTo>
                  <a:cubicBezTo>
                    <a:pt x="6513" y="20586"/>
                    <a:pt x="3153" y="20919"/>
                    <a:pt x="3153" y="20752"/>
                  </a:cubicBezTo>
                  <a:cubicBezTo>
                    <a:pt x="3153" y="20586"/>
                    <a:pt x="6513" y="19922"/>
                    <a:pt x="9873" y="1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1166779" y="3213815"/>
              <a:ext cx="57058" cy="132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8" h="21184" fill="norm" stroke="1" extrusionOk="0">
                  <a:moveTo>
                    <a:pt x="13977" y="3777"/>
                  </a:moveTo>
                  <a:cubicBezTo>
                    <a:pt x="12487" y="2089"/>
                    <a:pt x="10997" y="402"/>
                    <a:pt x="8763" y="64"/>
                  </a:cubicBezTo>
                  <a:cubicBezTo>
                    <a:pt x="6528" y="-273"/>
                    <a:pt x="3549" y="739"/>
                    <a:pt x="1687" y="2596"/>
                  </a:cubicBezTo>
                  <a:cubicBezTo>
                    <a:pt x="-175" y="4452"/>
                    <a:pt x="-920" y="7152"/>
                    <a:pt x="1687" y="9514"/>
                  </a:cubicBezTo>
                  <a:cubicBezTo>
                    <a:pt x="4294" y="11877"/>
                    <a:pt x="10252" y="13902"/>
                    <a:pt x="14349" y="15589"/>
                  </a:cubicBezTo>
                  <a:cubicBezTo>
                    <a:pt x="18446" y="17277"/>
                    <a:pt x="20680" y="18627"/>
                    <a:pt x="19935" y="19640"/>
                  </a:cubicBezTo>
                  <a:cubicBezTo>
                    <a:pt x="19190" y="20652"/>
                    <a:pt x="15466" y="21327"/>
                    <a:pt x="12114" y="21158"/>
                  </a:cubicBezTo>
                  <a:cubicBezTo>
                    <a:pt x="8763" y="20989"/>
                    <a:pt x="5783" y="19977"/>
                    <a:pt x="5039" y="18627"/>
                  </a:cubicBezTo>
                  <a:cubicBezTo>
                    <a:pt x="4294" y="17277"/>
                    <a:pt x="5783" y="15589"/>
                    <a:pt x="7273" y="13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1339850" y="3116852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1365250" y="3186702"/>
              <a:ext cx="139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1778000" y="2888252"/>
              <a:ext cx="635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812"/>
                    <a:pt x="7200" y="5625"/>
                    <a:pt x="10080" y="8606"/>
                  </a:cubicBezTo>
                  <a:cubicBezTo>
                    <a:pt x="12960" y="11587"/>
                    <a:pt x="15120" y="14738"/>
                    <a:pt x="16920" y="16931"/>
                  </a:cubicBezTo>
                  <a:cubicBezTo>
                    <a:pt x="18720" y="19125"/>
                    <a:pt x="20160" y="203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1955800" y="2983502"/>
              <a:ext cx="254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323"/>
                    <a:pt x="0" y="6646"/>
                    <a:pt x="3600" y="10062"/>
                  </a:cubicBezTo>
                  <a:cubicBezTo>
                    <a:pt x="7200" y="13477"/>
                    <a:pt x="14400" y="16985"/>
                    <a:pt x="18000" y="18923"/>
                  </a:cubicBezTo>
                  <a:cubicBezTo>
                    <a:pt x="21600" y="20862"/>
                    <a:pt x="21600" y="212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940106" y="2963321"/>
              <a:ext cx="128530" cy="322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534" fill="norm" stroke="1" extrusionOk="0">
                  <a:moveTo>
                    <a:pt x="485" y="7699"/>
                  </a:moveTo>
                  <a:cubicBezTo>
                    <a:pt x="142" y="5581"/>
                    <a:pt x="-201" y="3463"/>
                    <a:pt x="142" y="2052"/>
                  </a:cubicBezTo>
                  <a:cubicBezTo>
                    <a:pt x="485" y="640"/>
                    <a:pt x="1513" y="-66"/>
                    <a:pt x="4256" y="5"/>
                  </a:cubicBezTo>
                  <a:cubicBezTo>
                    <a:pt x="6999" y="75"/>
                    <a:pt x="11456" y="922"/>
                    <a:pt x="15056" y="3181"/>
                  </a:cubicBezTo>
                  <a:cubicBezTo>
                    <a:pt x="18656" y="5440"/>
                    <a:pt x="21399" y="9110"/>
                    <a:pt x="20713" y="12075"/>
                  </a:cubicBezTo>
                  <a:cubicBezTo>
                    <a:pt x="20028" y="15040"/>
                    <a:pt x="15913" y="17299"/>
                    <a:pt x="12828" y="18710"/>
                  </a:cubicBezTo>
                  <a:cubicBezTo>
                    <a:pt x="9742" y="20122"/>
                    <a:pt x="7685" y="20687"/>
                    <a:pt x="5628" y="21040"/>
                  </a:cubicBezTo>
                  <a:cubicBezTo>
                    <a:pt x="3570" y="21393"/>
                    <a:pt x="1513" y="21534"/>
                    <a:pt x="1685" y="21534"/>
                  </a:cubicBezTo>
                  <a:cubicBezTo>
                    <a:pt x="1856" y="21534"/>
                    <a:pt x="4256" y="21393"/>
                    <a:pt x="6656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2133600" y="3218452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1898650" y="2862852"/>
              <a:ext cx="196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5840"/>
                    <a:pt x="11613" y="10080"/>
                    <a:pt x="15213" y="6480"/>
                  </a:cubicBezTo>
                  <a:cubicBezTo>
                    <a:pt x="18813" y="2880"/>
                    <a:pt x="2020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2393950" y="3066052"/>
              <a:ext cx="279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9" y="18000"/>
                    <a:pt x="9818" y="14400"/>
                    <a:pt x="13418" y="10800"/>
                  </a:cubicBezTo>
                  <a:cubicBezTo>
                    <a:pt x="17018" y="7200"/>
                    <a:pt x="1930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2791555" y="2859330"/>
              <a:ext cx="146504" cy="32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352" fill="norm" stroke="1" extrusionOk="0">
                  <a:moveTo>
                    <a:pt x="3046" y="5594"/>
                  </a:moveTo>
                  <a:cubicBezTo>
                    <a:pt x="3946" y="10410"/>
                    <a:pt x="4846" y="15225"/>
                    <a:pt x="5296" y="17977"/>
                  </a:cubicBezTo>
                  <a:cubicBezTo>
                    <a:pt x="5746" y="20728"/>
                    <a:pt x="5746" y="21416"/>
                    <a:pt x="5596" y="21347"/>
                  </a:cubicBezTo>
                  <a:cubicBezTo>
                    <a:pt x="5446" y="21278"/>
                    <a:pt x="5146" y="20453"/>
                    <a:pt x="4846" y="17633"/>
                  </a:cubicBezTo>
                  <a:cubicBezTo>
                    <a:pt x="4546" y="14812"/>
                    <a:pt x="4246" y="9997"/>
                    <a:pt x="4096" y="7245"/>
                  </a:cubicBezTo>
                  <a:cubicBezTo>
                    <a:pt x="3946" y="4494"/>
                    <a:pt x="3946" y="3806"/>
                    <a:pt x="4246" y="2912"/>
                  </a:cubicBezTo>
                  <a:cubicBezTo>
                    <a:pt x="4546" y="2017"/>
                    <a:pt x="5146" y="917"/>
                    <a:pt x="6196" y="366"/>
                  </a:cubicBezTo>
                  <a:cubicBezTo>
                    <a:pt x="7246" y="-184"/>
                    <a:pt x="8746" y="-184"/>
                    <a:pt x="11146" y="848"/>
                  </a:cubicBezTo>
                  <a:cubicBezTo>
                    <a:pt x="13546" y="1880"/>
                    <a:pt x="16846" y="3943"/>
                    <a:pt x="18796" y="6076"/>
                  </a:cubicBezTo>
                  <a:cubicBezTo>
                    <a:pt x="20746" y="8208"/>
                    <a:pt x="21346" y="10410"/>
                    <a:pt x="20146" y="12611"/>
                  </a:cubicBezTo>
                  <a:cubicBezTo>
                    <a:pt x="18946" y="14812"/>
                    <a:pt x="15946" y="17013"/>
                    <a:pt x="12946" y="18389"/>
                  </a:cubicBezTo>
                  <a:cubicBezTo>
                    <a:pt x="9946" y="19765"/>
                    <a:pt x="6946" y="20315"/>
                    <a:pt x="4696" y="20591"/>
                  </a:cubicBezTo>
                  <a:cubicBezTo>
                    <a:pt x="2446" y="20866"/>
                    <a:pt x="946" y="20866"/>
                    <a:pt x="346" y="20866"/>
                  </a:cubicBezTo>
                  <a:cubicBezTo>
                    <a:pt x="-254" y="20866"/>
                    <a:pt x="46" y="20866"/>
                    <a:pt x="346" y="20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2940050" y="3138817"/>
              <a:ext cx="146050" cy="120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0" y="6191"/>
                  </a:moveTo>
                  <a:cubicBezTo>
                    <a:pt x="626" y="4329"/>
                    <a:pt x="1252" y="2467"/>
                    <a:pt x="2348" y="1350"/>
                  </a:cubicBezTo>
                  <a:cubicBezTo>
                    <a:pt x="3443" y="232"/>
                    <a:pt x="5009" y="-140"/>
                    <a:pt x="6574" y="46"/>
                  </a:cubicBezTo>
                  <a:cubicBezTo>
                    <a:pt x="8139" y="232"/>
                    <a:pt x="9704" y="977"/>
                    <a:pt x="10017" y="3212"/>
                  </a:cubicBezTo>
                  <a:cubicBezTo>
                    <a:pt x="10330" y="5446"/>
                    <a:pt x="9391" y="9170"/>
                    <a:pt x="8296" y="11777"/>
                  </a:cubicBezTo>
                  <a:cubicBezTo>
                    <a:pt x="7200" y="14384"/>
                    <a:pt x="5948" y="15874"/>
                    <a:pt x="4696" y="17363"/>
                  </a:cubicBezTo>
                  <a:cubicBezTo>
                    <a:pt x="3443" y="18853"/>
                    <a:pt x="2191" y="20343"/>
                    <a:pt x="2348" y="20901"/>
                  </a:cubicBezTo>
                  <a:cubicBezTo>
                    <a:pt x="2504" y="21460"/>
                    <a:pt x="4070" y="21088"/>
                    <a:pt x="7513" y="19598"/>
                  </a:cubicBezTo>
                  <a:cubicBezTo>
                    <a:pt x="10957" y="18108"/>
                    <a:pt x="16278" y="15501"/>
                    <a:pt x="21600" y="12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2717800" y="2805702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3136900" y="2754902"/>
              <a:ext cx="3175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2829"/>
                    <a:pt x="11520" y="5657"/>
                    <a:pt x="14400" y="8786"/>
                  </a:cubicBezTo>
                  <a:cubicBezTo>
                    <a:pt x="17280" y="11914"/>
                    <a:pt x="17280" y="15343"/>
                    <a:pt x="18000" y="17529"/>
                  </a:cubicBezTo>
                  <a:cubicBezTo>
                    <a:pt x="18720" y="19714"/>
                    <a:pt x="20160" y="206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3352800" y="3000435"/>
              <a:ext cx="1651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0800"/>
                    <a:pt x="8862" y="0"/>
                    <a:pt x="12462" y="0"/>
                  </a:cubicBezTo>
                  <a:cubicBezTo>
                    <a:pt x="16062" y="0"/>
                    <a:pt x="1883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3359150" y="3123202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3905250" y="2843802"/>
              <a:ext cx="1270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552"/>
                    <a:pt x="14400" y="7104"/>
                    <a:pt x="10800" y="10704"/>
                  </a:cubicBezTo>
                  <a:cubicBezTo>
                    <a:pt x="7200" y="14304"/>
                    <a:pt x="3600" y="179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010947" y="2939052"/>
              <a:ext cx="135604" cy="23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48" fill="norm" stroke="1" extrusionOk="0">
                  <a:moveTo>
                    <a:pt x="12317" y="0"/>
                  </a:moveTo>
                  <a:cubicBezTo>
                    <a:pt x="9658" y="4670"/>
                    <a:pt x="7000" y="9341"/>
                    <a:pt x="5006" y="12454"/>
                  </a:cubicBezTo>
                  <a:cubicBezTo>
                    <a:pt x="3012" y="15568"/>
                    <a:pt x="1683" y="17124"/>
                    <a:pt x="852" y="18389"/>
                  </a:cubicBezTo>
                  <a:cubicBezTo>
                    <a:pt x="21" y="19654"/>
                    <a:pt x="-311" y="20627"/>
                    <a:pt x="354" y="21114"/>
                  </a:cubicBezTo>
                  <a:cubicBezTo>
                    <a:pt x="1018" y="21600"/>
                    <a:pt x="2680" y="21600"/>
                    <a:pt x="6335" y="20822"/>
                  </a:cubicBezTo>
                  <a:cubicBezTo>
                    <a:pt x="9991" y="20043"/>
                    <a:pt x="15640" y="18486"/>
                    <a:pt x="21289" y="16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4127500" y="3091452"/>
              <a:ext cx="317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21"/>
                    <a:pt x="7200" y="8441"/>
                    <a:pt x="3600" y="12041"/>
                  </a:cubicBezTo>
                  <a:cubicBezTo>
                    <a:pt x="0" y="15641"/>
                    <a:pt x="0" y="18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4248149" y="3135902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4575979" y="2958743"/>
              <a:ext cx="135721" cy="269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84" fill="norm" stroke="1" extrusionOk="0">
                  <a:moveTo>
                    <a:pt x="21308" y="1468"/>
                  </a:moveTo>
                  <a:cubicBezTo>
                    <a:pt x="19979" y="961"/>
                    <a:pt x="18650" y="455"/>
                    <a:pt x="16323" y="202"/>
                  </a:cubicBezTo>
                  <a:cubicBezTo>
                    <a:pt x="13997" y="-51"/>
                    <a:pt x="10674" y="-51"/>
                    <a:pt x="8182" y="118"/>
                  </a:cubicBezTo>
                  <a:cubicBezTo>
                    <a:pt x="5690" y="286"/>
                    <a:pt x="4028" y="624"/>
                    <a:pt x="2865" y="1805"/>
                  </a:cubicBezTo>
                  <a:cubicBezTo>
                    <a:pt x="1702" y="2986"/>
                    <a:pt x="1037" y="5011"/>
                    <a:pt x="539" y="6446"/>
                  </a:cubicBezTo>
                  <a:cubicBezTo>
                    <a:pt x="40" y="7880"/>
                    <a:pt x="-292" y="8724"/>
                    <a:pt x="373" y="9146"/>
                  </a:cubicBezTo>
                  <a:cubicBezTo>
                    <a:pt x="1037" y="9568"/>
                    <a:pt x="2699" y="9568"/>
                    <a:pt x="5357" y="9821"/>
                  </a:cubicBezTo>
                  <a:cubicBezTo>
                    <a:pt x="8016" y="10074"/>
                    <a:pt x="11671" y="10580"/>
                    <a:pt x="13997" y="11171"/>
                  </a:cubicBezTo>
                  <a:cubicBezTo>
                    <a:pt x="16323" y="11761"/>
                    <a:pt x="17320" y="12436"/>
                    <a:pt x="17985" y="13449"/>
                  </a:cubicBezTo>
                  <a:cubicBezTo>
                    <a:pt x="18650" y="14461"/>
                    <a:pt x="18982" y="15811"/>
                    <a:pt x="17985" y="17077"/>
                  </a:cubicBezTo>
                  <a:cubicBezTo>
                    <a:pt x="16988" y="18343"/>
                    <a:pt x="14662" y="19524"/>
                    <a:pt x="12668" y="20283"/>
                  </a:cubicBezTo>
                  <a:cubicBezTo>
                    <a:pt x="10674" y="21043"/>
                    <a:pt x="9013" y="21380"/>
                    <a:pt x="7351" y="21465"/>
                  </a:cubicBezTo>
                  <a:cubicBezTo>
                    <a:pt x="5690" y="21549"/>
                    <a:pt x="4028" y="21380"/>
                    <a:pt x="3530" y="20537"/>
                  </a:cubicBezTo>
                  <a:cubicBezTo>
                    <a:pt x="3031" y="19693"/>
                    <a:pt x="3696" y="18174"/>
                    <a:pt x="4360" y="16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4806950" y="2862852"/>
              <a:ext cx="1615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16200" y="0"/>
                  </a:moveTo>
                  <a:cubicBezTo>
                    <a:pt x="18900" y="3200"/>
                    <a:pt x="21600" y="6400"/>
                    <a:pt x="20250" y="9714"/>
                  </a:cubicBezTo>
                  <a:cubicBezTo>
                    <a:pt x="18900" y="13029"/>
                    <a:pt x="13500" y="16457"/>
                    <a:pt x="9450" y="18457"/>
                  </a:cubicBezTo>
                  <a:cubicBezTo>
                    <a:pt x="5400" y="20457"/>
                    <a:pt x="2700" y="21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5143499" y="3091452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5137150" y="3167652"/>
              <a:ext cx="215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9200"/>
                    <a:pt x="9741" y="16800"/>
                    <a:pt x="13341" y="13200"/>
                  </a:cubicBezTo>
                  <a:cubicBezTo>
                    <a:pt x="16941" y="9600"/>
                    <a:pt x="1927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5586773" y="2951752"/>
              <a:ext cx="1392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600" fill="norm" stroke="1" extrusionOk="0">
                  <a:moveTo>
                    <a:pt x="1789" y="0"/>
                  </a:moveTo>
                  <a:cubicBezTo>
                    <a:pt x="4874" y="4680"/>
                    <a:pt x="7960" y="9360"/>
                    <a:pt x="6417" y="12600"/>
                  </a:cubicBezTo>
                  <a:cubicBezTo>
                    <a:pt x="4874" y="15840"/>
                    <a:pt x="-1297" y="17640"/>
                    <a:pt x="246" y="18900"/>
                  </a:cubicBezTo>
                  <a:cubicBezTo>
                    <a:pt x="1789" y="20160"/>
                    <a:pt x="11046" y="20880"/>
                    <a:pt x="203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355600" y="4107452"/>
              <a:ext cx="381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000"/>
                    <a:pt x="7200" y="6000"/>
                    <a:pt x="10800" y="9600"/>
                  </a:cubicBezTo>
                  <a:cubicBezTo>
                    <a:pt x="14400" y="13200"/>
                    <a:pt x="18000" y="17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320415" y="3952608"/>
              <a:ext cx="62477" cy="61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0256" fill="norm" stroke="1" extrusionOk="0">
                  <a:moveTo>
                    <a:pt x="11582" y="2895"/>
                  </a:moveTo>
                  <a:cubicBezTo>
                    <a:pt x="8098" y="1501"/>
                    <a:pt x="4614" y="108"/>
                    <a:pt x="2524" y="1153"/>
                  </a:cubicBezTo>
                  <a:cubicBezTo>
                    <a:pt x="434" y="2198"/>
                    <a:pt x="-263" y="5682"/>
                    <a:pt x="85" y="9514"/>
                  </a:cubicBezTo>
                  <a:cubicBezTo>
                    <a:pt x="434" y="13346"/>
                    <a:pt x="1827" y="17527"/>
                    <a:pt x="4266" y="19269"/>
                  </a:cubicBezTo>
                  <a:cubicBezTo>
                    <a:pt x="6705" y="21011"/>
                    <a:pt x="10189" y="20314"/>
                    <a:pt x="12976" y="18224"/>
                  </a:cubicBezTo>
                  <a:cubicBezTo>
                    <a:pt x="15763" y="16134"/>
                    <a:pt x="17853" y="12650"/>
                    <a:pt x="19247" y="9166"/>
                  </a:cubicBezTo>
                  <a:cubicBezTo>
                    <a:pt x="20640" y="5682"/>
                    <a:pt x="21337" y="2198"/>
                    <a:pt x="19247" y="805"/>
                  </a:cubicBezTo>
                  <a:cubicBezTo>
                    <a:pt x="17156" y="-589"/>
                    <a:pt x="12279" y="108"/>
                    <a:pt x="7402" y="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711200" y="3631202"/>
              <a:ext cx="218017" cy="459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8100" y="0"/>
                  </a:moveTo>
                  <a:cubicBezTo>
                    <a:pt x="8515" y="328"/>
                    <a:pt x="8931" y="656"/>
                    <a:pt x="9450" y="975"/>
                  </a:cubicBezTo>
                  <a:cubicBezTo>
                    <a:pt x="9969" y="1293"/>
                    <a:pt x="10592" y="1601"/>
                    <a:pt x="11319" y="1929"/>
                  </a:cubicBezTo>
                  <a:cubicBezTo>
                    <a:pt x="12046" y="2257"/>
                    <a:pt x="12877" y="2606"/>
                    <a:pt x="13708" y="2939"/>
                  </a:cubicBezTo>
                  <a:cubicBezTo>
                    <a:pt x="14538" y="3272"/>
                    <a:pt x="15369" y="3590"/>
                    <a:pt x="15888" y="3948"/>
                  </a:cubicBezTo>
                  <a:cubicBezTo>
                    <a:pt x="16408" y="4306"/>
                    <a:pt x="16615" y="4704"/>
                    <a:pt x="16304" y="5067"/>
                  </a:cubicBezTo>
                  <a:cubicBezTo>
                    <a:pt x="15992" y="5430"/>
                    <a:pt x="15162" y="5758"/>
                    <a:pt x="14435" y="6086"/>
                  </a:cubicBezTo>
                  <a:cubicBezTo>
                    <a:pt x="13708" y="6414"/>
                    <a:pt x="13085" y="6743"/>
                    <a:pt x="13085" y="7086"/>
                  </a:cubicBezTo>
                  <a:cubicBezTo>
                    <a:pt x="13085" y="7429"/>
                    <a:pt x="13708" y="7787"/>
                    <a:pt x="14746" y="8145"/>
                  </a:cubicBezTo>
                  <a:cubicBezTo>
                    <a:pt x="15785" y="8503"/>
                    <a:pt x="17238" y="8861"/>
                    <a:pt x="18485" y="9244"/>
                  </a:cubicBezTo>
                  <a:cubicBezTo>
                    <a:pt x="19731" y="9627"/>
                    <a:pt x="20769" y="10034"/>
                    <a:pt x="21185" y="10447"/>
                  </a:cubicBezTo>
                  <a:cubicBezTo>
                    <a:pt x="21600" y="10860"/>
                    <a:pt x="21392" y="11277"/>
                    <a:pt x="20562" y="11680"/>
                  </a:cubicBezTo>
                  <a:cubicBezTo>
                    <a:pt x="19731" y="12083"/>
                    <a:pt x="18277" y="12471"/>
                    <a:pt x="17031" y="12834"/>
                  </a:cubicBezTo>
                  <a:cubicBezTo>
                    <a:pt x="15785" y="13197"/>
                    <a:pt x="14746" y="13535"/>
                    <a:pt x="14019" y="13873"/>
                  </a:cubicBezTo>
                  <a:cubicBezTo>
                    <a:pt x="13292" y="14211"/>
                    <a:pt x="12877" y="14549"/>
                    <a:pt x="12565" y="14892"/>
                  </a:cubicBezTo>
                  <a:cubicBezTo>
                    <a:pt x="12254" y="15235"/>
                    <a:pt x="12046" y="15583"/>
                    <a:pt x="11838" y="15956"/>
                  </a:cubicBezTo>
                  <a:cubicBezTo>
                    <a:pt x="11631" y="16329"/>
                    <a:pt x="11423" y="16727"/>
                    <a:pt x="11215" y="17125"/>
                  </a:cubicBezTo>
                  <a:cubicBezTo>
                    <a:pt x="11008" y="17523"/>
                    <a:pt x="10800" y="17920"/>
                    <a:pt x="10385" y="18288"/>
                  </a:cubicBezTo>
                  <a:cubicBezTo>
                    <a:pt x="9969" y="18656"/>
                    <a:pt x="9346" y="18994"/>
                    <a:pt x="8412" y="19352"/>
                  </a:cubicBezTo>
                  <a:cubicBezTo>
                    <a:pt x="7477" y="19710"/>
                    <a:pt x="6231" y="20088"/>
                    <a:pt x="4777" y="20466"/>
                  </a:cubicBezTo>
                  <a:cubicBezTo>
                    <a:pt x="3323" y="20844"/>
                    <a:pt x="1662" y="212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1555750" y="3929652"/>
              <a:ext cx="508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983"/>
                    <a:pt x="5400" y="7966"/>
                    <a:pt x="9000" y="11566"/>
                  </a:cubicBezTo>
                  <a:cubicBezTo>
                    <a:pt x="12600" y="15166"/>
                    <a:pt x="17100" y="183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543999" y="3929321"/>
              <a:ext cx="227639" cy="33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117" fill="norm" stroke="1" extrusionOk="0">
                  <a:moveTo>
                    <a:pt x="1664" y="7221"/>
                  </a:moveTo>
                  <a:cubicBezTo>
                    <a:pt x="886" y="6154"/>
                    <a:pt x="108" y="5088"/>
                    <a:pt x="10" y="3954"/>
                  </a:cubicBezTo>
                  <a:cubicBezTo>
                    <a:pt x="-87" y="2821"/>
                    <a:pt x="497" y="1621"/>
                    <a:pt x="2929" y="821"/>
                  </a:cubicBezTo>
                  <a:cubicBezTo>
                    <a:pt x="5362" y="21"/>
                    <a:pt x="9643" y="-379"/>
                    <a:pt x="13243" y="488"/>
                  </a:cubicBezTo>
                  <a:cubicBezTo>
                    <a:pt x="16843" y="1354"/>
                    <a:pt x="19762" y="3488"/>
                    <a:pt x="20637" y="6421"/>
                  </a:cubicBezTo>
                  <a:cubicBezTo>
                    <a:pt x="21513" y="9354"/>
                    <a:pt x="20345" y="13088"/>
                    <a:pt x="18010" y="15688"/>
                  </a:cubicBezTo>
                  <a:cubicBezTo>
                    <a:pt x="15675" y="18288"/>
                    <a:pt x="12172" y="19754"/>
                    <a:pt x="9643" y="20488"/>
                  </a:cubicBezTo>
                  <a:cubicBezTo>
                    <a:pt x="7113" y="21221"/>
                    <a:pt x="5556" y="21221"/>
                    <a:pt x="4486" y="20954"/>
                  </a:cubicBezTo>
                  <a:cubicBezTo>
                    <a:pt x="3416" y="20688"/>
                    <a:pt x="2832" y="20154"/>
                    <a:pt x="3221" y="19754"/>
                  </a:cubicBezTo>
                  <a:cubicBezTo>
                    <a:pt x="3610" y="19354"/>
                    <a:pt x="4972" y="19088"/>
                    <a:pt x="6335" y="18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854200" y="4177302"/>
              <a:ext cx="254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873250" y="3828052"/>
              <a:ext cx="381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850"/>
                    <a:pt x="4800" y="11700"/>
                    <a:pt x="8400" y="15300"/>
                  </a:cubicBezTo>
                  <a:cubicBezTo>
                    <a:pt x="12000" y="18900"/>
                    <a:pt x="168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1849563" y="3747203"/>
              <a:ext cx="57058" cy="2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8" h="19150" fill="norm" stroke="1" extrusionOk="0">
                  <a:moveTo>
                    <a:pt x="8335" y="9353"/>
                  </a:moveTo>
                  <a:cubicBezTo>
                    <a:pt x="4611" y="5753"/>
                    <a:pt x="887" y="2153"/>
                    <a:pt x="142" y="3953"/>
                  </a:cubicBezTo>
                  <a:cubicBezTo>
                    <a:pt x="-603" y="5753"/>
                    <a:pt x="1631" y="12953"/>
                    <a:pt x="5728" y="16553"/>
                  </a:cubicBezTo>
                  <a:cubicBezTo>
                    <a:pt x="9825" y="20153"/>
                    <a:pt x="15783" y="20153"/>
                    <a:pt x="18390" y="15653"/>
                  </a:cubicBezTo>
                  <a:cubicBezTo>
                    <a:pt x="20997" y="11153"/>
                    <a:pt x="20252" y="2153"/>
                    <a:pt x="18390" y="353"/>
                  </a:cubicBezTo>
                  <a:cubicBezTo>
                    <a:pt x="16528" y="-1447"/>
                    <a:pt x="13549" y="3953"/>
                    <a:pt x="10569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3620226" y="3491502"/>
              <a:ext cx="110681" cy="446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600" fill="norm" stroke="1" extrusionOk="0">
                  <a:moveTo>
                    <a:pt x="3528" y="0"/>
                  </a:moveTo>
                  <a:cubicBezTo>
                    <a:pt x="4751" y="246"/>
                    <a:pt x="5973" y="492"/>
                    <a:pt x="7196" y="748"/>
                  </a:cubicBezTo>
                  <a:cubicBezTo>
                    <a:pt x="8418" y="1004"/>
                    <a:pt x="9641" y="1270"/>
                    <a:pt x="10660" y="1541"/>
                  </a:cubicBezTo>
                  <a:cubicBezTo>
                    <a:pt x="11679" y="1813"/>
                    <a:pt x="12494" y="2089"/>
                    <a:pt x="13920" y="2391"/>
                  </a:cubicBezTo>
                  <a:cubicBezTo>
                    <a:pt x="15347" y="2694"/>
                    <a:pt x="17385" y="3021"/>
                    <a:pt x="18607" y="3370"/>
                  </a:cubicBezTo>
                  <a:cubicBezTo>
                    <a:pt x="19830" y="3718"/>
                    <a:pt x="20237" y="4086"/>
                    <a:pt x="20645" y="4445"/>
                  </a:cubicBezTo>
                  <a:cubicBezTo>
                    <a:pt x="21052" y="4803"/>
                    <a:pt x="21460" y="5152"/>
                    <a:pt x="21256" y="5495"/>
                  </a:cubicBezTo>
                  <a:cubicBezTo>
                    <a:pt x="21052" y="5838"/>
                    <a:pt x="20237" y="6176"/>
                    <a:pt x="19422" y="6478"/>
                  </a:cubicBezTo>
                  <a:cubicBezTo>
                    <a:pt x="18607" y="6780"/>
                    <a:pt x="17792" y="7046"/>
                    <a:pt x="16569" y="7395"/>
                  </a:cubicBezTo>
                  <a:cubicBezTo>
                    <a:pt x="15347" y="7743"/>
                    <a:pt x="13717" y="8173"/>
                    <a:pt x="12494" y="8557"/>
                  </a:cubicBezTo>
                  <a:cubicBezTo>
                    <a:pt x="11271" y="8941"/>
                    <a:pt x="10456" y="9279"/>
                    <a:pt x="9641" y="9627"/>
                  </a:cubicBezTo>
                  <a:cubicBezTo>
                    <a:pt x="8826" y="9976"/>
                    <a:pt x="8011" y="10334"/>
                    <a:pt x="7196" y="10698"/>
                  </a:cubicBezTo>
                  <a:cubicBezTo>
                    <a:pt x="6381" y="11061"/>
                    <a:pt x="5566" y="11430"/>
                    <a:pt x="4954" y="11804"/>
                  </a:cubicBezTo>
                  <a:cubicBezTo>
                    <a:pt x="4343" y="12178"/>
                    <a:pt x="3935" y="12556"/>
                    <a:pt x="3324" y="12930"/>
                  </a:cubicBezTo>
                  <a:cubicBezTo>
                    <a:pt x="2713" y="13304"/>
                    <a:pt x="1898" y="13673"/>
                    <a:pt x="1490" y="14083"/>
                  </a:cubicBezTo>
                  <a:cubicBezTo>
                    <a:pt x="1083" y="14492"/>
                    <a:pt x="1083" y="14943"/>
                    <a:pt x="1083" y="15393"/>
                  </a:cubicBezTo>
                  <a:cubicBezTo>
                    <a:pt x="1083" y="15844"/>
                    <a:pt x="1083" y="16295"/>
                    <a:pt x="1490" y="16725"/>
                  </a:cubicBezTo>
                  <a:cubicBezTo>
                    <a:pt x="1898" y="17155"/>
                    <a:pt x="2713" y="17565"/>
                    <a:pt x="3120" y="17980"/>
                  </a:cubicBezTo>
                  <a:cubicBezTo>
                    <a:pt x="3528" y="18394"/>
                    <a:pt x="3528" y="18814"/>
                    <a:pt x="3324" y="19209"/>
                  </a:cubicBezTo>
                  <a:cubicBezTo>
                    <a:pt x="3120" y="19603"/>
                    <a:pt x="2713" y="19972"/>
                    <a:pt x="2102" y="20320"/>
                  </a:cubicBezTo>
                  <a:cubicBezTo>
                    <a:pt x="1490" y="20668"/>
                    <a:pt x="675" y="20996"/>
                    <a:pt x="268" y="21185"/>
                  </a:cubicBezTo>
                  <a:cubicBezTo>
                    <a:pt x="-140" y="21375"/>
                    <a:pt x="-140" y="21426"/>
                    <a:pt x="675" y="21472"/>
                  </a:cubicBezTo>
                  <a:cubicBezTo>
                    <a:pt x="1490" y="21518"/>
                    <a:pt x="3120" y="21559"/>
                    <a:pt x="47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4121128" y="3817149"/>
              <a:ext cx="157841" cy="375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398" fill="norm" stroke="1" extrusionOk="0">
                  <a:moveTo>
                    <a:pt x="834" y="1346"/>
                  </a:moveTo>
                  <a:cubicBezTo>
                    <a:pt x="1664" y="4845"/>
                    <a:pt x="2495" y="8345"/>
                    <a:pt x="3326" y="11422"/>
                  </a:cubicBezTo>
                  <a:cubicBezTo>
                    <a:pt x="4157" y="14499"/>
                    <a:pt x="4988" y="17154"/>
                    <a:pt x="5264" y="18783"/>
                  </a:cubicBezTo>
                  <a:cubicBezTo>
                    <a:pt x="5541" y="20412"/>
                    <a:pt x="5264" y="21015"/>
                    <a:pt x="4849" y="21015"/>
                  </a:cubicBezTo>
                  <a:cubicBezTo>
                    <a:pt x="4434" y="21015"/>
                    <a:pt x="3880" y="20412"/>
                    <a:pt x="2911" y="18180"/>
                  </a:cubicBezTo>
                  <a:cubicBezTo>
                    <a:pt x="1941" y="15947"/>
                    <a:pt x="557" y="12086"/>
                    <a:pt x="141" y="9009"/>
                  </a:cubicBezTo>
                  <a:cubicBezTo>
                    <a:pt x="-274" y="5932"/>
                    <a:pt x="280" y="3639"/>
                    <a:pt x="1111" y="2251"/>
                  </a:cubicBezTo>
                  <a:cubicBezTo>
                    <a:pt x="1941" y="863"/>
                    <a:pt x="3049" y="381"/>
                    <a:pt x="4295" y="139"/>
                  </a:cubicBezTo>
                  <a:cubicBezTo>
                    <a:pt x="5541" y="-102"/>
                    <a:pt x="6926" y="-102"/>
                    <a:pt x="9418" y="743"/>
                  </a:cubicBezTo>
                  <a:cubicBezTo>
                    <a:pt x="11911" y="1587"/>
                    <a:pt x="15511" y="3277"/>
                    <a:pt x="17864" y="5570"/>
                  </a:cubicBezTo>
                  <a:cubicBezTo>
                    <a:pt x="20218" y="7862"/>
                    <a:pt x="21326" y="10758"/>
                    <a:pt x="20218" y="13292"/>
                  </a:cubicBezTo>
                  <a:cubicBezTo>
                    <a:pt x="19111" y="15826"/>
                    <a:pt x="15788" y="17999"/>
                    <a:pt x="13295" y="19326"/>
                  </a:cubicBezTo>
                  <a:cubicBezTo>
                    <a:pt x="10803" y="20653"/>
                    <a:pt x="9141" y="21136"/>
                    <a:pt x="7618" y="21317"/>
                  </a:cubicBezTo>
                  <a:cubicBezTo>
                    <a:pt x="6095" y="21498"/>
                    <a:pt x="4711" y="21377"/>
                    <a:pt x="4572" y="20955"/>
                  </a:cubicBezTo>
                  <a:cubicBezTo>
                    <a:pt x="4434" y="20533"/>
                    <a:pt x="5541" y="19809"/>
                    <a:pt x="6649" y="19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4330700" y="4107452"/>
              <a:ext cx="82550" cy="12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2197"/>
                  </a:moveTo>
                  <a:cubicBezTo>
                    <a:pt x="2769" y="1098"/>
                    <a:pt x="5538" y="0"/>
                    <a:pt x="8031" y="0"/>
                  </a:cubicBezTo>
                  <a:cubicBezTo>
                    <a:pt x="10523" y="0"/>
                    <a:pt x="12738" y="1098"/>
                    <a:pt x="13846" y="2563"/>
                  </a:cubicBezTo>
                  <a:cubicBezTo>
                    <a:pt x="14954" y="4027"/>
                    <a:pt x="14954" y="5858"/>
                    <a:pt x="13292" y="8420"/>
                  </a:cubicBezTo>
                  <a:cubicBezTo>
                    <a:pt x="11631" y="10983"/>
                    <a:pt x="8308" y="14278"/>
                    <a:pt x="5538" y="16658"/>
                  </a:cubicBezTo>
                  <a:cubicBezTo>
                    <a:pt x="2769" y="19037"/>
                    <a:pt x="554" y="20502"/>
                    <a:pt x="831" y="21051"/>
                  </a:cubicBezTo>
                  <a:cubicBezTo>
                    <a:pt x="1108" y="21600"/>
                    <a:pt x="3877" y="21234"/>
                    <a:pt x="7754" y="19953"/>
                  </a:cubicBezTo>
                  <a:cubicBezTo>
                    <a:pt x="11631" y="18671"/>
                    <a:pt x="16615" y="16475"/>
                    <a:pt x="21600" y="14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4483100" y="3720102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4457699" y="3586752"/>
              <a:ext cx="30809" cy="41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106" fill="norm" stroke="1" extrusionOk="0">
                  <a:moveTo>
                    <a:pt x="0" y="12960"/>
                  </a:moveTo>
                  <a:cubicBezTo>
                    <a:pt x="4320" y="17280"/>
                    <a:pt x="8640" y="21600"/>
                    <a:pt x="12960" y="21060"/>
                  </a:cubicBezTo>
                  <a:cubicBezTo>
                    <a:pt x="17280" y="20520"/>
                    <a:pt x="21600" y="15120"/>
                    <a:pt x="20880" y="10800"/>
                  </a:cubicBezTo>
                  <a:cubicBezTo>
                    <a:pt x="20160" y="6480"/>
                    <a:pt x="14400" y="3240"/>
                    <a:pt x="86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6127750" y="3478802"/>
              <a:ext cx="82550" cy="4480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0" y="0"/>
                  </a:moveTo>
                  <a:cubicBezTo>
                    <a:pt x="2215" y="41"/>
                    <a:pt x="4431" y="82"/>
                    <a:pt x="5538" y="214"/>
                  </a:cubicBezTo>
                  <a:cubicBezTo>
                    <a:pt x="6646" y="347"/>
                    <a:pt x="6646" y="571"/>
                    <a:pt x="6369" y="867"/>
                  </a:cubicBezTo>
                  <a:cubicBezTo>
                    <a:pt x="6092" y="1163"/>
                    <a:pt x="5538" y="1530"/>
                    <a:pt x="5262" y="1917"/>
                  </a:cubicBezTo>
                  <a:cubicBezTo>
                    <a:pt x="4985" y="2305"/>
                    <a:pt x="4985" y="2713"/>
                    <a:pt x="5538" y="3070"/>
                  </a:cubicBezTo>
                  <a:cubicBezTo>
                    <a:pt x="6092" y="3427"/>
                    <a:pt x="7200" y="3733"/>
                    <a:pt x="8585" y="4064"/>
                  </a:cubicBezTo>
                  <a:cubicBezTo>
                    <a:pt x="9969" y="4395"/>
                    <a:pt x="11631" y="4752"/>
                    <a:pt x="13015" y="5125"/>
                  </a:cubicBezTo>
                  <a:cubicBezTo>
                    <a:pt x="14400" y="5497"/>
                    <a:pt x="15508" y="5884"/>
                    <a:pt x="16062" y="6292"/>
                  </a:cubicBezTo>
                  <a:cubicBezTo>
                    <a:pt x="16615" y="6700"/>
                    <a:pt x="16615" y="7129"/>
                    <a:pt x="16338" y="7557"/>
                  </a:cubicBezTo>
                  <a:cubicBezTo>
                    <a:pt x="16062" y="7985"/>
                    <a:pt x="15508" y="8414"/>
                    <a:pt x="15231" y="8822"/>
                  </a:cubicBezTo>
                  <a:cubicBezTo>
                    <a:pt x="14954" y="9229"/>
                    <a:pt x="14954" y="9617"/>
                    <a:pt x="14677" y="10005"/>
                  </a:cubicBezTo>
                  <a:cubicBezTo>
                    <a:pt x="14400" y="10392"/>
                    <a:pt x="13846" y="10780"/>
                    <a:pt x="13569" y="11182"/>
                  </a:cubicBezTo>
                  <a:cubicBezTo>
                    <a:pt x="13292" y="11585"/>
                    <a:pt x="13292" y="12003"/>
                    <a:pt x="13015" y="12416"/>
                  </a:cubicBezTo>
                  <a:cubicBezTo>
                    <a:pt x="12738" y="12829"/>
                    <a:pt x="12185" y="13237"/>
                    <a:pt x="11908" y="13650"/>
                  </a:cubicBezTo>
                  <a:cubicBezTo>
                    <a:pt x="11631" y="14063"/>
                    <a:pt x="11631" y="14482"/>
                    <a:pt x="11631" y="14884"/>
                  </a:cubicBezTo>
                  <a:cubicBezTo>
                    <a:pt x="11631" y="15287"/>
                    <a:pt x="11631" y="15675"/>
                    <a:pt x="11908" y="16057"/>
                  </a:cubicBezTo>
                  <a:cubicBezTo>
                    <a:pt x="12185" y="16440"/>
                    <a:pt x="12738" y="16817"/>
                    <a:pt x="12738" y="17220"/>
                  </a:cubicBezTo>
                  <a:cubicBezTo>
                    <a:pt x="12738" y="17623"/>
                    <a:pt x="12185" y="18051"/>
                    <a:pt x="11631" y="18454"/>
                  </a:cubicBezTo>
                  <a:cubicBezTo>
                    <a:pt x="11077" y="18857"/>
                    <a:pt x="10523" y="19234"/>
                    <a:pt x="9969" y="19601"/>
                  </a:cubicBezTo>
                  <a:cubicBezTo>
                    <a:pt x="9415" y="19968"/>
                    <a:pt x="8862" y="20325"/>
                    <a:pt x="8585" y="20621"/>
                  </a:cubicBezTo>
                  <a:cubicBezTo>
                    <a:pt x="8308" y="20917"/>
                    <a:pt x="8308" y="21151"/>
                    <a:pt x="8308" y="21294"/>
                  </a:cubicBezTo>
                  <a:cubicBezTo>
                    <a:pt x="8308" y="21437"/>
                    <a:pt x="8308" y="21488"/>
                    <a:pt x="9415" y="21529"/>
                  </a:cubicBezTo>
                  <a:cubicBezTo>
                    <a:pt x="10523" y="21569"/>
                    <a:pt x="12738" y="21600"/>
                    <a:pt x="14954" y="21585"/>
                  </a:cubicBezTo>
                  <a:cubicBezTo>
                    <a:pt x="17169" y="21569"/>
                    <a:pt x="19385" y="21508"/>
                    <a:pt x="2160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6400800" y="3764552"/>
              <a:ext cx="254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3600"/>
                    <a:pt x="16615" y="7200"/>
                    <a:pt x="19108" y="10800"/>
                  </a:cubicBezTo>
                  <a:cubicBezTo>
                    <a:pt x="21600" y="14400"/>
                    <a:pt x="18277" y="18000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6248400" y="3701052"/>
              <a:ext cx="3048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9200"/>
                    <a:pt x="900" y="16800"/>
                    <a:pt x="2400" y="14400"/>
                  </a:cubicBezTo>
                  <a:cubicBezTo>
                    <a:pt x="3900" y="12000"/>
                    <a:pt x="6450" y="9600"/>
                    <a:pt x="9825" y="7200"/>
                  </a:cubicBezTo>
                  <a:cubicBezTo>
                    <a:pt x="13200" y="4800"/>
                    <a:pt x="17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6515100" y="4018552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6502399" y="3888965"/>
              <a:ext cx="40218" cy="2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73" fill="norm" stroke="1" extrusionOk="0">
                  <a:moveTo>
                    <a:pt x="10232" y="20073"/>
                  </a:moveTo>
                  <a:cubicBezTo>
                    <a:pt x="15916" y="14182"/>
                    <a:pt x="21600" y="8291"/>
                    <a:pt x="21600" y="4364"/>
                  </a:cubicBezTo>
                  <a:cubicBezTo>
                    <a:pt x="21600" y="437"/>
                    <a:pt x="15916" y="-1527"/>
                    <a:pt x="11368" y="1418"/>
                  </a:cubicBezTo>
                  <a:cubicBezTo>
                    <a:pt x="6821" y="4364"/>
                    <a:pt x="3411" y="12218"/>
                    <a:pt x="0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6730999" y="3910602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6724650" y="4005852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7067550" y="3713752"/>
              <a:ext cx="190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927"/>
                    <a:pt x="9600" y="7855"/>
                    <a:pt x="13200" y="11455"/>
                  </a:cubicBezTo>
                  <a:cubicBezTo>
                    <a:pt x="16800" y="15055"/>
                    <a:pt x="1920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7183966" y="3847102"/>
              <a:ext cx="423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760"/>
                    <a:pt x="0" y="11520"/>
                    <a:pt x="0" y="15120"/>
                  </a:cubicBezTo>
                  <a:cubicBezTo>
                    <a:pt x="0" y="18720"/>
                    <a:pt x="108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7137912" y="3760126"/>
              <a:ext cx="129555" cy="31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1" h="21425" fill="norm" stroke="1" extrusionOk="0">
                  <a:moveTo>
                    <a:pt x="5812" y="7645"/>
                  </a:moveTo>
                  <a:cubicBezTo>
                    <a:pt x="5485" y="5917"/>
                    <a:pt x="5158" y="4189"/>
                    <a:pt x="4994" y="2893"/>
                  </a:cubicBezTo>
                  <a:cubicBezTo>
                    <a:pt x="4830" y="1597"/>
                    <a:pt x="4830" y="733"/>
                    <a:pt x="5649" y="301"/>
                  </a:cubicBezTo>
                  <a:cubicBezTo>
                    <a:pt x="6467" y="-131"/>
                    <a:pt x="8103" y="-131"/>
                    <a:pt x="10394" y="517"/>
                  </a:cubicBezTo>
                  <a:cubicBezTo>
                    <a:pt x="12685" y="1165"/>
                    <a:pt x="15630" y="2461"/>
                    <a:pt x="17758" y="4405"/>
                  </a:cubicBezTo>
                  <a:cubicBezTo>
                    <a:pt x="19885" y="6349"/>
                    <a:pt x="21194" y="8941"/>
                    <a:pt x="18576" y="11677"/>
                  </a:cubicBezTo>
                  <a:cubicBezTo>
                    <a:pt x="15958" y="14413"/>
                    <a:pt x="9412" y="17293"/>
                    <a:pt x="5321" y="18949"/>
                  </a:cubicBezTo>
                  <a:cubicBezTo>
                    <a:pt x="1230" y="20605"/>
                    <a:pt x="-406" y="21037"/>
                    <a:pt x="85" y="21253"/>
                  </a:cubicBezTo>
                  <a:cubicBezTo>
                    <a:pt x="576" y="21469"/>
                    <a:pt x="3194" y="21469"/>
                    <a:pt x="5321" y="21325"/>
                  </a:cubicBezTo>
                  <a:cubicBezTo>
                    <a:pt x="7449" y="21181"/>
                    <a:pt x="9085" y="20893"/>
                    <a:pt x="10721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7289800" y="4024902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7353300" y="3732802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7327900" y="3653608"/>
              <a:ext cx="39227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018" fill="norm" stroke="1" extrusionOk="0">
                  <a:moveTo>
                    <a:pt x="12960" y="20018"/>
                  </a:moveTo>
                  <a:cubicBezTo>
                    <a:pt x="17280" y="11918"/>
                    <a:pt x="21600" y="3818"/>
                    <a:pt x="19440" y="1118"/>
                  </a:cubicBezTo>
                  <a:cubicBezTo>
                    <a:pt x="17280" y="-1582"/>
                    <a:pt x="8640" y="1118"/>
                    <a:pt x="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7080250" y="3605802"/>
              <a:ext cx="203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7524750" y="3942352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7937500" y="3809002"/>
              <a:ext cx="127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362"/>
                    <a:pt x="14400" y="10723"/>
                    <a:pt x="10800" y="14323"/>
                  </a:cubicBezTo>
                  <a:cubicBezTo>
                    <a:pt x="7200" y="17923"/>
                    <a:pt x="3600" y="197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7915185" y="3785853"/>
              <a:ext cx="153872" cy="33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369" fill="norm" stroke="1" extrusionOk="0">
                  <a:moveTo>
                    <a:pt x="1291" y="7237"/>
                  </a:moveTo>
                  <a:cubicBezTo>
                    <a:pt x="1007" y="5597"/>
                    <a:pt x="723" y="3956"/>
                    <a:pt x="581" y="2726"/>
                  </a:cubicBezTo>
                  <a:cubicBezTo>
                    <a:pt x="438" y="1496"/>
                    <a:pt x="438" y="675"/>
                    <a:pt x="1291" y="265"/>
                  </a:cubicBezTo>
                  <a:cubicBezTo>
                    <a:pt x="2144" y="-145"/>
                    <a:pt x="3849" y="-145"/>
                    <a:pt x="6975" y="744"/>
                  </a:cubicBezTo>
                  <a:cubicBezTo>
                    <a:pt x="10102" y="1632"/>
                    <a:pt x="14649" y="3409"/>
                    <a:pt x="17491" y="5392"/>
                  </a:cubicBezTo>
                  <a:cubicBezTo>
                    <a:pt x="20333" y="7374"/>
                    <a:pt x="21470" y="9561"/>
                    <a:pt x="20049" y="11885"/>
                  </a:cubicBezTo>
                  <a:cubicBezTo>
                    <a:pt x="18628" y="14209"/>
                    <a:pt x="14649" y="16670"/>
                    <a:pt x="11381" y="18242"/>
                  </a:cubicBezTo>
                  <a:cubicBezTo>
                    <a:pt x="8112" y="19814"/>
                    <a:pt x="5554" y="20498"/>
                    <a:pt x="3565" y="20908"/>
                  </a:cubicBezTo>
                  <a:cubicBezTo>
                    <a:pt x="1575" y="21318"/>
                    <a:pt x="154" y="21455"/>
                    <a:pt x="12" y="21318"/>
                  </a:cubicBezTo>
                  <a:cubicBezTo>
                    <a:pt x="-130" y="21182"/>
                    <a:pt x="1007" y="20771"/>
                    <a:pt x="2144" y="20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8045450" y="4051481"/>
              <a:ext cx="114300" cy="126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fill="norm" stroke="1" extrusionOk="0">
                  <a:moveTo>
                    <a:pt x="0" y="5114"/>
                  </a:moveTo>
                  <a:cubicBezTo>
                    <a:pt x="800" y="3344"/>
                    <a:pt x="1600" y="1573"/>
                    <a:pt x="3000" y="688"/>
                  </a:cubicBezTo>
                  <a:cubicBezTo>
                    <a:pt x="4400" y="-197"/>
                    <a:pt x="6400" y="-197"/>
                    <a:pt x="8200" y="511"/>
                  </a:cubicBezTo>
                  <a:cubicBezTo>
                    <a:pt x="10000" y="1219"/>
                    <a:pt x="11600" y="2636"/>
                    <a:pt x="12200" y="5114"/>
                  </a:cubicBezTo>
                  <a:cubicBezTo>
                    <a:pt x="12800" y="7593"/>
                    <a:pt x="12400" y="11134"/>
                    <a:pt x="11400" y="13436"/>
                  </a:cubicBezTo>
                  <a:cubicBezTo>
                    <a:pt x="10400" y="15737"/>
                    <a:pt x="8800" y="16800"/>
                    <a:pt x="7400" y="18039"/>
                  </a:cubicBezTo>
                  <a:cubicBezTo>
                    <a:pt x="6000" y="19278"/>
                    <a:pt x="4800" y="20695"/>
                    <a:pt x="5600" y="21049"/>
                  </a:cubicBezTo>
                  <a:cubicBezTo>
                    <a:pt x="6400" y="21403"/>
                    <a:pt x="9200" y="20695"/>
                    <a:pt x="12200" y="19455"/>
                  </a:cubicBezTo>
                  <a:cubicBezTo>
                    <a:pt x="15200" y="18216"/>
                    <a:pt x="18400" y="16446"/>
                    <a:pt x="21600" y="14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8191500" y="3815352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8159749" y="3732802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7874000" y="3662952"/>
              <a:ext cx="1651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8369299" y="3758202"/>
              <a:ext cx="31751" cy="373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0"/>
                  </a:moveTo>
                  <a:cubicBezTo>
                    <a:pt x="4320" y="4004"/>
                    <a:pt x="8640" y="8009"/>
                    <a:pt x="11520" y="11164"/>
                  </a:cubicBezTo>
                  <a:cubicBezTo>
                    <a:pt x="14400" y="14319"/>
                    <a:pt x="15840" y="16625"/>
                    <a:pt x="14400" y="18324"/>
                  </a:cubicBezTo>
                  <a:cubicBezTo>
                    <a:pt x="12960" y="20022"/>
                    <a:pt x="8640" y="21115"/>
                    <a:pt x="9360" y="21357"/>
                  </a:cubicBezTo>
                  <a:cubicBezTo>
                    <a:pt x="10080" y="21600"/>
                    <a:pt x="15840" y="20993"/>
                    <a:pt x="21600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8873066" y="3540185"/>
              <a:ext cx="315385" cy="4337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21600" y="105"/>
                  </a:moveTo>
                  <a:cubicBezTo>
                    <a:pt x="21310" y="53"/>
                    <a:pt x="21020" y="0"/>
                    <a:pt x="20875" y="0"/>
                  </a:cubicBezTo>
                  <a:cubicBezTo>
                    <a:pt x="20730" y="0"/>
                    <a:pt x="20730" y="53"/>
                    <a:pt x="20803" y="242"/>
                  </a:cubicBezTo>
                  <a:cubicBezTo>
                    <a:pt x="20875" y="432"/>
                    <a:pt x="21020" y="759"/>
                    <a:pt x="21020" y="1106"/>
                  </a:cubicBezTo>
                  <a:cubicBezTo>
                    <a:pt x="21020" y="1454"/>
                    <a:pt x="20875" y="1823"/>
                    <a:pt x="20658" y="2176"/>
                  </a:cubicBezTo>
                  <a:cubicBezTo>
                    <a:pt x="20440" y="2529"/>
                    <a:pt x="20150" y="2866"/>
                    <a:pt x="19715" y="3229"/>
                  </a:cubicBezTo>
                  <a:cubicBezTo>
                    <a:pt x="19281" y="3593"/>
                    <a:pt x="18701" y="3983"/>
                    <a:pt x="18193" y="4357"/>
                  </a:cubicBezTo>
                  <a:cubicBezTo>
                    <a:pt x="17686" y="4731"/>
                    <a:pt x="17251" y="5089"/>
                    <a:pt x="16816" y="5458"/>
                  </a:cubicBezTo>
                  <a:cubicBezTo>
                    <a:pt x="16381" y="5827"/>
                    <a:pt x="15946" y="6206"/>
                    <a:pt x="15439" y="6601"/>
                  </a:cubicBezTo>
                  <a:cubicBezTo>
                    <a:pt x="14932" y="6996"/>
                    <a:pt x="14352" y="7407"/>
                    <a:pt x="13844" y="7797"/>
                  </a:cubicBezTo>
                  <a:cubicBezTo>
                    <a:pt x="13337" y="8187"/>
                    <a:pt x="12902" y="8556"/>
                    <a:pt x="12395" y="8930"/>
                  </a:cubicBezTo>
                  <a:cubicBezTo>
                    <a:pt x="11887" y="9304"/>
                    <a:pt x="11307" y="9683"/>
                    <a:pt x="10800" y="10073"/>
                  </a:cubicBezTo>
                  <a:cubicBezTo>
                    <a:pt x="10293" y="10463"/>
                    <a:pt x="9858" y="10863"/>
                    <a:pt x="9495" y="11264"/>
                  </a:cubicBezTo>
                  <a:cubicBezTo>
                    <a:pt x="9133" y="11664"/>
                    <a:pt x="8843" y="12064"/>
                    <a:pt x="8698" y="12470"/>
                  </a:cubicBezTo>
                  <a:cubicBezTo>
                    <a:pt x="8553" y="12876"/>
                    <a:pt x="8553" y="13287"/>
                    <a:pt x="8481" y="13698"/>
                  </a:cubicBezTo>
                  <a:cubicBezTo>
                    <a:pt x="8408" y="14108"/>
                    <a:pt x="8263" y="14519"/>
                    <a:pt x="8118" y="14920"/>
                  </a:cubicBezTo>
                  <a:cubicBezTo>
                    <a:pt x="7973" y="15320"/>
                    <a:pt x="7828" y="15710"/>
                    <a:pt x="7683" y="16126"/>
                  </a:cubicBezTo>
                  <a:cubicBezTo>
                    <a:pt x="7538" y="16542"/>
                    <a:pt x="7393" y="16985"/>
                    <a:pt x="7103" y="17396"/>
                  </a:cubicBezTo>
                  <a:cubicBezTo>
                    <a:pt x="6813" y="17807"/>
                    <a:pt x="6379" y="18186"/>
                    <a:pt x="5726" y="18587"/>
                  </a:cubicBezTo>
                  <a:cubicBezTo>
                    <a:pt x="5074" y="18987"/>
                    <a:pt x="4204" y="19408"/>
                    <a:pt x="3262" y="19788"/>
                  </a:cubicBezTo>
                  <a:cubicBezTo>
                    <a:pt x="2319" y="20167"/>
                    <a:pt x="1305" y="20504"/>
                    <a:pt x="725" y="20778"/>
                  </a:cubicBezTo>
                  <a:cubicBezTo>
                    <a:pt x="145" y="21052"/>
                    <a:pt x="0" y="21263"/>
                    <a:pt x="0" y="21395"/>
                  </a:cubicBezTo>
                  <a:cubicBezTo>
                    <a:pt x="0" y="21526"/>
                    <a:pt x="145" y="21579"/>
                    <a:pt x="507" y="21589"/>
                  </a:cubicBezTo>
                  <a:cubicBezTo>
                    <a:pt x="870" y="21600"/>
                    <a:pt x="1450" y="21568"/>
                    <a:pt x="2464" y="21489"/>
                  </a:cubicBezTo>
                  <a:cubicBezTo>
                    <a:pt x="3479" y="21410"/>
                    <a:pt x="4929" y="21284"/>
                    <a:pt x="6379" y="2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9753600" y="3879373"/>
              <a:ext cx="18786" cy="28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30" fill="norm" stroke="1" extrusionOk="0">
                  <a:moveTo>
                    <a:pt x="0" y="2800"/>
                  </a:moveTo>
                  <a:cubicBezTo>
                    <a:pt x="2400" y="1538"/>
                    <a:pt x="4800" y="277"/>
                    <a:pt x="7200" y="40"/>
                  </a:cubicBezTo>
                  <a:cubicBezTo>
                    <a:pt x="9600" y="-196"/>
                    <a:pt x="12000" y="592"/>
                    <a:pt x="14400" y="3036"/>
                  </a:cubicBezTo>
                  <a:cubicBezTo>
                    <a:pt x="16800" y="5480"/>
                    <a:pt x="19200" y="9579"/>
                    <a:pt x="20400" y="12654"/>
                  </a:cubicBezTo>
                  <a:cubicBezTo>
                    <a:pt x="21600" y="15728"/>
                    <a:pt x="21600" y="17778"/>
                    <a:pt x="20400" y="19197"/>
                  </a:cubicBezTo>
                  <a:cubicBezTo>
                    <a:pt x="19200" y="20616"/>
                    <a:pt x="16800" y="21404"/>
                    <a:pt x="15600" y="21325"/>
                  </a:cubicBezTo>
                  <a:cubicBezTo>
                    <a:pt x="14400" y="21246"/>
                    <a:pt x="14400" y="20300"/>
                    <a:pt x="14400" y="19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9649555" y="3843069"/>
              <a:ext cx="237395" cy="4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0615" fill="norm" stroke="1" extrusionOk="0">
                  <a:moveTo>
                    <a:pt x="220" y="20615"/>
                  </a:moveTo>
                  <a:cubicBezTo>
                    <a:pt x="29" y="16115"/>
                    <a:pt x="-162" y="11615"/>
                    <a:pt x="220" y="8915"/>
                  </a:cubicBezTo>
                  <a:cubicBezTo>
                    <a:pt x="603" y="6215"/>
                    <a:pt x="1558" y="5315"/>
                    <a:pt x="4330" y="3515"/>
                  </a:cubicBezTo>
                  <a:cubicBezTo>
                    <a:pt x="7102" y="1715"/>
                    <a:pt x="11689" y="-985"/>
                    <a:pt x="14843" y="365"/>
                  </a:cubicBezTo>
                  <a:cubicBezTo>
                    <a:pt x="17997" y="1715"/>
                    <a:pt x="19718" y="7115"/>
                    <a:pt x="21438" y="12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9639299" y="4145552"/>
              <a:ext cx="266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8000"/>
                    <a:pt x="10286" y="14400"/>
                    <a:pt x="13886" y="10800"/>
                  </a:cubicBezTo>
                  <a:cubicBezTo>
                    <a:pt x="17486" y="7200"/>
                    <a:pt x="1954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10024251" y="3804737"/>
              <a:ext cx="135749" cy="367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051" fill="norm" stroke="1" extrusionOk="0">
                  <a:moveTo>
                    <a:pt x="20989" y="2793"/>
                  </a:moveTo>
                  <a:cubicBezTo>
                    <a:pt x="20662" y="1701"/>
                    <a:pt x="20334" y="608"/>
                    <a:pt x="19353" y="184"/>
                  </a:cubicBezTo>
                  <a:cubicBezTo>
                    <a:pt x="18371" y="-241"/>
                    <a:pt x="16734" y="2"/>
                    <a:pt x="13625" y="1640"/>
                  </a:cubicBezTo>
                  <a:cubicBezTo>
                    <a:pt x="10516" y="3278"/>
                    <a:pt x="5934" y="6312"/>
                    <a:pt x="3153" y="8981"/>
                  </a:cubicBezTo>
                  <a:cubicBezTo>
                    <a:pt x="371" y="11651"/>
                    <a:pt x="-611" y="13957"/>
                    <a:pt x="371" y="16020"/>
                  </a:cubicBezTo>
                  <a:cubicBezTo>
                    <a:pt x="1353" y="18083"/>
                    <a:pt x="4298" y="19903"/>
                    <a:pt x="7571" y="20631"/>
                  </a:cubicBezTo>
                  <a:cubicBezTo>
                    <a:pt x="10844" y="21359"/>
                    <a:pt x="14444" y="20995"/>
                    <a:pt x="18044" y="2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10318750" y="3872502"/>
              <a:ext cx="25400" cy="213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21600" y="0"/>
                  </a:moveTo>
                  <a:cubicBezTo>
                    <a:pt x="21600" y="3600"/>
                    <a:pt x="21600" y="7200"/>
                    <a:pt x="20700" y="10165"/>
                  </a:cubicBezTo>
                  <a:cubicBezTo>
                    <a:pt x="19800" y="13129"/>
                    <a:pt x="18000" y="15459"/>
                    <a:pt x="16200" y="17365"/>
                  </a:cubicBezTo>
                  <a:cubicBezTo>
                    <a:pt x="14400" y="19271"/>
                    <a:pt x="12600" y="20753"/>
                    <a:pt x="9900" y="21176"/>
                  </a:cubicBezTo>
                  <a:cubicBezTo>
                    <a:pt x="7200" y="21600"/>
                    <a:pt x="3600" y="20965"/>
                    <a:pt x="0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10217150" y="3840752"/>
              <a:ext cx="2286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0" y="17400"/>
                    <a:pt x="5600" y="13200"/>
                    <a:pt x="9200" y="9600"/>
                  </a:cubicBezTo>
                  <a:cubicBezTo>
                    <a:pt x="12800" y="6000"/>
                    <a:pt x="17200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0401300" y="4107452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10407650" y="3980452"/>
              <a:ext cx="57150" cy="4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6" fill="norm" stroke="1" extrusionOk="0">
                  <a:moveTo>
                    <a:pt x="21600" y="0"/>
                  </a:moveTo>
                  <a:cubicBezTo>
                    <a:pt x="17600" y="982"/>
                    <a:pt x="13600" y="1964"/>
                    <a:pt x="10800" y="4909"/>
                  </a:cubicBezTo>
                  <a:cubicBezTo>
                    <a:pt x="8000" y="7855"/>
                    <a:pt x="6400" y="12764"/>
                    <a:pt x="8000" y="16200"/>
                  </a:cubicBezTo>
                  <a:cubicBezTo>
                    <a:pt x="9600" y="19636"/>
                    <a:pt x="14400" y="21600"/>
                    <a:pt x="17200" y="19636"/>
                  </a:cubicBezTo>
                  <a:cubicBezTo>
                    <a:pt x="20000" y="17673"/>
                    <a:pt x="20800" y="11782"/>
                    <a:pt x="17600" y="8345"/>
                  </a:cubicBezTo>
                  <a:cubicBezTo>
                    <a:pt x="14400" y="4909"/>
                    <a:pt x="7200" y="3927"/>
                    <a:pt x="0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10769599" y="3885202"/>
              <a:ext cx="210058" cy="27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50" fill="norm" stroke="1" extrusionOk="0">
                  <a:moveTo>
                    <a:pt x="0" y="0"/>
                  </a:moveTo>
                  <a:cubicBezTo>
                    <a:pt x="0" y="818"/>
                    <a:pt x="0" y="1636"/>
                    <a:pt x="972" y="2536"/>
                  </a:cubicBezTo>
                  <a:cubicBezTo>
                    <a:pt x="1944" y="3436"/>
                    <a:pt x="3888" y="4418"/>
                    <a:pt x="6696" y="5645"/>
                  </a:cubicBezTo>
                  <a:cubicBezTo>
                    <a:pt x="9504" y="6873"/>
                    <a:pt x="13176" y="8345"/>
                    <a:pt x="15444" y="9327"/>
                  </a:cubicBezTo>
                  <a:cubicBezTo>
                    <a:pt x="17712" y="10309"/>
                    <a:pt x="18576" y="10800"/>
                    <a:pt x="19440" y="11291"/>
                  </a:cubicBezTo>
                  <a:cubicBezTo>
                    <a:pt x="20304" y="11782"/>
                    <a:pt x="21168" y="12273"/>
                    <a:pt x="21384" y="12927"/>
                  </a:cubicBezTo>
                  <a:cubicBezTo>
                    <a:pt x="21600" y="13582"/>
                    <a:pt x="21168" y="14400"/>
                    <a:pt x="19548" y="15627"/>
                  </a:cubicBezTo>
                  <a:cubicBezTo>
                    <a:pt x="17928" y="16855"/>
                    <a:pt x="15120" y="18491"/>
                    <a:pt x="12636" y="19555"/>
                  </a:cubicBezTo>
                  <a:cubicBezTo>
                    <a:pt x="10152" y="20618"/>
                    <a:pt x="7992" y="21109"/>
                    <a:pt x="6372" y="21355"/>
                  </a:cubicBezTo>
                  <a:cubicBezTo>
                    <a:pt x="4752" y="21600"/>
                    <a:pt x="3672" y="21600"/>
                    <a:pt x="4860" y="21436"/>
                  </a:cubicBezTo>
                  <a:cubicBezTo>
                    <a:pt x="6048" y="21273"/>
                    <a:pt x="9504" y="20945"/>
                    <a:pt x="1296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11239500" y="3916952"/>
              <a:ext cx="254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314"/>
                    <a:pt x="14400" y="10629"/>
                    <a:pt x="10800" y="14229"/>
                  </a:cubicBezTo>
                  <a:cubicBezTo>
                    <a:pt x="7200" y="17829"/>
                    <a:pt x="3600" y="19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11106149" y="3910602"/>
              <a:ext cx="260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80" y="17673"/>
                    <a:pt x="3161" y="13745"/>
                    <a:pt x="6761" y="10145"/>
                  </a:cubicBezTo>
                  <a:cubicBezTo>
                    <a:pt x="10361" y="6545"/>
                    <a:pt x="1598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11342043" y="4132852"/>
              <a:ext cx="60208" cy="106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0" h="21270" fill="norm" stroke="1" extrusionOk="0">
                  <a:moveTo>
                    <a:pt x="6159" y="3812"/>
                  </a:moveTo>
                  <a:cubicBezTo>
                    <a:pt x="3279" y="5082"/>
                    <a:pt x="399" y="6353"/>
                    <a:pt x="39" y="9318"/>
                  </a:cubicBezTo>
                  <a:cubicBezTo>
                    <a:pt x="-321" y="12282"/>
                    <a:pt x="1839" y="16941"/>
                    <a:pt x="5079" y="19271"/>
                  </a:cubicBezTo>
                  <a:cubicBezTo>
                    <a:pt x="8319" y="21600"/>
                    <a:pt x="12639" y="21600"/>
                    <a:pt x="15879" y="20753"/>
                  </a:cubicBezTo>
                  <a:cubicBezTo>
                    <a:pt x="19119" y="19906"/>
                    <a:pt x="21279" y="18212"/>
                    <a:pt x="20199" y="14612"/>
                  </a:cubicBezTo>
                  <a:cubicBezTo>
                    <a:pt x="19119" y="11012"/>
                    <a:pt x="14799" y="5506"/>
                    <a:pt x="104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11440330" y="3974102"/>
              <a:ext cx="11154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11248" y="0"/>
                  </a:moveTo>
                  <a:cubicBezTo>
                    <a:pt x="9648" y="470"/>
                    <a:pt x="8048" y="939"/>
                    <a:pt x="7048" y="2896"/>
                  </a:cubicBezTo>
                  <a:cubicBezTo>
                    <a:pt x="6048" y="4852"/>
                    <a:pt x="5648" y="8296"/>
                    <a:pt x="5448" y="10487"/>
                  </a:cubicBezTo>
                  <a:cubicBezTo>
                    <a:pt x="5248" y="12678"/>
                    <a:pt x="5248" y="13617"/>
                    <a:pt x="5048" y="14635"/>
                  </a:cubicBezTo>
                  <a:cubicBezTo>
                    <a:pt x="4848" y="15652"/>
                    <a:pt x="4448" y="16748"/>
                    <a:pt x="4248" y="16904"/>
                  </a:cubicBezTo>
                  <a:cubicBezTo>
                    <a:pt x="4048" y="17061"/>
                    <a:pt x="4048" y="16278"/>
                    <a:pt x="4648" y="15417"/>
                  </a:cubicBezTo>
                  <a:cubicBezTo>
                    <a:pt x="5248" y="14557"/>
                    <a:pt x="6448" y="13617"/>
                    <a:pt x="8048" y="12913"/>
                  </a:cubicBezTo>
                  <a:cubicBezTo>
                    <a:pt x="9648" y="12209"/>
                    <a:pt x="11648" y="11739"/>
                    <a:pt x="13448" y="11817"/>
                  </a:cubicBezTo>
                  <a:cubicBezTo>
                    <a:pt x="15248" y="11896"/>
                    <a:pt x="16848" y="12522"/>
                    <a:pt x="18248" y="13696"/>
                  </a:cubicBezTo>
                  <a:cubicBezTo>
                    <a:pt x="19648" y="14870"/>
                    <a:pt x="20848" y="16591"/>
                    <a:pt x="21048" y="17843"/>
                  </a:cubicBezTo>
                  <a:cubicBezTo>
                    <a:pt x="21248" y="19096"/>
                    <a:pt x="20448" y="19878"/>
                    <a:pt x="19048" y="20504"/>
                  </a:cubicBezTo>
                  <a:cubicBezTo>
                    <a:pt x="17648" y="21130"/>
                    <a:pt x="15648" y="21600"/>
                    <a:pt x="12448" y="21600"/>
                  </a:cubicBezTo>
                  <a:cubicBezTo>
                    <a:pt x="9248" y="21600"/>
                    <a:pt x="4848" y="21130"/>
                    <a:pt x="2448" y="20504"/>
                  </a:cubicBezTo>
                  <a:cubicBezTo>
                    <a:pt x="48" y="19878"/>
                    <a:pt x="-352" y="19096"/>
                    <a:pt x="248" y="18470"/>
                  </a:cubicBezTo>
                  <a:cubicBezTo>
                    <a:pt x="848" y="17843"/>
                    <a:pt x="2448" y="17374"/>
                    <a:pt x="4048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11601962" y="4123985"/>
              <a:ext cx="72761" cy="153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8" h="20909" fill="norm" stroke="1" extrusionOk="0">
                  <a:moveTo>
                    <a:pt x="13870" y="2934"/>
                  </a:moveTo>
                  <a:cubicBezTo>
                    <a:pt x="12118" y="1782"/>
                    <a:pt x="10367" y="630"/>
                    <a:pt x="7740" y="198"/>
                  </a:cubicBezTo>
                  <a:cubicBezTo>
                    <a:pt x="5113" y="-234"/>
                    <a:pt x="1610" y="54"/>
                    <a:pt x="443" y="918"/>
                  </a:cubicBezTo>
                  <a:cubicBezTo>
                    <a:pt x="-725" y="1782"/>
                    <a:pt x="443" y="3222"/>
                    <a:pt x="3653" y="4950"/>
                  </a:cubicBezTo>
                  <a:cubicBezTo>
                    <a:pt x="6864" y="6678"/>
                    <a:pt x="12118" y="8694"/>
                    <a:pt x="15621" y="10278"/>
                  </a:cubicBezTo>
                  <a:cubicBezTo>
                    <a:pt x="19124" y="11862"/>
                    <a:pt x="20875" y="13014"/>
                    <a:pt x="19707" y="14886"/>
                  </a:cubicBezTo>
                  <a:cubicBezTo>
                    <a:pt x="18540" y="16758"/>
                    <a:pt x="14453" y="19350"/>
                    <a:pt x="10951" y="20358"/>
                  </a:cubicBezTo>
                  <a:cubicBezTo>
                    <a:pt x="7448" y="21366"/>
                    <a:pt x="4529" y="20790"/>
                    <a:pt x="1610" y="20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11734799" y="3923302"/>
              <a:ext cx="10810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600" fill="norm" stroke="1" extrusionOk="0">
                  <a:moveTo>
                    <a:pt x="7336" y="0"/>
                  </a:moveTo>
                  <a:cubicBezTo>
                    <a:pt x="9374" y="0"/>
                    <a:pt x="11411" y="0"/>
                    <a:pt x="13653" y="840"/>
                  </a:cubicBezTo>
                  <a:cubicBezTo>
                    <a:pt x="15894" y="1680"/>
                    <a:pt x="18340" y="3360"/>
                    <a:pt x="19766" y="5760"/>
                  </a:cubicBezTo>
                  <a:cubicBezTo>
                    <a:pt x="21192" y="8160"/>
                    <a:pt x="21600" y="11280"/>
                    <a:pt x="18136" y="14040"/>
                  </a:cubicBezTo>
                  <a:cubicBezTo>
                    <a:pt x="14672" y="16800"/>
                    <a:pt x="7336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0" y="4380502"/>
              <a:ext cx="120459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393"/>
                  </a:moveTo>
                  <a:cubicBezTo>
                    <a:pt x="129" y="12275"/>
                    <a:pt x="258" y="12157"/>
                    <a:pt x="372" y="12039"/>
                  </a:cubicBezTo>
                  <a:cubicBezTo>
                    <a:pt x="486" y="11921"/>
                    <a:pt x="585" y="11803"/>
                    <a:pt x="714" y="11449"/>
                  </a:cubicBezTo>
                  <a:cubicBezTo>
                    <a:pt x="843" y="11095"/>
                    <a:pt x="1002" y="10505"/>
                    <a:pt x="1146" y="10033"/>
                  </a:cubicBezTo>
                  <a:cubicBezTo>
                    <a:pt x="1290" y="9561"/>
                    <a:pt x="1420" y="9207"/>
                    <a:pt x="1562" y="8911"/>
                  </a:cubicBezTo>
                  <a:cubicBezTo>
                    <a:pt x="1704" y="8616"/>
                    <a:pt x="1860" y="8380"/>
                    <a:pt x="2019" y="8144"/>
                  </a:cubicBezTo>
                  <a:cubicBezTo>
                    <a:pt x="2179" y="7908"/>
                    <a:pt x="2342" y="7672"/>
                    <a:pt x="2486" y="7436"/>
                  </a:cubicBezTo>
                  <a:cubicBezTo>
                    <a:pt x="2630" y="7200"/>
                    <a:pt x="2756" y="6964"/>
                    <a:pt x="2888" y="6728"/>
                  </a:cubicBezTo>
                  <a:cubicBezTo>
                    <a:pt x="3021" y="6492"/>
                    <a:pt x="3162" y="6256"/>
                    <a:pt x="3300" y="5961"/>
                  </a:cubicBezTo>
                  <a:cubicBezTo>
                    <a:pt x="3439" y="5666"/>
                    <a:pt x="3575" y="5311"/>
                    <a:pt x="3740" y="4957"/>
                  </a:cubicBezTo>
                  <a:cubicBezTo>
                    <a:pt x="3906" y="4603"/>
                    <a:pt x="4099" y="4249"/>
                    <a:pt x="4268" y="3954"/>
                  </a:cubicBezTo>
                  <a:cubicBezTo>
                    <a:pt x="4437" y="3659"/>
                    <a:pt x="4581" y="3423"/>
                    <a:pt x="4729" y="3246"/>
                  </a:cubicBezTo>
                  <a:cubicBezTo>
                    <a:pt x="4877" y="3069"/>
                    <a:pt x="5029" y="2951"/>
                    <a:pt x="5185" y="2833"/>
                  </a:cubicBezTo>
                  <a:cubicBezTo>
                    <a:pt x="5340" y="2715"/>
                    <a:pt x="5500" y="2597"/>
                    <a:pt x="5661" y="2479"/>
                  </a:cubicBezTo>
                  <a:cubicBezTo>
                    <a:pt x="5822" y="2361"/>
                    <a:pt x="5985" y="2243"/>
                    <a:pt x="6122" y="2125"/>
                  </a:cubicBezTo>
                  <a:cubicBezTo>
                    <a:pt x="6259" y="2007"/>
                    <a:pt x="6369" y="1889"/>
                    <a:pt x="6485" y="1770"/>
                  </a:cubicBezTo>
                  <a:cubicBezTo>
                    <a:pt x="6600" y="1652"/>
                    <a:pt x="6722" y="1534"/>
                    <a:pt x="6843" y="1357"/>
                  </a:cubicBezTo>
                  <a:cubicBezTo>
                    <a:pt x="6965" y="1180"/>
                    <a:pt x="7086" y="944"/>
                    <a:pt x="7208" y="767"/>
                  </a:cubicBezTo>
                  <a:cubicBezTo>
                    <a:pt x="7329" y="590"/>
                    <a:pt x="7451" y="472"/>
                    <a:pt x="7608" y="354"/>
                  </a:cubicBezTo>
                  <a:cubicBezTo>
                    <a:pt x="7766" y="236"/>
                    <a:pt x="7959" y="118"/>
                    <a:pt x="8113" y="59"/>
                  </a:cubicBezTo>
                  <a:cubicBezTo>
                    <a:pt x="8267" y="0"/>
                    <a:pt x="8380" y="0"/>
                    <a:pt x="8496" y="0"/>
                  </a:cubicBezTo>
                  <a:cubicBezTo>
                    <a:pt x="8612" y="0"/>
                    <a:pt x="8730" y="0"/>
                    <a:pt x="8878" y="0"/>
                  </a:cubicBezTo>
                  <a:cubicBezTo>
                    <a:pt x="9026" y="0"/>
                    <a:pt x="9204" y="0"/>
                    <a:pt x="9354" y="0"/>
                  </a:cubicBezTo>
                  <a:cubicBezTo>
                    <a:pt x="9504" y="0"/>
                    <a:pt x="9625" y="0"/>
                    <a:pt x="9783" y="0"/>
                  </a:cubicBezTo>
                  <a:cubicBezTo>
                    <a:pt x="9940" y="0"/>
                    <a:pt x="10134" y="0"/>
                    <a:pt x="10295" y="59"/>
                  </a:cubicBezTo>
                  <a:cubicBezTo>
                    <a:pt x="10457" y="118"/>
                    <a:pt x="10586" y="236"/>
                    <a:pt x="10711" y="295"/>
                  </a:cubicBezTo>
                  <a:cubicBezTo>
                    <a:pt x="10836" y="354"/>
                    <a:pt x="10958" y="354"/>
                    <a:pt x="11088" y="413"/>
                  </a:cubicBezTo>
                  <a:cubicBezTo>
                    <a:pt x="11219" y="472"/>
                    <a:pt x="11360" y="590"/>
                    <a:pt x="11495" y="708"/>
                  </a:cubicBezTo>
                  <a:cubicBezTo>
                    <a:pt x="11629" y="826"/>
                    <a:pt x="11758" y="944"/>
                    <a:pt x="11887" y="1062"/>
                  </a:cubicBezTo>
                  <a:cubicBezTo>
                    <a:pt x="12016" y="1180"/>
                    <a:pt x="12145" y="1298"/>
                    <a:pt x="12278" y="1416"/>
                  </a:cubicBezTo>
                  <a:cubicBezTo>
                    <a:pt x="12411" y="1534"/>
                    <a:pt x="12548" y="1652"/>
                    <a:pt x="12709" y="1830"/>
                  </a:cubicBezTo>
                  <a:cubicBezTo>
                    <a:pt x="12870" y="2007"/>
                    <a:pt x="13056" y="2243"/>
                    <a:pt x="13214" y="2420"/>
                  </a:cubicBezTo>
                  <a:cubicBezTo>
                    <a:pt x="13371" y="2597"/>
                    <a:pt x="13500" y="2715"/>
                    <a:pt x="13628" y="2892"/>
                  </a:cubicBezTo>
                  <a:cubicBezTo>
                    <a:pt x="13755" y="3069"/>
                    <a:pt x="13880" y="3305"/>
                    <a:pt x="14007" y="3482"/>
                  </a:cubicBezTo>
                  <a:cubicBezTo>
                    <a:pt x="14134" y="3659"/>
                    <a:pt x="14263" y="3777"/>
                    <a:pt x="14427" y="3954"/>
                  </a:cubicBezTo>
                  <a:cubicBezTo>
                    <a:pt x="14590" y="4131"/>
                    <a:pt x="14787" y="4367"/>
                    <a:pt x="14948" y="4603"/>
                  </a:cubicBezTo>
                  <a:cubicBezTo>
                    <a:pt x="15110" y="4839"/>
                    <a:pt x="15235" y="5075"/>
                    <a:pt x="15358" y="5252"/>
                  </a:cubicBezTo>
                  <a:cubicBezTo>
                    <a:pt x="15482" y="5430"/>
                    <a:pt x="15603" y="5548"/>
                    <a:pt x="15730" y="5725"/>
                  </a:cubicBezTo>
                  <a:cubicBezTo>
                    <a:pt x="15857" y="5902"/>
                    <a:pt x="15990" y="6138"/>
                    <a:pt x="16117" y="6374"/>
                  </a:cubicBezTo>
                  <a:cubicBezTo>
                    <a:pt x="16245" y="6610"/>
                    <a:pt x="16366" y="6846"/>
                    <a:pt x="16514" y="7141"/>
                  </a:cubicBezTo>
                  <a:cubicBezTo>
                    <a:pt x="16662" y="7436"/>
                    <a:pt x="16837" y="7790"/>
                    <a:pt x="16987" y="8085"/>
                  </a:cubicBezTo>
                  <a:cubicBezTo>
                    <a:pt x="17137" y="8380"/>
                    <a:pt x="17262" y="8616"/>
                    <a:pt x="17415" y="8911"/>
                  </a:cubicBezTo>
                  <a:cubicBezTo>
                    <a:pt x="17569" y="9207"/>
                    <a:pt x="17751" y="9561"/>
                    <a:pt x="17901" y="9797"/>
                  </a:cubicBezTo>
                  <a:cubicBezTo>
                    <a:pt x="18051" y="10033"/>
                    <a:pt x="18169" y="10151"/>
                    <a:pt x="18285" y="10328"/>
                  </a:cubicBezTo>
                  <a:cubicBezTo>
                    <a:pt x="18400" y="10505"/>
                    <a:pt x="18514" y="10741"/>
                    <a:pt x="18655" y="11036"/>
                  </a:cubicBezTo>
                  <a:cubicBezTo>
                    <a:pt x="18795" y="11331"/>
                    <a:pt x="18962" y="11685"/>
                    <a:pt x="19131" y="12039"/>
                  </a:cubicBezTo>
                  <a:cubicBezTo>
                    <a:pt x="19300" y="12393"/>
                    <a:pt x="19471" y="12748"/>
                    <a:pt x="19630" y="13102"/>
                  </a:cubicBezTo>
                  <a:cubicBezTo>
                    <a:pt x="19790" y="13456"/>
                    <a:pt x="19938" y="13810"/>
                    <a:pt x="20095" y="14282"/>
                  </a:cubicBezTo>
                  <a:cubicBezTo>
                    <a:pt x="20253" y="14754"/>
                    <a:pt x="20420" y="15344"/>
                    <a:pt x="20581" y="15993"/>
                  </a:cubicBezTo>
                  <a:cubicBezTo>
                    <a:pt x="20742" y="16643"/>
                    <a:pt x="20898" y="17351"/>
                    <a:pt x="21067" y="18295"/>
                  </a:cubicBezTo>
                  <a:cubicBezTo>
                    <a:pt x="21236" y="19239"/>
                    <a:pt x="21418" y="20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266699" y="4916218"/>
              <a:ext cx="63501" cy="188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3" fill="norm" stroke="1" extrusionOk="0">
                  <a:moveTo>
                    <a:pt x="0" y="5437"/>
                  </a:moveTo>
                  <a:cubicBezTo>
                    <a:pt x="0" y="4250"/>
                    <a:pt x="0" y="3063"/>
                    <a:pt x="1080" y="1877"/>
                  </a:cubicBezTo>
                  <a:cubicBezTo>
                    <a:pt x="2160" y="690"/>
                    <a:pt x="4320" y="-497"/>
                    <a:pt x="6120" y="215"/>
                  </a:cubicBezTo>
                  <a:cubicBezTo>
                    <a:pt x="7920" y="927"/>
                    <a:pt x="9360" y="3538"/>
                    <a:pt x="11880" y="7336"/>
                  </a:cubicBezTo>
                  <a:cubicBezTo>
                    <a:pt x="14400" y="11134"/>
                    <a:pt x="18000" y="16118"/>
                    <a:pt x="21600" y="21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260350" y="5365810"/>
              <a:ext cx="228600" cy="188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2760"/>
                  </a:moveTo>
                  <a:cubicBezTo>
                    <a:pt x="600" y="1800"/>
                    <a:pt x="1200" y="840"/>
                    <a:pt x="2600" y="360"/>
                  </a:cubicBezTo>
                  <a:cubicBezTo>
                    <a:pt x="4000" y="-120"/>
                    <a:pt x="6200" y="-120"/>
                    <a:pt x="7600" y="360"/>
                  </a:cubicBezTo>
                  <a:cubicBezTo>
                    <a:pt x="9000" y="840"/>
                    <a:pt x="9600" y="1800"/>
                    <a:pt x="9000" y="4560"/>
                  </a:cubicBezTo>
                  <a:cubicBezTo>
                    <a:pt x="8400" y="7320"/>
                    <a:pt x="6600" y="11880"/>
                    <a:pt x="5300" y="15000"/>
                  </a:cubicBezTo>
                  <a:cubicBezTo>
                    <a:pt x="4000" y="18120"/>
                    <a:pt x="3200" y="19800"/>
                    <a:pt x="3300" y="20640"/>
                  </a:cubicBezTo>
                  <a:cubicBezTo>
                    <a:pt x="3400" y="21480"/>
                    <a:pt x="4400" y="21480"/>
                    <a:pt x="7100" y="21240"/>
                  </a:cubicBezTo>
                  <a:cubicBezTo>
                    <a:pt x="9800" y="21000"/>
                    <a:pt x="14200" y="20520"/>
                    <a:pt x="16900" y="20400"/>
                  </a:cubicBezTo>
                  <a:cubicBezTo>
                    <a:pt x="19600" y="20280"/>
                    <a:pt x="20600" y="20520"/>
                    <a:pt x="21600" y="20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49369" y="5914950"/>
              <a:ext cx="133275" cy="23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421" fill="norm" stroke="1" extrusionOk="0">
                  <a:moveTo>
                    <a:pt x="3718" y="4217"/>
                  </a:moveTo>
                  <a:cubicBezTo>
                    <a:pt x="2056" y="3644"/>
                    <a:pt x="395" y="3071"/>
                    <a:pt x="62" y="2402"/>
                  </a:cubicBezTo>
                  <a:cubicBezTo>
                    <a:pt x="-270" y="1733"/>
                    <a:pt x="727" y="968"/>
                    <a:pt x="3053" y="490"/>
                  </a:cubicBezTo>
                  <a:cubicBezTo>
                    <a:pt x="5379" y="12"/>
                    <a:pt x="9035" y="-179"/>
                    <a:pt x="12192" y="203"/>
                  </a:cubicBezTo>
                  <a:cubicBezTo>
                    <a:pt x="15348" y="586"/>
                    <a:pt x="18007" y="1541"/>
                    <a:pt x="18672" y="2975"/>
                  </a:cubicBezTo>
                  <a:cubicBezTo>
                    <a:pt x="19336" y="4409"/>
                    <a:pt x="18007" y="6320"/>
                    <a:pt x="16844" y="7658"/>
                  </a:cubicBezTo>
                  <a:cubicBezTo>
                    <a:pt x="15681" y="8996"/>
                    <a:pt x="14684" y="9761"/>
                    <a:pt x="13355" y="10430"/>
                  </a:cubicBezTo>
                  <a:cubicBezTo>
                    <a:pt x="12025" y="11099"/>
                    <a:pt x="10364" y="11672"/>
                    <a:pt x="10530" y="11959"/>
                  </a:cubicBezTo>
                  <a:cubicBezTo>
                    <a:pt x="10696" y="12246"/>
                    <a:pt x="12690" y="12246"/>
                    <a:pt x="14684" y="12437"/>
                  </a:cubicBezTo>
                  <a:cubicBezTo>
                    <a:pt x="16678" y="12628"/>
                    <a:pt x="18672" y="13010"/>
                    <a:pt x="19835" y="13679"/>
                  </a:cubicBezTo>
                  <a:cubicBezTo>
                    <a:pt x="20998" y="14348"/>
                    <a:pt x="21330" y="15304"/>
                    <a:pt x="20333" y="16642"/>
                  </a:cubicBezTo>
                  <a:cubicBezTo>
                    <a:pt x="19336" y="17980"/>
                    <a:pt x="17010" y="19701"/>
                    <a:pt x="14185" y="20561"/>
                  </a:cubicBezTo>
                  <a:cubicBezTo>
                    <a:pt x="11361" y="21421"/>
                    <a:pt x="8038" y="21421"/>
                    <a:pt x="4715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76406" y="6415587"/>
              <a:ext cx="168095" cy="17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65" fill="norm" stroke="1" extrusionOk="0">
                  <a:moveTo>
                    <a:pt x="3577" y="1963"/>
                  </a:moveTo>
                  <a:cubicBezTo>
                    <a:pt x="4377" y="922"/>
                    <a:pt x="5177" y="-119"/>
                    <a:pt x="5444" y="11"/>
                  </a:cubicBezTo>
                  <a:cubicBezTo>
                    <a:pt x="5710" y="141"/>
                    <a:pt x="5444" y="1442"/>
                    <a:pt x="4644" y="4175"/>
                  </a:cubicBezTo>
                  <a:cubicBezTo>
                    <a:pt x="3844" y="6908"/>
                    <a:pt x="2510" y="11071"/>
                    <a:pt x="1444" y="13934"/>
                  </a:cubicBezTo>
                  <a:cubicBezTo>
                    <a:pt x="377" y="16797"/>
                    <a:pt x="-423" y="18358"/>
                    <a:pt x="244" y="19529"/>
                  </a:cubicBezTo>
                  <a:cubicBezTo>
                    <a:pt x="910" y="20700"/>
                    <a:pt x="3044" y="21481"/>
                    <a:pt x="6777" y="21351"/>
                  </a:cubicBezTo>
                  <a:cubicBezTo>
                    <a:pt x="10510" y="21221"/>
                    <a:pt x="15844" y="20180"/>
                    <a:pt x="21177" y="19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391182" y="6552202"/>
              <a:ext cx="34269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20570" y="0"/>
                  </a:moveTo>
                  <a:cubicBezTo>
                    <a:pt x="14217" y="300"/>
                    <a:pt x="7864" y="600"/>
                    <a:pt x="4052" y="1950"/>
                  </a:cubicBezTo>
                  <a:cubicBezTo>
                    <a:pt x="241" y="3300"/>
                    <a:pt x="-1030" y="5700"/>
                    <a:pt x="876" y="9150"/>
                  </a:cubicBezTo>
                  <a:cubicBezTo>
                    <a:pt x="2782" y="12600"/>
                    <a:pt x="7864" y="17100"/>
                    <a:pt x="129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241300" y="6995643"/>
              <a:ext cx="95250" cy="230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21600" y="3016"/>
                  </a:moveTo>
                  <a:cubicBezTo>
                    <a:pt x="21120" y="2043"/>
                    <a:pt x="20640" y="1070"/>
                    <a:pt x="19200" y="486"/>
                  </a:cubicBezTo>
                  <a:cubicBezTo>
                    <a:pt x="17760" y="-97"/>
                    <a:pt x="15360" y="-292"/>
                    <a:pt x="12240" y="681"/>
                  </a:cubicBezTo>
                  <a:cubicBezTo>
                    <a:pt x="9120" y="1654"/>
                    <a:pt x="5280" y="3794"/>
                    <a:pt x="4080" y="5740"/>
                  </a:cubicBezTo>
                  <a:cubicBezTo>
                    <a:pt x="2880" y="7686"/>
                    <a:pt x="4320" y="9438"/>
                    <a:pt x="6960" y="11092"/>
                  </a:cubicBezTo>
                  <a:cubicBezTo>
                    <a:pt x="9600" y="12746"/>
                    <a:pt x="13440" y="14303"/>
                    <a:pt x="16080" y="15470"/>
                  </a:cubicBezTo>
                  <a:cubicBezTo>
                    <a:pt x="18720" y="16638"/>
                    <a:pt x="20160" y="17416"/>
                    <a:pt x="19200" y="18584"/>
                  </a:cubicBezTo>
                  <a:cubicBezTo>
                    <a:pt x="18240" y="19751"/>
                    <a:pt x="14880" y="21308"/>
                    <a:pt x="11280" y="21211"/>
                  </a:cubicBezTo>
                  <a:cubicBezTo>
                    <a:pt x="7680" y="21113"/>
                    <a:pt x="3840" y="19362"/>
                    <a:pt x="0" y="17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273049" y="6964952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77800" y="7545887"/>
              <a:ext cx="190500" cy="307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116"/>
                  </a:moveTo>
                  <a:cubicBezTo>
                    <a:pt x="20880" y="524"/>
                    <a:pt x="20160" y="-68"/>
                    <a:pt x="19200" y="6"/>
                  </a:cubicBezTo>
                  <a:cubicBezTo>
                    <a:pt x="18240" y="80"/>
                    <a:pt x="17040" y="820"/>
                    <a:pt x="14520" y="2891"/>
                  </a:cubicBezTo>
                  <a:cubicBezTo>
                    <a:pt x="12000" y="4962"/>
                    <a:pt x="8160" y="8365"/>
                    <a:pt x="6000" y="11102"/>
                  </a:cubicBezTo>
                  <a:cubicBezTo>
                    <a:pt x="3840" y="13839"/>
                    <a:pt x="3360" y="15910"/>
                    <a:pt x="3120" y="17316"/>
                  </a:cubicBezTo>
                  <a:cubicBezTo>
                    <a:pt x="2880" y="18721"/>
                    <a:pt x="2880" y="19461"/>
                    <a:pt x="3360" y="20053"/>
                  </a:cubicBezTo>
                  <a:cubicBezTo>
                    <a:pt x="3840" y="20644"/>
                    <a:pt x="4800" y="21088"/>
                    <a:pt x="6000" y="21310"/>
                  </a:cubicBezTo>
                  <a:cubicBezTo>
                    <a:pt x="7200" y="21532"/>
                    <a:pt x="8640" y="21532"/>
                    <a:pt x="10320" y="21310"/>
                  </a:cubicBezTo>
                  <a:cubicBezTo>
                    <a:pt x="12000" y="21088"/>
                    <a:pt x="13920" y="20644"/>
                    <a:pt x="15120" y="20053"/>
                  </a:cubicBezTo>
                  <a:cubicBezTo>
                    <a:pt x="16320" y="19461"/>
                    <a:pt x="16800" y="18721"/>
                    <a:pt x="16080" y="18203"/>
                  </a:cubicBezTo>
                  <a:cubicBezTo>
                    <a:pt x="15360" y="17685"/>
                    <a:pt x="13440" y="17390"/>
                    <a:pt x="10560" y="17168"/>
                  </a:cubicBezTo>
                  <a:cubicBezTo>
                    <a:pt x="7680" y="16946"/>
                    <a:pt x="3840" y="16798"/>
                    <a:pt x="0" y="16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405466" y="4751887"/>
              <a:ext cx="99485" cy="35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20221" y="3265"/>
                  </a:moveTo>
                  <a:cubicBezTo>
                    <a:pt x="20221" y="2626"/>
                    <a:pt x="20221" y="1987"/>
                    <a:pt x="19762" y="1348"/>
                  </a:cubicBezTo>
                  <a:cubicBezTo>
                    <a:pt x="19302" y="709"/>
                    <a:pt x="18383" y="70"/>
                    <a:pt x="15396" y="6"/>
                  </a:cubicBezTo>
                  <a:cubicBezTo>
                    <a:pt x="12409" y="-58"/>
                    <a:pt x="7353" y="453"/>
                    <a:pt x="4596" y="1028"/>
                  </a:cubicBezTo>
                  <a:cubicBezTo>
                    <a:pt x="1838" y="1604"/>
                    <a:pt x="1379" y="2243"/>
                    <a:pt x="3217" y="3393"/>
                  </a:cubicBezTo>
                  <a:cubicBezTo>
                    <a:pt x="5055" y="4543"/>
                    <a:pt x="9191" y="6205"/>
                    <a:pt x="10570" y="8122"/>
                  </a:cubicBezTo>
                  <a:cubicBezTo>
                    <a:pt x="11949" y="10039"/>
                    <a:pt x="10570" y="12212"/>
                    <a:pt x="8962" y="13490"/>
                  </a:cubicBezTo>
                  <a:cubicBezTo>
                    <a:pt x="7353" y="14768"/>
                    <a:pt x="5515" y="15151"/>
                    <a:pt x="3677" y="15151"/>
                  </a:cubicBezTo>
                  <a:cubicBezTo>
                    <a:pt x="1838" y="15151"/>
                    <a:pt x="0" y="14768"/>
                    <a:pt x="0" y="14385"/>
                  </a:cubicBezTo>
                  <a:cubicBezTo>
                    <a:pt x="0" y="14001"/>
                    <a:pt x="1838" y="13618"/>
                    <a:pt x="3447" y="13682"/>
                  </a:cubicBezTo>
                  <a:cubicBezTo>
                    <a:pt x="5055" y="13746"/>
                    <a:pt x="6434" y="14257"/>
                    <a:pt x="6894" y="15279"/>
                  </a:cubicBezTo>
                  <a:cubicBezTo>
                    <a:pt x="7353" y="16302"/>
                    <a:pt x="6894" y="17835"/>
                    <a:pt x="6204" y="18986"/>
                  </a:cubicBezTo>
                  <a:cubicBezTo>
                    <a:pt x="5515" y="20136"/>
                    <a:pt x="4596" y="20903"/>
                    <a:pt x="5285" y="21222"/>
                  </a:cubicBezTo>
                  <a:cubicBezTo>
                    <a:pt x="5974" y="21542"/>
                    <a:pt x="8272" y="21414"/>
                    <a:pt x="11260" y="21031"/>
                  </a:cubicBezTo>
                  <a:cubicBezTo>
                    <a:pt x="14247" y="20647"/>
                    <a:pt x="17923" y="20008"/>
                    <a:pt x="21600" y="19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657350" y="4799602"/>
              <a:ext cx="127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400"/>
                    <a:pt x="0" y="6800"/>
                    <a:pt x="3600" y="10400"/>
                  </a:cubicBezTo>
                  <a:cubicBezTo>
                    <a:pt x="7200" y="14000"/>
                    <a:pt x="14400" y="17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720850" y="5028202"/>
              <a:ext cx="508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943100" y="4775789"/>
              <a:ext cx="150750" cy="277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77" fill="norm" stroke="1" extrusionOk="0">
                  <a:moveTo>
                    <a:pt x="0" y="2822"/>
                  </a:moveTo>
                  <a:cubicBezTo>
                    <a:pt x="5700" y="1841"/>
                    <a:pt x="11400" y="859"/>
                    <a:pt x="15000" y="368"/>
                  </a:cubicBezTo>
                  <a:cubicBezTo>
                    <a:pt x="18600" y="-123"/>
                    <a:pt x="20100" y="-123"/>
                    <a:pt x="20850" y="368"/>
                  </a:cubicBezTo>
                  <a:cubicBezTo>
                    <a:pt x="21600" y="859"/>
                    <a:pt x="21600" y="1841"/>
                    <a:pt x="20400" y="5032"/>
                  </a:cubicBezTo>
                  <a:cubicBezTo>
                    <a:pt x="19200" y="8222"/>
                    <a:pt x="16800" y="13622"/>
                    <a:pt x="15600" y="16732"/>
                  </a:cubicBezTo>
                  <a:cubicBezTo>
                    <a:pt x="14400" y="19841"/>
                    <a:pt x="14400" y="20659"/>
                    <a:pt x="1440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974850" y="4907552"/>
              <a:ext cx="152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018"/>
                    <a:pt x="7200" y="12436"/>
                    <a:pt x="10800" y="8836"/>
                  </a:cubicBezTo>
                  <a:cubicBezTo>
                    <a:pt x="14400" y="5236"/>
                    <a:pt x="180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2254613" y="4708394"/>
              <a:ext cx="101238" cy="37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90" fill="norm" stroke="1" extrusionOk="0">
                  <a:moveTo>
                    <a:pt x="1247" y="1579"/>
                  </a:moveTo>
                  <a:cubicBezTo>
                    <a:pt x="366" y="976"/>
                    <a:pt x="-516" y="373"/>
                    <a:pt x="366" y="131"/>
                  </a:cubicBezTo>
                  <a:cubicBezTo>
                    <a:pt x="1247" y="-110"/>
                    <a:pt x="3892" y="11"/>
                    <a:pt x="6096" y="252"/>
                  </a:cubicBezTo>
                  <a:cubicBezTo>
                    <a:pt x="8300" y="493"/>
                    <a:pt x="10064" y="855"/>
                    <a:pt x="10284" y="2183"/>
                  </a:cubicBezTo>
                  <a:cubicBezTo>
                    <a:pt x="10504" y="3510"/>
                    <a:pt x="9182" y="5803"/>
                    <a:pt x="8080" y="7251"/>
                  </a:cubicBezTo>
                  <a:cubicBezTo>
                    <a:pt x="6978" y="8699"/>
                    <a:pt x="6096" y="9302"/>
                    <a:pt x="5655" y="9906"/>
                  </a:cubicBezTo>
                  <a:cubicBezTo>
                    <a:pt x="5215" y="10509"/>
                    <a:pt x="5215" y="11112"/>
                    <a:pt x="6978" y="11897"/>
                  </a:cubicBezTo>
                  <a:cubicBezTo>
                    <a:pt x="8741" y="12681"/>
                    <a:pt x="12268" y="13646"/>
                    <a:pt x="15353" y="14672"/>
                  </a:cubicBezTo>
                  <a:cubicBezTo>
                    <a:pt x="18439" y="15698"/>
                    <a:pt x="21084" y="16784"/>
                    <a:pt x="21084" y="17930"/>
                  </a:cubicBezTo>
                  <a:cubicBezTo>
                    <a:pt x="21084" y="19077"/>
                    <a:pt x="18439" y="20283"/>
                    <a:pt x="14692" y="20887"/>
                  </a:cubicBezTo>
                  <a:cubicBezTo>
                    <a:pt x="10945" y="21490"/>
                    <a:pt x="6096" y="21490"/>
                    <a:pt x="1247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4112683" y="4661081"/>
              <a:ext cx="110068" cy="340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16615" y="1516"/>
                  </a:moveTo>
                  <a:cubicBezTo>
                    <a:pt x="15369" y="986"/>
                    <a:pt x="14123" y="456"/>
                    <a:pt x="12462" y="191"/>
                  </a:cubicBezTo>
                  <a:cubicBezTo>
                    <a:pt x="10800" y="-74"/>
                    <a:pt x="8723" y="-74"/>
                    <a:pt x="6646" y="257"/>
                  </a:cubicBezTo>
                  <a:cubicBezTo>
                    <a:pt x="4569" y="589"/>
                    <a:pt x="2492" y="1251"/>
                    <a:pt x="2908" y="2709"/>
                  </a:cubicBezTo>
                  <a:cubicBezTo>
                    <a:pt x="3323" y="4166"/>
                    <a:pt x="6231" y="6419"/>
                    <a:pt x="7685" y="8208"/>
                  </a:cubicBezTo>
                  <a:cubicBezTo>
                    <a:pt x="9138" y="9997"/>
                    <a:pt x="9138" y="11322"/>
                    <a:pt x="8308" y="12184"/>
                  </a:cubicBezTo>
                  <a:cubicBezTo>
                    <a:pt x="7477" y="13045"/>
                    <a:pt x="5815" y="13443"/>
                    <a:pt x="3946" y="13575"/>
                  </a:cubicBezTo>
                  <a:cubicBezTo>
                    <a:pt x="2077" y="13708"/>
                    <a:pt x="0" y="13575"/>
                    <a:pt x="0" y="13575"/>
                  </a:cubicBezTo>
                  <a:cubicBezTo>
                    <a:pt x="0" y="13575"/>
                    <a:pt x="2077" y="13708"/>
                    <a:pt x="3946" y="14039"/>
                  </a:cubicBezTo>
                  <a:cubicBezTo>
                    <a:pt x="5815" y="14370"/>
                    <a:pt x="7477" y="14900"/>
                    <a:pt x="8515" y="15629"/>
                  </a:cubicBezTo>
                  <a:cubicBezTo>
                    <a:pt x="9554" y="16358"/>
                    <a:pt x="9969" y="17286"/>
                    <a:pt x="9969" y="18346"/>
                  </a:cubicBezTo>
                  <a:cubicBezTo>
                    <a:pt x="9969" y="19406"/>
                    <a:pt x="9554" y="20598"/>
                    <a:pt x="11423" y="21062"/>
                  </a:cubicBezTo>
                  <a:cubicBezTo>
                    <a:pt x="13292" y="21526"/>
                    <a:pt x="17446" y="21261"/>
                    <a:pt x="21600" y="20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4368800" y="4729752"/>
              <a:ext cx="69850" cy="254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21600" y="0"/>
                  </a:moveTo>
                  <a:cubicBezTo>
                    <a:pt x="18327" y="0"/>
                    <a:pt x="15055" y="0"/>
                    <a:pt x="11455" y="893"/>
                  </a:cubicBezTo>
                  <a:cubicBezTo>
                    <a:pt x="7855" y="1785"/>
                    <a:pt x="3927" y="3570"/>
                    <a:pt x="4255" y="5177"/>
                  </a:cubicBezTo>
                  <a:cubicBezTo>
                    <a:pt x="4582" y="6783"/>
                    <a:pt x="9164" y="8212"/>
                    <a:pt x="13091" y="9818"/>
                  </a:cubicBezTo>
                  <a:cubicBezTo>
                    <a:pt x="17018" y="11425"/>
                    <a:pt x="20291" y="13210"/>
                    <a:pt x="20618" y="15084"/>
                  </a:cubicBezTo>
                  <a:cubicBezTo>
                    <a:pt x="20945" y="16959"/>
                    <a:pt x="18327" y="18922"/>
                    <a:pt x="15382" y="20083"/>
                  </a:cubicBezTo>
                  <a:cubicBezTo>
                    <a:pt x="12436" y="21243"/>
                    <a:pt x="9164" y="21600"/>
                    <a:pt x="6545" y="21421"/>
                  </a:cubicBezTo>
                  <a:cubicBezTo>
                    <a:pt x="3927" y="21243"/>
                    <a:pt x="1964" y="20529"/>
                    <a:pt x="0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4387850" y="4698002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200"/>
                    <a:pt x="5184" y="10800"/>
                    <a:pt x="8784" y="7200"/>
                  </a:cubicBezTo>
                  <a:cubicBezTo>
                    <a:pt x="12384" y="3600"/>
                    <a:pt x="1699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4622800" y="4634502"/>
              <a:ext cx="7482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600" fill="norm" stroke="1" extrusionOk="0">
                  <a:moveTo>
                    <a:pt x="1800" y="0"/>
                  </a:moveTo>
                  <a:cubicBezTo>
                    <a:pt x="4800" y="0"/>
                    <a:pt x="7800" y="0"/>
                    <a:pt x="11400" y="826"/>
                  </a:cubicBezTo>
                  <a:cubicBezTo>
                    <a:pt x="15000" y="1652"/>
                    <a:pt x="19200" y="3305"/>
                    <a:pt x="19800" y="4662"/>
                  </a:cubicBezTo>
                  <a:cubicBezTo>
                    <a:pt x="20400" y="6020"/>
                    <a:pt x="17400" y="7082"/>
                    <a:pt x="14700" y="7849"/>
                  </a:cubicBezTo>
                  <a:cubicBezTo>
                    <a:pt x="12000" y="8616"/>
                    <a:pt x="9600" y="9089"/>
                    <a:pt x="7500" y="9561"/>
                  </a:cubicBezTo>
                  <a:cubicBezTo>
                    <a:pt x="5400" y="10033"/>
                    <a:pt x="3600" y="10505"/>
                    <a:pt x="3900" y="11036"/>
                  </a:cubicBezTo>
                  <a:cubicBezTo>
                    <a:pt x="4200" y="11567"/>
                    <a:pt x="6600" y="12157"/>
                    <a:pt x="9900" y="13220"/>
                  </a:cubicBezTo>
                  <a:cubicBezTo>
                    <a:pt x="13200" y="14282"/>
                    <a:pt x="17400" y="15816"/>
                    <a:pt x="19500" y="16879"/>
                  </a:cubicBezTo>
                  <a:cubicBezTo>
                    <a:pt x="21600" y="17941"/>
                    <a:pt x="21600" y="18531"/>
                    <a:pt x="20400" y="19121"/>
                  </a:cubicBezTo>
                  <a:cubicBezTo>
                    <a:pt x="19200" y="19711"/>
                    <a:pt x="16800" y="20302"/>
                    <a:pt x="14400" y="20774"/>
                  </a:cubicBezTo>
                  <a:cubicBezTo>
                    <a:pt x="12000" y="21246"/>
                    <a:pt x="9600" y="21600"/>
                    <a:pt x="7200" y="21600"/>
                  </a:cubicBezTo>
                  <a:cubicBezTo>
                    <a:pt x="4800" y="21600"/>
                    <a:pt x="2400" y="21246"/>
                    <a:pt x="0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1354880" y="5353699"/>
              <a:ext cx="150071" cy="333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12" fill="norm" stroke="1" extrusionOk="0">
                  <a:moveTo>
                    <a:pt x="14970" y="1524"/>
                  </a:moveTo>
                  <a:cubicBezTo>
                    <a:pt x="14070" y="981"/>
                    <a:pt x="13170" y="437"/>
                    <a:pt x="11970" y="166"/>
                  </a:cubicBezTo>
                  <a:cubicBezTo>
                    <a:pt x="10770" y="-106"/>
                    <a:pt x="9270" y="-106"/>
                    <a:pt x="7920" y="641"/>
                  </a:cubicBezTo>
                  <a:cubicBezTo>
                    <a:pt x="6570" y="1388"/>
                    <a:pt x="5370" y="2883"/>
                    <a:pt x="5670" y="4241"/>
                  </a:cubicBezTo>
                  <a:cubicBezTo>
                    <a:pt x="5970" y="5600"/>
                    <a:pt x="7770" y="6822"/>
                    <a:pt x="8520" y="8113"/>
                  </a:cubicBezTo>
                  <a:cubicBezTo>
                    <a:pt x="9270" y="9403"/>
                    <a:pt x="8970" y="10762"/>
                    <a:pt x="8070" y="11577"/>
                  </a:cubicBezTo>
                  <a:cubicBezTo>
                    <a:pt x="7170" y="12392"/>
                    <a:pt x="5670" y="12664"/>
                    <a:pt x="4470" y="12528"/>
                  </a:cubicBezTo>
                  <a:cubicBezTo>
                    <a:pt x="3270" y="12392"/>
                    <a:pt x="2370" y="11849"/>
                    <a:pt x="2520" y="11917"/>
                  </a:cubicBezTo>
                  <a:cubicBezTo>
                    <a:pt x="2670" y="11985"/>
                    <a:pt x="3870" y="12664"/>
                    <a:pt x="4320" y="13683"/>
                  </a:cubicBezTo>
                  <a:cubicBezTo>
                    <a:pt x="4770" y="14702"/>
                    <a:pt x="4470" y="16060"/>
                    <a:pt x="3870" y="17011"/>
                  </a:cubicBezTo>
                  <a:cubicBezTo>
                    <a:pt x="3270" y="17962"/>
                    <a:pt x="2370" y="18505"/>
                    <a:pt x="1470" y="19185"/>
                  </a:cubicBezTo>
                  <a:cubicBezTo>
                    <a:pt x="570" y="19864"/>
                    <a:pt x="-330" y="20679"/>
                    <a:pt x="120" y="21086"/>
                  </a:cubicBezTo>
                  <a:cubicBezTo>
                    <a:pt x="570" y="21494"/>
                    <a:pt x="2370" y="21494"/>
                    <a:pt x="6120" y="21222"/>
                  </a:cubicBezTo>
                  <a:cubicBezTo>
                    <a:pt x="9870" y="20951"/>
                    <a:pt x="15570" y="20407"/>
                    <a:pt x="21270" y="19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1587500" y="5421902"/>
              <a:ext cx="2172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5116"/>
                    <a:pt x="15709" y="10232"/>
                    <a:pt x="18655" y="13832"/>
                  </a:cubicBezTo>
                  <a:cubicBezTo>
                    <a:pt x="21600" y="17432"/>
                    <a:pt x="19636" y="19516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1663700" y="5625102"/>
              <a:ext cx="444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4800"/>
                    <a:pt x="15429" y="9600"/>
                    <a:pt x="11829" y="13200"/>
                  </a:cubicBezTo>
                  <a:cubicBezTo>
                    <a:pt x="8229" y="16800"/>
                    <a:pt x="4114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1841500" y="5388829"/>
              <a:ext cx="82550" cy="260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8" fill="norm" stroke="1" extrusionOk="0">
                  <a:moveTo>
                    <a:pt x="21600" y="2164"/>
                  </a:moveTo>
                  <a:cubicBezTo>
                    <a:pt x="19938" y="1478"/>
                    <a:pt x="18277" y="793"/>
                    <a:pt x="16062" y="364"/>
                  </a:cubicBezTo>
                  <a:cubicBezTo>
                    <a:pt x="13846" y="-65"/>
                    <a:pt x="11077" y="-236"/>
                    <a:pt x="8308" y="535"/>
                  </a:cubicBezTo>
                  <a:cubicBezTo>
                    <a:pt x="5538" y="1307"/>
                    <a:pt x="2769" y="3021"/>
                    <a:pt x="4154" y="4907"/>
                  </a:cubicBezTo>
                  <a:cubicBezTo>
                    <a:pt x="5538" y="6793"/>
                    <a:pt x="11077" y="8850"/>
                    <a:pt x="14954" y="11078"/>
                  </a:cubicBezTo>
                  <a:cubicBezTo>
                    <a:pt x="18831" y="13307"/>
                    <a:pt x="21046" y="15707"/>
                    <a:pt x="21046" y="17335"/>
                  </a:cubicBezTo>
                  <a:cubicBezTo>
                    <a:pt x="21046" y="18964"/>
                    <a:pt x="18831" y="19821"/>
                    <a:pt x="16062" y="20421"/>
                  </a:cubicBezTo>
                  <a:cubicBezTo>
                    <a:pt x="13292" y="21021"/>
                    <a:pt x="9969" y="21364"/>
                    <a:pt x="7200" y="20764"/>
                  </a:cubicBezTo>
                  <a:cubicBezTo>
                    <a:pt x="4431" y="20164"/>
                    <a:pt x="2215" y="18621"/>
                    <a:pt x="0" y="17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1866900" y="5364752"/>
              <a:ext cx="177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5055"/>
                    <a:pt x="9257" y="8509"/>
                    <a:pt x="12857" y="4909"/>
                  </a:cubicBezTo>
                  <a:cubicBezTo>
                    <a:pt x="16457" y="1309"/>
                    <a:pt x="19029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2095499" y="5309303"/>
              <a:ext cx="89597" cy="38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8" h="21505" fill="norm" stroke="1" extrusionOk="0">
                  <a:moveTo>
                    <a:pt x="0" y="613"/>
                  </a:moveTo>
                  <a:cubicBezTo>
                    <a:pt x="1920" y="259"/>
                    <a:pt x="3840" y="-95"/>
                    <a:pt x="6000" y="23"/>
                  </a:cubicBezTo>
                  <a:cubicBezTo>
                    <a:pt x="8160" y="141"/>
                    <a:pt x="10560" y="731"/>
                    <a:pt x="11760" y="1675"/>
                  </a:cubicBezTo>
                  <a:cubicBezTo>
                    <a:pt x="12960" y="2620"/>
                    <a:pt x="12960" y="3918"/>
                    <a:pt x="12000" y="4980"/>
                  </a:cubicBezTo>
                  <a:cubicBezTo>
                    <a:pt x="11040" y="6043"/>
                    <a:pt x="9120" y="6869"/>
                    <a:pt x="7680" y="7577"/>
                  </a:cubicBezTo>
                  <a:cubicBezTo>
                    <a:pt x="6240" y="8285"/>
                    <a:pt x="5280" y="8875"/>
                    <a:pt x="5520" y="9466"/>
                  </a:cubicBezTo>
                  <a:cubicBezTo>
                    <a:pt x="5760" y="10056"/>
                    <a:pt x="7200" y="10646"/>
                    <a:pt x="9600" y="11413"/>
                  </a:cubicBezTo>
                  <a:cubicBezTo>
                    <a:pt x="12000" y="12180"/>
                    <a:pt x="15360" y="13125"/>
                    <a:pt x="17760" y="14541"/>
                  </a:cubicBezTo>
                  <a:cubicBezTo>
                    <a:pt x="20160" y="15957"/>
                    <a:pt x="21600" y="17846"/>
                    <a:pt x="18720" y="19085"/>
                  </a:cubicBezTo>
                  <a:cubicBezTo>
                    <a:pt x="15840" y="20325"/>
                    <a:pt x="8640" y="20915"/>
                    <a:pt x="144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4159735" y="5300707"/>
              <a:ext cx="94766" cy="345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361" fill="norm" stroke="1" extrusionOk="0">
                  <a:moveTo>
                    <a:pt x="18206" y="1212"/>
                  </a:moveTo>
                  <a:cubicBezTo>
                    <a:pt x="16327" y="688"/>
                    <a:pt x="14449" y="165"/>
                    <a:pt x="11397" y="34"/>
                  </a:cubicBezTo>
                  <a:cubicBezTo>
                    <a:pt x="8345" y="-97"/>
                    <a:pt x="4119" y="165"/>
                    <a:pt x="2006" y="623"/>
                  </a:cubicBezTo>
                  <a:cubicBezTo>
                    <a:pt x="-107" y="1081"/>
                    <a:pt x="-107" y="1736"/>
                    <a:pt x="1536" y="2587"/>
                  </a:cubicBezTo>
                  <a:cubicBezTo>
                    <a:pt x="3180" y="3438"/>
                    <a:pt x="6466" y="4485"/>
                    <a:pt x="9049" y="5598"/>
                  </a:cubicBezTo>
                  <a:cubicBezTo>
                    <a:pt x="11632" y="6710"/>
                    <a:pt x="13510" y="7888"/>
                    <a:pt x="13745" y="8739"/>
                  </a:cubicBezTo>
                  <a:cubicBezTo>
                    <a:pt x="13980" y="9590"/>
                    <a:pt x="12571" y="10114"/>
                    <a:pt x="10693" y="10572"/>
                  </a:cubicBezTo>
                  <a:cubicBezTo>
                    <a:pt x="8814" y="11030"/>
                    <a:pt x="6466" y="11423"/>
                    <a:pt x="4119" y="11554"/>
                  </a:cubicBezTo>
                  <a:cubicBezTo>
                    <a:pt x="1771" y="11685"/>
                    <a:pt x="-577" y="11554"/>
                    <a:pt x="127" y="11423"/>
                  </a:cubicBezTo>
                  <a:cubicBezTo>
                    <a:pt x="832" y="11292"/>
                    <a:pt x="4588" y="11161"/>
                    <a:pt x="6936" y="11423"/>
                  </a:cubicBezTo>
                  <a:cubicBezTo>
                    <a:pt x="9284" y="11685"/>
                    <a:pt x="10223" y="12339"/>
                    <a:pt x="9284" y="13714"/>
                  </a:cubicBezTo>
                  <a:cubicBezTo>
                    <a:pt x="8345" y="15088"/>
                    <a:pt x="5527" y="17183"/>
                    <a:pt x="4119" y="18558"/>
                  </a:cubicBezTo>
                  <a:cubicBezTo>
                    <a:pt x="2710" y="19932"/>
                    <a:pt x="2710" y="20587"/>
                    <a:pt x="3884" y="20979"/>
                  </a:cubicBezTo>
                  <a:cubicBezTo>
                    <a:pt x="5058" y="21372"/>
                    <a:pt x="7406" y="21503"/>
                    <a:pt x="10458" y="21176"/>
                  </a:cubicBezTo>
                  <a:cubicBezTo>
                    <a:pt x="13510" y="20848"/>
                    <a:pt x="17266" y="20063"/>
                    <a:pt x="21023" y="19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4324350" y="5327209"/>
              <a:ext cx="215843" cy="297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60" fill="norm" stroke="1" extrusionOk="0">
                  <a:moveTo>
                    <a:pt x="0" y="4096"/>
                  </a:moveTo>
                  <a:cubicBezTo>
                    <a:pt x="5033" y="2871"/>
                    <a:pt x="10066" y="1645"/>
                    <a:pt x="13212" y="956"/>
                  </a:cubicBezTo>
                  <a:cubicBezTo>
                    <a:pt x="16357" y="266"/>
                    <a:pt x="17616" y="113"/>
                    <a:pt x="18769" y="37"/>
                  </a:cubicBezTo>
                  <a:cubicBezTo>
                    <a:pt x="19922" y="-40"/>
                    <a:pt x="20971" y="-40"/>
                    <a:pt x="21285" y="496"/>
                  </a:cubicBezTo>
                  <a:cubicBezTo>
                    <a:pt x="21600" y="1032"/>
                    <a:pt x="21181" y="2105"/>
                    <a:pt x="19817" y="4632"/>
                  </a:cubicBezTo>
                  <a:cubicBezTo>
                    <a:pt x="18454" y="7160"/>
                    <a:pt x="16148" y="11143"/>
                    <a:pt x="14575" y="14207"/>
                  </a:cubicBezTo>
                  <a:cubicBezTo>
                    <a:pt x="13002" y="17271"/>
                    <a:pt x="12163" y="19415"/>
                    <a:pt x="11324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4395901" y="5472702"/>
              <a:ext cx="188799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1247" y="21600"/>
                  </a:moveTo>
                  <a:cubicBezTo>
                    <a:pt x="527" y="19385"/>
                    <a:pt x="-193" y="17169"/>
                    <a:pt x="47" y="15231"/>
                  </a:cubicBezTo>
                  <a:cubicBezTo>
                    <a:pt x="287" y="13292"/>
                    <a:pt x="1487" y="11631"/>
                    <a:pt x="5207" y="9138"/>
                  </a:cubicBezTo>
                  <a:cubicBezTo>
                    <a:pt x="8927" y="6646"/>
                    <a:pt x="15167" y="3323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4648199" y="5271090"/>
              <a:ext cx="94766" cy="449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524" fill="norm" stroke="1" extrusionOk="0">
                  <a:moveTo>
                    <a:pt x="5635" y="1141"/>
                  </a:moveTo>
                  <a:cubicBezTo>
                    <a:pt x="7043" y="735"/>
                    <a:pt x="8452" y="330"/>
                    <a:pt x="10330" y="127"/>
                  </a:cubicBezTo>
                  <a:cubicBezTo>
                    <a:pt x="12209" y="-76"/>
                    <a:pt x="14557" y="-76"/>
                    <a:pt x="16904" y="431"/>
                  </a:cubicBezTo>
                  <a:cubicBezTo>
                    <a:pt x="19252" y="938"/>
                    <a:pt x="21600" y="1952"/>
                    <a:pt x="20896" y="3270"/>
                  </a:cubicBezTo>
                  <a:cubicBezTo>
                    <a:pt x="20191" y="4589"/>
                    <a:pt x="16435" y="6211"/>
                    <a:pt x="13852" y="7530"/>
                  </a:cubicBezTo>
                  <a:cubicBezTo>
                    <a:pt x="11270" y="8848"/>
                    <a:pt x="9861" y="9862"/>
                    <a:pt x="10330" y="10825"/>
                  </a:cubicBezTo>
                  <a:cubicBezTo>
                    <a:pt x="10800" y="11789"/>
                    <a:pt x="13148" y="12701"/>
                    <a:pt x="15261" y="14020"/>
                  </a:cubicBezTo>
                  <a:cubicBezTo>
                    <a:pt x="17374" y="15338"/>
                    <a:pt x="19252" y="17062"/>
                    <a:pt x="16670" y="18380"/>
                  </a:cubicBezTo>
                  <a:cubicBezTo>
                    <a:pt x="14087" y="19699"/>
                    <a:pt x="7043" y="20611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1401409" y="5870235"/>
              <a:ext cx="128941" cy="38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66" fill="norm" stroke="1" extrusionOk="0">
                  <a:moveTo>
                    <a:pt x="11817" y="1901"/>
                  </a:moveTo>
                  <a:cubicBezTo>
                    <a:pt x="11817" y="1314"/>
                    <a:pt x="11817" y="727"/>
                    <a:pt x="10946" y="375"/>
                  </a:cubicBezTo>
                  <a:cubicBezTo>
                    <a:pt x="10075" y="22"/>
                    <a:pt x="8333" y="-95"/>
                    <a:pt x="6765" y="81"/>
                  </a:cubicBezTo>
                  <a:cubicBezTo>
                    <a:pt x="5197" y="257"/>
                    <a:pt x="3804" y="727"/>
                    <a:pt x="2584" y="1607"/>
                  </a:cubicBezTo>
                  <a:cubicBezTo>
                    <a:pt x="1365" y="2488"/>
                    <a:pt x="320" y="3779"/>
                    <a:pt x="1365" y="5188"/>
                  </a:cubicBezTo>
                  <a:cubicBezTo>
                    <a:pt x="2410" y="6596"/>
                    <a:pt x="5546" y="8122"/>
                    <a:pt x="7288" y="9179"/>
                  </a:cubicBezTo>
                  <a:cubicBezTo>
                    <a:pt x="9029" y="10235"/>
                    <a:pt x="9378" y="10822"/>
                    <a:pt x="8855" y="11351"/>
                  </a:cubicBezTo>
                  <a:cubicBezTo>
                    <a:pt x="8333" y="11879"/>
                    <a:pt x="6939" y="12348"/>
                    <a:pt x="5197" y="12583"/>
                  </a:cubicBezTo>
                  <a:cubicBezTo>
                    <a:pt x="3455" y="12818"/>
                    <a:pt x="1365" y="12818"/>
                    <a:pt x="494" y="12525"/>
                  </a:cubicBezTo>
                  <a:cubicBezTo>
                    <a:pt x="-377" y="12231"/>
                    <a:pt x="-29" y="11644"/>
                    <a:pt x="1017" y="11409"/>
                  </a:cubicBezTo>
                  <a:cubicBezTo>
                    <a:pt x="2062" y="11175"/>
                    <a:pt x="3804" y="11292"/>
                    <a:pt x="4849" y="11644"/>
                  </a:cubicBezTo>
                  <a:cubicBezTo>
                    <a:pt x="5894" y="11996"/>
                    <a:pt x="6242" y="12583"/>
                    <a:pt x="6068" y="13816"/>
                  </a:cubicBezTo>
                  <a:cubicBezTo>
                    <a:pt x="5894" y="15048"/>
                    <a:pt x="5197" y="16927"/>
                    <a:pt x="4152" y="18335"/>
                  </a:cubicBezTo>
                  <a:cubicBezTo>
                    <a:pt x="3107" y="19744"/>
                    <a:pt x="1713" y="20683"/>
                    <a:pt x="2062" y="21094"/>
                  </a:cubicBezTo>
                  <a:cubicBezTo>
                    <a:pt x="2410" y="21505"/>
                    <a:pt x="4500" y="21388"/>
                    <a:pt x="7984" y="21153"/>
                  </a:cubicBezTo>
                  <a:cubicBezTo>
                    <a:pt x="11468" y="20918"/>
                    <a:pt x="16346" y="20566"/>
                    <a:pt x="21223" y="20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1550342" y="5934245"/>
              <a:ext cx="143407" cy="249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364" fill="norm" stroke="1" extrusionOk="0">
                  <a:moveTo>
                    <a:pt x="19583" y="2350"/>
                  </a:moveTo>
                  <a:cubicBezTo>
                    <a:pt x="20522" y="1624"/>
                    <a:pt x="21461" y="898"/>
                    <a:pt x="21148" y="444"/>
                  </a:cubicBezTo>
                  <a:cubicBezTo>
                    <a:pt x="20835" y="-9"/>
                    <a:pt x="19270" y="-191"/>
                    <a:pt x="15983" y="263"/>
                  </a:cubicBezTo>
                  <a:cubicBezTo>
                    <a:pt x="12696" y="717"/>
                    <a:pt x="7687" y="1806"/>
                    <a:pt x="4557" y="2622"/>
                  </a:cubicBezTo>
                  <a:cubicBezTo>
                    <a:pt x="1426" y="3439"/>
                    <a:pt x="174" y="3984"/>
                    <a:pt x="18" y="4619"/>
                  </a:cubicBezTo>
                  <a:cubicBezTo>
                    <a:pt x="-139" y="5254"/>
                    <a:pt x="800" y="5980"/>
                    <a:pt x="1739" y="6706"/>
                  </a:cubicBezTo>
                  <a:cubicBezTo>
                    <a:pt x="2678" y="7433"/>
                    <a:pt x="3618" y="8159"/>
                    <a:pt x="5652" y="8703"/>
                  </a:cubicBezTo>
                  <a:cubicBezTo>
                    <a:pt x="7687" y="9248"/>
                    <a:pt x="10818" y="9611"/>
                    <a:pt x="12852" y="10155"/>
                  </a:cubicBezTo>
                  <a:cubicBezTo>
                    <a:pt x="14887" y="10700"/>
                    <a:pt x="15826" y="11426"/>
                    <a:pt x="15513" y="13150"/>
                  </a:cubicBezTo>
                  <a:cubicBezTo>
                    <a:pt x="15200" y="14875"/>
                    <a:pt x="13635" y="17597"/>
                    <a:pt x="12070" y="19140"/>
                  </a:cubicBezTo>
                  <a:cubicBezTo>
                    <a:pt x="10504" y="20683"/>
                    <a:pt x="8939" y="21046"/>
                    <a:pt x="7374" y="21227"/>
                  </a:cubicBezTo>
                  <a:cubicBezTo>
                    <a:pt x="5809" y="21409"/>
                    <a:pt x="4244" y="21409"/>
                    <a:pt x="4557" y="21227"/>
                  </a:cubicBezTo>
                  <a:cubicBezTo>
                    <a:pt x="4870" y="21046"/>
                    <a:pt x="7061" y="20683"/>
                    <a:pt x="9252" y="20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727200" y="6152152"/>
              <a:ext cx="889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2000250" y="5955302"/>
              <a:ext cx="127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632"/>
                    <a:pt x="7200" y="13263"/>
                    <a:pt x="3600" y="16863"/>
                  </a:cubicBezTo>
                  <a:cubicBezTo>
                    <a:pt x="0" y="20463"/>
                    <a:pt x="0" y="210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2108200" y="5904451"/>
              <a:ext cx="124664" cy="381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483" fill="norm" stroke="1" extrusionOk="0">
                  <a:moveTo>
                    <a:pt x="0" y="360"/>
                  </a:moveTo>
                  <a:cubicBezTo>
                    <a:pt x="1770" y="122"/>
                    <a:pt x="3541" y="-117"/>
                    <a:pt x="6020" y="62"/>
                  </a:cubicBezTo>
                  <a:cubicBezTo>
                    <a:pt x="8498" y="241"/>
                    <a:pt x="11685" y="838"/>
                    <a:pt x="12925" y="2091"/>
                  </a:cubicBezTo>
                  <a:cubicBezTo>
                    <a:pt x="14164" y="3344"/>
                    <a:pt x="13456" y="5253"/>
                    <a:pt x="12925" y="6864"/>
                  </a:cubicBezTo>
                  <a:cubicBezTo>
                    <a:pt x="12393" y="8475"/>
                    <a:pt x="12039" y="9788"/>
                    <a:pt x="13279" y="11041"/>
                  </a:cubicBezTo>
                  <a:cubicBezTo>
                    <a:pt x="14518" y="12294"/>
                    <a:pt x="17351" y="13487"/>
                    <a:pt x="19121" y="14740"/>
                  </a:cubicBezTo>
                  <a:cubicBezTo>
                    <a:pt x="20892" y="15993"/>
                    <a:pt x="21600" y="17306"/>
                    <a:pt x="19830" y="18440"/>
                  </a:cubicBezTo>
                  <a:cubicBezTo>
                    <a:pt x="18059" y="19574"/>
                    <a:pt x="13810" y="20528"/>
                    <a:pt x="10800" y="21006"/>
                  </a:cubicBezTo>
                  <a:cubicBezTo>
                    <a:pt x="7790" y="21483"/>
                    <a:pt x="6020" y="21483"/>
                    <a:pt x="4249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4084751" y="5901237"/>
              <a:ext cx="131649" cy="353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74" fill="norm" stroke="1" extrusionOk="0">
                  <a:moveTo>
                    <a:pt x="21324" y="2882"/>
                  </a:moveTo>
                  <a:cubicBezTo>
                    <a:pt x="20295" y="2243"/>
                    <a:pt x="19267" y="1604"/>
                    <a:pt x="18238" y="1028"/>
                  </a:cubicBezTo>
                  <a:cubicBezTo>
                    <a:pt x="17210" y="453"/>
                    <a:pt x="16181" y="-58"/>
                    <a:pt x="13781" y="6"/>
                  </a:cubicBezTo>
                  <a:cubicBezTo>
                    <a:pt x="11381" y="70"/>
                    <a:pt x="7610" y="709"/>
                    <a:pt x="5724" y="1731"/>
                  </a:cubicBezTo>
                  <a:cubicBezTo>
                    <a:pt x="3838" y="2754"/>
                    <a:pt x="3838" y="4160"/>
                    <a:pt x="4353" y="5118"/>
                  </a:cubicBezTo>
                  <a:cubicBezTo>
                    <a:pt x="4867" y="6077"/>
                    <a:pt x="5895" y="6588"/>
                    <a:pt x="6753" y="7163"/>
                  </a:cubicBezTo>
                  <a:cubicBezTo>
                    <a:pt x="7610" y="7738"/>
                    <a:pt x="8295" y="8378"/>
                    <a:pt x="7781" y="9080"/>
                  </a:cubicBezTo>
                  <a:cubicBezTo>
                    <a:pt x="7267" y="9783"/>
                    <a:pt x="5553" y="10550"/>
                    <a:pt x="4867" y="11573"/>
                  </a:cubicBezTo>
                  <a:cubicBezTo>
                    <a:pt x="4181" y="12595"/>
                    <a:pt x="4524" y="13873"/>
                    <a:pt x="4181" y="15151"/>
                  </a:cubicBezTo>
                  <a:cubicBezTo>
                    <a:pt x="3838" y="16430"/>
                    <a:pt x="2810" y="17708"/>
                    <a:pt x="1781" y="18794"/>
                  </a:cubicBezTo>
                  <a:cubicBezTo>
                    <a:pt x="753" y="19880"/>
                    <a:pt x="-276" y="20775"/>
                    <a:pt x="67" y="21159"/>
                  </a:cubicBezTo>
                  <a:cubicBezTo>
                    <a:pt x="410" y="21542"/>
                    <a:pt x="2124" y="21414"/>
                    <a:pt x="5895" y="20775"/>
                  </a:cubicBezTo>
                  <a:cubicBezTo>
                    <a:pt x="9667" y="20136"/>
                    <a:pt x="15495" y="18986"/>
                    <a:pt x="21324" y="17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4260850" y="5956481"/>
              <a:ext cx="165100" cy="316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4240"/>
                  </a:moveTo>
                  <a:cubicBezTo>
                    <a:pt x="554" y="3520"/>
                    <a:pt x="1108" y="2800"/>
                    <a:pt x="3738" y="2080"/>
                  </a:cubicBezTo>
                  <a:cubicBezTo>
                    <a:pt x="6369" y="1360"/>
                    <a:pt x="11077" y="640"/>
                    <a:pt x="14123" y="280"/>
                  </a:cubicBezTo>
                  <a:cubicBezTo>
                    <a:pt x="17169" y="-80"/>
                    <a:pt x="18554" y="-80"/>
                    <a:pt x="19662" y="208"/>
                  </a:cubicBezTo>
                  <a:cubicBezTo>
                    <a:pt x="20769" y="496"/>
                    <a:pt x="21600" y="1072"/>
                    <a:pt x="21600" y="2152"/>
                  </a:cubicBezTo>
                  <a:cubicBezTo>
                    <a:pt x="21600" y="3232"/>
                    <a:pt x="20769" y="4816"/>
                    <a:pt x="19246" y="7840"/>
                  </a:cubicBezTo>
                  <a:cubicBezTo>
                    <a:pt x="17723" y="10864"/>
                    <a:pt x="15508" y="15328"/>
                    <a:pt x="13985" y="17848"/>
                  </a:cubicBezTo>
                  <a:cubicBezTo>
                    <a:pt x="12462" y="20368"/>
                    <a:pt x="11631" y="20944"/>
                    <a:pt x="1080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4292600" y="6095002"/>
              <a:ext cx="2032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25" y="16560"/>
                    <a:pt x="5850" y="11520"/>
                    <a:pt x="9450" y="7920"/>
                  </a:cubicBezTo>
                  <a:cubicBezTo>
                    <a:pt x="13050" y="4320"/>
                    <a:pt x="17325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4540250" y="5922339"/>
              <a:ext cx="105065" cy="413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553" fill="norm" stroke="1" extrusionOk="0">
                  <a:moveTo>
                    <a:pt x="7624" y="724"/>
                  </a:moveTo>
                  <a:cubicBezTo>
                    <a:pt x="9318" y="394"/>
                    <a:pt x="11012" y="63"/>
                    <a:pt x="12918" y="8"/>
                  </a:cubicBezTo>
                  <a:cubicBezTo>
                    <a:pt x="14824" y="-47"/>
                    <a:pt x="16941" y="173"/>
                    <a:pt x="18635" y="890"/>
                  </a:cubicBezTo>
                  <a:cubicBezTo>
                    <a:pt x="20329" y="1606"/>
                    <a:pt x="21600" y="2818"/>
                    <a:pt x="20753" y="4196"/>
                  </a:cubicBezTo>
                  <a:cubicBezTo>
                    <a:pt x="19906" y="5573"/>
                    <a:pt x="16941" y="7116"/>
                    <a:pt x="15247" y="8163"/>
                  </a:cubicBezTo>
                  <a:cubicBezTo>
                    <a:pt x="13553" y="9210"/>
                    <a:pt x="13129" y="9761"/>
                    <a:pt x="13765" y="10588"/>
                  </a:cubicBezTo>
                  <a:cubicBezTo>
                    <a:pt x="14400" y="11414"/>
                    <a:pt x="16094" y="12516"/>
                    <a:pt x="16518" y="14004"/>
                  </a:cubicBezTo>
                  <a:cubicBezTo>
                    <a:pt x="16941" y="15492"/>
                    <a:pt x="16094" y="17365"/>
                    <a:pt x="13553" y="18688"/>
                  </a:cubicBezTo>
                  <a:cubicBezTo>
                    <a:pt x="11012" y="20010"/>
                    <a:pt x="6776" y="20782"/>
                    <a:pt x="4235" y="21167"/>
                  </a:cubicBezTo>
                  <a:cubicBezTo>
                    <a:pt x="1694" y="21553"/>
                    <a:pt x="847" y="21553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334822" y="6492141"/>
              <a:ext cx="121773" cy="366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349" fill="norm" stroke="1" extrusionOk="0">
                  <a:moveTo>
                    <a:pt x="20639" y="2021"/>
                  </a:moveTo>
                  <a:cubicBezTo>
                    <a:pt x="21005" y="1404"/>
                    <a:pt x="21371" y="787"/>
                    <a:pt x="20639" y="417"/>
                  </a:cubicBezTo>
                  <a:cubicBezTo>
                    <a:pt x="19907" y="46"/>
                    <a:pt x="18076" y="-77"/>
                    <a:pt x="15147" y="46"/>
                  </a:cubicBezTo>
                  <a:cubicBezTo>
                    <a:pt x="12218" y="170"/>
                    <a:pt x="8191" y="540"/>
                    <a:pt x="5263" y="1034"/>
                  </a:cubicBezTo>
                  <a:cubicBezTo>
                    <a:pt x="2334" y="1528"/>
                    <a:pt x="503" y="2145"/>
                    <a:pt x="1052" y="3379"/>
                  </a:cubicBezTo>
                  <a:cubicBezTo>
                    <a:pt x="1602" y="4613"/>
                    <a:pt x="4530" y="6465"/>
                    <a:pt x="6361" y="8008"/>
                  </a:cubicBezTo>
                  <a:cubicBezTo>
                    <a:pt x="8191" y="9550"/>
                    <a:pt x="8924" y="10785"/>
                    <a:pt x="8557" y="11649"/>
                  </a:cubicBezTo>
                  <a:cubicBezTo>
                    <a:pt x="8191" y="12513"/>
                    <a:pt x="6727" y="13006"/>
                    <a:pt x="5079" y="13315"/>
                  </a:cubicBezTo>
                  <a:cubicBezTo>
                    <a:pt x="3432" y="13624"/>
                    <a:pt x="1602" y="13747"/>
                    <a:pt x="686" y="13500"/>
                  </a:cubicBezTo>
                  <a:cubicBezTo>
                    <a:pt x="-229" y="13253"/>
                    <a:pt x="-229" y="12636"/>
                    <a:pt x="686" y="12451"/>
                  </a:cubicBezTo>
                  <a:cubicBezTo>
                    <a:pt x="1602" y="12266"/>
                    <a:pt x="3432" y="12513"/>
                    <a:pt x="4530" y="12945"/>
                  </a:cubicBezTo>
                  <a:cubicBezTo>
                    <a:pt x="5629" y="13377"/>
                    <a:pt x="5995" y="13994"/>
                    <a:pt x="5629" y="14920"/>
                  </a:cubicBezTo>
                  <a:cubicBezTo>
                    <a:pt x="5263" y="15845"/>
                    <a:pt x="4164" y="17080"/>
                    <a:pt x="3249" y="18252"/>
                  </a:cubicBezTo>
                  <a:cubicBezTo>
                    <a:pt x="2334" y="19425"/>
                    <a:pt x="1602" y="20536"/>
                    <a:pt x="2334" y="21029"/>
                  </a:cubicBezTo>
                  <a:cubicBezTo>
                    <a:pt x="3066" y="21523"/>
                    <a:pt x="5263" y="21400"/>
                    <a:pt x="8191" y="20968"/>
                  </a:cubicBezTo>
                  <a:cubicBezTo>
                    <a:pt x="11120" y="20536"/>
                    <a:pt x="14781" y="19795"/>
                    <a:pt x="18442" y="19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537093" y="6589084"/>
              <a:ext cx="120257" cy="237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302" fill="norm" stroke="1" extrusionOk="0">
                  <a:moveTo>
                    <a:pt x="20800" y="1246"/>
                  </a:moveTo>
                  <a:cubicBezTo>
                    <a:pt x="19336" y="678"/>
                    <a:pt x="17871" y="109"/>
                    <a:pt x="16224" y="15"/>
                  </a:cubicBezTo>
                  <a:cubicBezTo>
                    <a:pt x="14576" y="-80"/>
                    <a:pt x="12746" y="299"/>
                    <a:pt x="10000" y="1057"/>
                  </a:cubicBezTo>
                  <a:cubicBezTo>
                    <a:pt x="7254" y="1815"/>
                    <a:pt x="3593" y="2952"/>
                    <a:pt x="1580" y="3994"/>
                  </a:cubicBezTo>
                  <a:cubicBezTo>
                    <a:pt x="-434" y="5036"/>
                    <a:pt x="-800" y="5983"/>
                    <a:pt x="2129" y="7594"/>
                  </a:cubicBezTo>
                  <a:cubicBezTo>
                    <a:pt x="5058" y="9204"/>
                    <a:pt x="11281" y="11478"/>
                    <a:pt x="14942" y="12994"/>
                  </a:cubicBezTo>
                  <a:cubicBezTo>
                    <a:pt x="18603" y="14509"/>
                    <a:pt x="19702" y="15267"/>
                    <a:pt x="19336" y="16594"/>
                  </a:cubicBezTo>
                  <a:cubicBezTo>
                    <a:pt x="18969" y="17920"/>
                    <a:pt x="17139" y="19815"/>
                    <a:pt x="15308" y="20667"/>
                  </a:cubicBezTo>
                  <a:cubicBezTo>
                    <a:pt x="13478" y="21520"/>
                    <a:pt x="11647" y="21331"/>
                    <a:pt x="9817" y="21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581150" y="6571957"/>
              <a:ext cx="196850" cy="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2090" y="12126"/>
                    <a:pt x="4181" y="4168"/>
                    <a:pt x="7781" y="1326"/>
                  </a:cubicBezTo>
                  <a:cubicBezTo>
                    <a:pt x="11381" y="-1516"/>
                    <a:pt x="16490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739900" y="6806202"/>
              <a:ext cx="698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1948886" y="6578107"/>
              <a:ext cx="102699" cy="297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563" fill="norm" stroke="1" extrusionOk="0">
                  <a:moveTo>
                    <a:pt x="1411" y="4099"/>
                  </a:moveTo>
                  <a:cubicBezTo>
                    <a:pt x="547" y="3333"/>
                    <a:pt x="-317" y="2567"/>
                    <a:pt x="115" y="1954"/>
                  </a:cubicBezTo>
                  <a:cubicBezTo>
                    <a:pt x="547" y="1342"/>
                    <a:pt x="2275" y="882"/>
                    <a:pt x="4219" y="576"/>
                  </a:cubicBezTo>
                  <a:cubicBezTo>
                    <a:pt x="6163" y="269"/>
                    <a:pt x="8323" y="116"/>
                    <a:pt x="10915" y="40"/>
                  </a:cubicBezTo>
                  <a:cubicBezTo>
                    <a:pt x="13507" y="-37"/>
                    <a:pt x="16531" y="-37"/>
                    <a:pt x="18475" y="346"/>
                  </a:cubicBezTo>
                  <a:cubicBezTo>
                    <a:pt x="20419" y="729"/>
                    <a:pt x="21283" y="1495"/>
                    <a:pt x="20851" y="3946"/>
                  </a:cubicBezTo>
                  <a:cubicBezTo>
                    <a:pt x="20419" y="6397"/>
                    <a:pt x="18691" y="10533"/>
                    <a:pt x="17827" y="13750"/>
                  </a:cubicBezTo>
                  <a:cubicBezTo>
                    <a:pt x="16963" y="16967"/>
                    <a:pt x="16963" y="19265"/>
                    <a:pt x="16963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1973397" y="6717302"/>
              <a:ext cx="134803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600" fill="norm" stroke="1" extrusionOk="0">
                  <a:moveTo>
                    <a:pt x="228" y="21600"/>
                  </a:moveTo>
                  <a:cubicBezTo>
                    <a:pt x="-105" y="18327"/>
                    <a:pt x="-437" y="15055"/>
                    <a:pt x="2055" y="12109"/>
                  </a:cubicBezTo>
                  <a:cubicBezTo>
                    <a:pt x="4548" y="9164"/>
                    <a:pt x="9865" y="6545"/>
                    <a:pt x="13520" y="4582"/>
                  </a:cubicBezTo>
                  <a:cubicBezTo>
                    <a:pt x="17175" y="2618"/>
                    <a:pt x="19169" y="1309"/>
                    <a:pt x="211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2165350" y="6503153"/>
              <a:ext cx="93687" cy="39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504" fill="norm" stroke="1" extrusionOk="0">
                  <a:moveTo>
                    <a:pt x="0" y="1298"/>
                  </a:moveTo>
                  <a:cubicBezTo>
                    <a:pt x="1409" y="833"/>
                    <a:pt x="2817" y="369"/>
                    <a:pt x="4696" y="136"/>
                  </a:cubicBezTo>
                  <a:cubicBezTo>
                    <a:pt x="6574" y="-96"/>
                    <a:pt x="8922" y="-96"/>
                    <a:pt x="11035" y="659"/>
                  </a:cubicBezTo>
                  <a:cubicBezTo>
                    <a:pt x="13148" y="1414"/>
                    <a:pt x="15026" y="2923"/>
                    <a:pt x="14322" y="4607"/>
                  </a:cubicBezTo>
                  <a:cubicBezTo>
                    <a:pt x="13617" y="6291"/>
                    <a:pt x="10330" y="8149"/>
                    <a:pt x="8922" y="9659"/>
                  </a:cubicBezTo>
                  <a:cubicBezTo>
                    <a:pt x="7513" y="11169"/>
                    <a:pt x="7983" y="12330"/>
                    <a:pt x="10096" y="13317"/>
                  </a:cubicBezTo>
                  <a:cubicBezTo>
                    <a:pt x="12209" y="14304"/>
                    <a:pt x="15965" y="15117"/>
                    <a:pt x="18313" y="15814"/>
                  </a:cubicBezTo>
                  <a:cubicBezTo>
                    <a:pt x="20661" y="16510"/>
                    <a:pt x="21600" y="17091"/>
                    <a:pt x="19957" y="18020"/>
                  </a:cubicBezTo>
                  <a:cubicBezTo>
                    <a:pt x="18313" y="18949"/>
                    <a:pt x="14087" y="20227"/>
                    <a:pt x="9861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4089404" y="6506541"/>
              <a:ext cx="152397" cy="34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23" fill="norm" stroke="1" extrusionOk="0">
                  <a:moveTo>
                    <a:pt x="14203" y="2807"/>
                  </a:moveTo>
                  <a:cubicBezTo>
                    <a:pt x="14203" y="2156"/>
                    <a:pt x="14203" y="1505"/>
                    <a:pt x="13611" y="985"/>
                  </a:cubicBezTo>
                  <a:cubicBezTo>
                    <a:pt x="13019" y="464"/>
                    <a:pt x="11836" y="74"/>
                    <a:pt x="10504" y="9"/>
                  </a:cubicBezTo>
                  <a:cubicBezTo>
                    <a:pt x="9172" y="-56"/>
                    <a:pt x="7693" y="204"/>
                    <a:pt x="6214" y="1245"/>
                  </a:cubicBezTo>
                  <a:cubicBezTo>
                    <a:pt x="4734" y="2286"/>
                    <a:pt x="3255" y="4108"/>
                    <a:pt x="3107" y="6060"/>
                  </a:cubicBezTo>
                  <a:cubicBezTo>
                    <a:pt x="2959" y="8011"/>
                    <a:pt x="4142" y="10093"/>
                    <a:pt x="4438" y="11460"/>
                  </a:cubicBezTo>
                  <a:cubicBezTo>
                    <a:pt x="4734" y="12826"/>
                    <a:pt x="4142" y="13477"/>
                    <a:pt x="3107" y="13867"/>
                  </a:cubicBezTo>
                  <a:cubicBezTo>
                    <a:pt x="2071" y="14257"/>
                    <a:pt x="592" y="14387"/>
                    <a:pt x="148" y="14127"/>
                  </a:cubicBezTo>
                  <a:cubicBezTo>
                    <a:pt x="-296" y="13867"/>
                    <a:pt x="296" y="13216"/>
                    <a:pt x="1479" y="12956"/>
                  </a:cubicBezTo>
                  <a:cubicBezTo>
                    <a:pt x="2663" y="12696"/>
                    <a:pt x="4438" y="12826"/>
                    <a:pt x="5622" y="13216"/>
                  </a:cubicBezTo>
                  <a:cubicBezTo>
                    <a:pt x="6805" y="13607"/>
                    <a:pt x="7397" y="14257"/>
                    <a:pt x="7101" y="15233"/>
                  </a:cubicBezTo>
                  <a:cubicBezTo>
                    <a:pt x="6805" y="16209"/>
                    <a:pt x="5622" y="17510"/>
                    <a:pt x="4290" y="18616"/>
                  </a:cubicBezTo>
                  <a:cubicBezTo>
                    <a:pt x="2959" y="19722"/>
                    <a:pt x="1479" y="20633"/>
                    <a:pt x="1627" y="21089"/>
                  </a:cubicBezTo>
                  <a:cubicBezTo>
                    <a:pt x="1775" y="21544"/>
                    <a:pt x="3551" y="21544"/>
                    <a:pt x="7101" y="21024"/>
                  </a:cubicBezTo>
                  <a:cubicBezTo>
                    <a:pt x="10652" y="20503"/>
                    <a:pt x="15978" y="19462"/>
                    <a:pt x="21304" y="18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4305300" y="6603002"/>
              <a:ext cx="190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000"/>
                    <a:pt x="4800" y="12000"/>
                    <a:pt x="8400" y="15600"/>
                  </a:cubicBezTo>
                  <a:cubicBezTo>
                    <a:pt x="12000" y="19200"/>
                    <a:pt x="16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4425950" y="6508697"/>
              <a:ext cx="116017" cy="34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540" fill="norm" stroke="1" extrusionOk="0">
                  <a:moveTo>
                    <a:pt x="1157" y="1140"/>
                  </a:moveTo>
                  <a:cubicBezTo>
                    <a:pt x="2314" y="607"/>
                    <a:pt x="3471" y="73"/>
                    <a:pt x="6364" y="7"/>
                  </a:cubicBezTo>
                  <a:cubicBezTo>
                    <a:pt x="9257" y="-60"/>
                    <a:pt x="13886" y="340"/>
                    <a:pt x="16971" y="1273"/>
                  </a:cubicBezTo>
                  <a:cubicBezTo>
                    <a:pt x="20057" y="2207"/>
                    <a:pt x="21600" y="3673"/>
                    <a:pt x="21021" y="4940"/>
                  </a:cubicBezTo>
                  <a:cubicBezTo>
                    <a:pt x="20443" y="6207"/>
                    <a:pt x="17743" y="7273"/>
                    <a:pt x="15621" y="8007"/>
                  </a:cubicBezTo>
                  <a:cubicBezTo>
                    <a:pt x="13500" y="8740"/>
                    <a:pt x="11957" y="9140"/>
                    <a:pt x="11186" y="9673"/>
                  </a:cubicBezTo>
                  <a:cubicBezTo>
                    <a:pt x="10414" y="10207"/>
                    <a:pt x="10414" y="10873"/>
                    <a:pt x="11379" y="12140"/>
                  </a:cubicBezTo>
                  <a:cubicBezTo>
                    <a:pt x="12343" y="13407"/>
                    <a:pt x="14271" y="15273"/>
                    <a:pt x="12536" y="16940"/>
                  </a:cubicBezTo>
                  <a:cubicBezTo>
                    <a:pt x="10800" y="18607"/>
                    <a:pt x="5400" y="20073"/>
                    <a:pt x="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1309806" y="7070650"/>
              <a:ext cx="112595" cy="32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379" fill="norm" stroke="1" extrusionOk="0">
                  <a:moveTo>
                    <a:pt x="21278" y="3911"/>
                  </a:moveTo>
                  <a:cubicBezTo>
                    <a:pt x="21278" y="3215"/>
                    <a:pt x="21278" y="2518"/>
                    <a:pt x="21078" y="1821"/>
                  </a:cubicBezTo>
                  <a:cubicBezTo>
                    <a:pt x="20878" y="1124"/>
                    <a:pt x="20478" y="427"/>
                    <a:pt x="18278" y="149"/>
                  </a:cubicBezTo>
                  <a:cubicBezTo>
                    <a:pt x="16078" y="-130"/>
                    <a:pt x="12078" y="9"/>
                    <a:pt x="9478" y="358"/>
                  </a:cubicBezTo>
                  <a:cubicBezTo>
                    <a:pt x="6878" y="706"/>
                    <a:pt x="5678" y="1264"/>
                    <a:pt x="6278" y="2936"/>
                  </a:cubicBezTo>
                  <a:cubicBezTo>
                    <a:pt x="6878" y="4608"/>
                    <a:pt x="9278" y="7395"/>
                    <a:pt x="10678" y="9207"/>
                  </a:cubicBezTo>
                  <a:cubicBezTo>
                    <a:pt x="12078" y="11018"/>
                    <a:pt x="12478" y="11855"/>
                    <a:pt x="11878" y="12551"/>
                  </a:cubicBezTo>
                  <a:cubicBezTo>
                    <a:pt x="11278" y="13248"/>
                    <a:pt x="9678" y="13805"/>
                    <a:pt x="7878" y="14224"/>
                  </a:cubicBezTo>
                  <a:cubicBezTo>
                    <a:pt x="6078" y="14642"/>
                    <a:pt x="4078" y="14920"/>
                    <a:pt x="2478" y="14781"/>
                  </a:cubicBezTo>
                  <a:cubicBezTo>
                    <a:pt x="878" y="14642"/>
                    <a:pt x="-322" y="14084"/>
                    <a:pt x="78" y="13736"/>
                  </a:cubicBezTo>
                  <a:cubicBezTo>
                    <a:pt x="478" y="13387"/>
                    <a:pt x="2478" y="13248"/>
                    <a:pt x="4078" y="13457"/>
                  </a:cubicBezTo>
                  <a:cubicBezTo>
                    <a:pt x="5678" y="13666"/>
                    <a:pt x="6878" y="14224"/>
                    <a:pt x="7678" y="14851"/>
                  </a:cubicBezTo>
                  <a:cubicBezTo>
                    <a:pt x="8478" y="15478"/>
                    <a:pt x="8878" y="16175"/>
                    <a:pt x="8078" y="17289"/>
                  </a:cubicBezTo>
                  <a:cubicBezTo>
                    <a:pt x="7278" y="18404"/>
                    <a:pt x="5278" y="19937"/>
                    <a:pt x="5278" y="20704"/>
                  </a:cubicBezTo>
                  <a:cubicBezTo>
                    <a:pt x="5278" y="21470"/>
                    <a:pt x="7278" y="21470"/>
                    <a:pt x="9478" y="21261"/>
                  </a:cubicBezTo>
                  <a:cubicBezTo>
                    <a:pt x="11678" y="21052"/>
                    <a:pt x="14078" y="20634"/>
                    <a:pt x="16478" y="20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1504950" y="7134406"/>
              <a:ext cx="132354" cy="224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87" fill="norm" stroke="1" extrusionOk="0">
                  <a:moveTo>
                    <a:pt x="0" y="191"/>
                  </a:moveTo>
                  <a:cubicBezTo>
                    <a:pt x="5486" y="-11"/>
                    <a:pt x="10971" y="-213"/>
                    <a:pt x="14914" y="494"/>
                  </a:cubicBezTo>
                  <a:cubicBezTo>
                    <a:pt x="18857" y="1200"/>
                    <a:pt x="21257" y="2815"/>
                    <a:pt x="21429" y="5944"/>
                  </a:cubicBezTo>
                  <a:cubicBezTo>
                    <a:pt x="21600" y="9073"/>
                    <a:pt x="19543" y="13716"/>
                    <a:pt x="18514" y="16542"/>
                  </a:cubicBezTo>
                  <a:cubicBezTo>
                    <a:pt x="17486" y="19368"/>
                    <a:pt x="17486" y="20378"/>
                    <a:pt x="17486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1521554" y="7263402"/>
              <a:ext cx="15484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088" y="21600"/>
                  </a:moveTo>
                  <a:cubicBezTo>
                    <a:pt x="921" y="18720"/>
                    <a:pt x="-247" y="15840"/>
                    <a:pt x="45" y="13320"/>
                  </a:cubicBezTo>
                  <a:cubicBezTo>
                    <a:pt x="337" y="10800"/>
                    <a:pt x="2088" y="8640"/>
                    <a:pt x="5883" y="6480"/>
                  </a:cubicBezTo>
                  <a:cubicBezTo>
                    <a:pt x="9677" y="4320"/>
                    <a:pt x="15515" y="216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733550" y="7333252"/>
              <a:ext cx="571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1898599" y="7206252"/>
              <a:ext cx="2545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3744"/>
                    <a:pt x="3363" y="7488"/>
                    <a:pt x="870" y="11088"/>
                  </a:cubicBezTo>
                  <a:cubicBezTo>
                    <a:pt x="-1622" y="14688"/>
                    <a:pt x="1701" y="18144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1987550" y="7072902"/>
              <a:ext cx="7384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600" fill="norm" stroke="1" extrusionOk="0">
                  <a:moveTo>
                    <a:pt x="0" y="0"/>
                  </a:moveTo>
                  <a:cubicBezTo>
                    <a:pt x="3000" y="0"/>
                    <a:pt x="6000" y="0"/>
                    <a:pt x="9300" y="733"/>
                  </a:cubicBezTo>
                  <a:cubicBezTo>
                    <a:pt x="12600" y="1467"/>
                    <a:pt x="16200" y="2933"/>
                    <a:pt x="15600" y="4600"/>
                  </a:cubicBezTo>
                  <a:cubicBezTo>
                    <a:pt x="15000" y="6267"/>
                    <a:pt x="10200" y="8133"/>
                    <a:pt x="7500" y="9400"/>
                  </a:cubicBezTo>
                  <a:cubicBezTo>
                    <a:pt x="4800" y="10667"/>
                    <a:pt x="4200" y="11333"/>
                    <a:pt x="6900" y="12400"/>
                  </a:cubicBezTo>
                  <a:cubicBezTo>
                    <a:pt x="9600" y="13467"/>
                    <a:pt x="15600" y="14933"/>
                    <a:pt x="18600" y="16000"/>
                  </a:cubicBezTo>
                  <a:cubicBezTo>
                    <a:pt x="21600" y="17067"/>
                    <a:pt x="21600" y="17733"/>
                    <a:pt x="19200" y="18600"/>
                  </a:cubicBezTo>
                  <a:cubicBezTo>
                    <a:pt x="16800" y="19467"/>
                    <a:pt x="12000" y="20533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4023697" y="7064065"/>
              <a:ext cx="97454" cy="30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51" fill="norm" stroke="1" extrusionOk="0">
                  <a:moveTo>
                    <a:pt x="21159" y="1516"/>
                  </a:moveTo>
                  <a:cubicBezTo>
                    <a:pt x="19780" y="920"/>
                    <a:pt x="18402" y="324"/>
                    <a:pt x="16563" y="100"/>
                  </a:cubicBezTo>
                  <a:cubicBezTo>
                    <a:pt x="14725" y="-123"/>
                    <a:pt x="12427" y="26"/>
                    <a:pt x="10819" y="547"/>
                  </a:cubicBezTo>
                  <a:cubicBezTo>
                    <a:pt x="9210" y="1069"/>
                    <a:pt x="8291" y="1963"/>
                    <a:pt x="8291" y="3601"/>
                  </a:cubicBezTo>
                  <a:cubicBezTo>
                    <a:pt x="8291" y="5240"/>
                    <a:pt x="9210" y="7623"/>
                    <a:pt x="9210" y="9187"/>
                  </a:cubicBezTo>
                  <a:cubicBezTo>
                    <a:pt x="9210" y="10751"/>
                    <a:pt x="8291" y="11496"/>
                    <a:pt x="6682" y="12092"/>
                  </a:cubicBezTo>
                  <a:cubicBezTo>
                    <a:pt x="5074" y="12688"/>
                    <a:pt x="2776" y="13135"/>
                    <a:pt x="1397" y="12986"/>
                  </a:cubicBezTo>
                  <a:cubicBezTo>
                    <a:pt x="19" y="12837"/>
                    <a:pt x="-441" y="12092"/>
                    <a:pt x="478" y="11869"/>
                  </a:cubicBezTo>
                  <a:cubicBezTo>
                    <a:pt x="1397" y="11645"/>
                    <a:pt x="3695" y="11943"/>
                    <a:pt x="5074" y="12539"/>
                  </a:cubicBezTo>
                  <a:cubicBezTo>
                    <a:pt x="6453" y="13135"/>
                    <a:pt x="6912" y="14029"/>
                    <a:pt x="6912" y="15220"/>
                  </a:cubicBezTo>
                  <a:cubicBezTo>
                    <a:pt x="6912" y="16412"/>
                    <a:pt x="6453" y="17902"/>
                    <a:pt x="5993" y="19019"/>
                  </a:cubicBezTo>
                  <a:cubicBezTo>
                    <a:pt x="5533" y="20136"/>
                    <a:pt x="5074" y="20881"/>
                    <a:pt x="6223" y="21179"/>
                  </a:cubicBezTo>
                  <a:cubicBezTo>
                    <a:pt x="7372" y="21477"/>
                    <a:pt x="10129" y="21328"/>
                    <a:pt x="12887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4252768" y="7098302"/>
              <a:ext cx="65233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600" fill="norm" stroke="1" extrusionOk="0">
                  <a:moveTo>
                    <a:pt x="20802" y="0"/>
                  </a:moveTo>
                  <a:cubicBezTo>
                    <a:pt x="17427" y="0"/>
                    <a:pt x="14052" y="0"/>
                    <a:pt x="10002" y="720"/>
                  </a:cubicBezTo>
                  <a:cubicBezTo>
                    <a:pt x="5952" y="1440"/>
                    <a:pt x="1227" y="2880"/>
                    <a:pt x="214" y="4526"/>
                  </a:cubicBezTo>
                  <a:cubicBezTo>
                    <a:pt x="-798" y="6171"/>
                    <a:pt x="1902" y="8023"/>
                    <a:pt x="5614" y="9771"/>
                  </a:cubicBezTo>
                  <a:cubicBezTo>
                    <a:pt x="9327" y="11520"/>
                    <a:pt x="14052" y="13166"/>
                    <a:pt x="16752" y="14503"/>
                  </a:cubicBezTo>
                  <a:cubicBezTo>
                    <a:pt x="19452" y="15840"/>
                    <a:pt x="20127" y="16869"/>
                    <a:pt x="20127" y="17897"/>
                  </a:cubicBezTo>
                  <a:cubicBezTo>
                    <a:pt x="20127" y="18926"/>
                    <a:pt x="19452" y="19954"/>
                    <a:pt x="17427" y="20571"/>
                  </a:cubicBezTo>
                  <a:cubicBezTo>
                    <a:pt x="15402" y="21189"/>
                    <a:pt x="12027" y="21394"/>
                    <a:pt x="86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4305300" y="7076574"/>
              <a:ext cx="1460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635" y="12302"/>
                    <a:pt x="11270" y="4448"/>
                    <a:pt x="14870" y="1502"/>
                  </a:cubicBezTo>
                  <a:cubicBezTo>
                    <a:pt x="18470" y="-1443"/>
                    <a:pt x="2003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4521199" y="7016694"/>
              <a:ext cx="89568" cy="373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546" fill="norm" stroke="1" extrusionOk="0">
                  <a:moveTo>
                    <a:pt x="0" y="678"/>
                  </a:moveTo>
                  <a:cubicBezTo>
                    <a:pt x="2455" y="312"/>
                    <a:pt x="4909" y="-54"/>
                    <a:pt x="8591" y="7"/>
                  </a:cubicBezTo>
                  <a:cubicBezTo>
                    <a:pt x="12273" y="68"/>
                    <a:pt x="17182" y="556"/>
                    <a:pt x="18655" y="1899"/>
                  </a:cubicBezTo>
                  <a:cubicBezTo>
                    <a:pt x="20127" y="3241"/>
                    <a:pt x="18164" y="5438"/>
                    <a:pt x="16445" y="6841"/>
                  </a:cubicBezTo>
                  <a:cubicBezTo>
                    <a:pt x="14727" y="8244"/>
                    <a:pt x="13255" y="8854"/>
                    <a:pt x="12273" y="9709"/>
                  </a:cubicBezTo>
                  <a:cubicBezTo>
                    <a:pt x="11291" y="10563"/>
                    <a:pt x="10800" y="11661"/>
                    <a:pt x="12273" y="12943"/>
                  </a:cubicBezTo>
                  <a:cubicBezTo>
                    <a:pt x="13745" y="14224"/>
                    <a:pt x="17182" y="15688"/>
                    <a:pt x="19145" y="16726"/>
                  </a:cubicBezTo>
                  <a:cubicBezTo>
                    <a:pt x="21109" y="17763"/>
                    <a:pt x="21600" y="18373"/>
                    <a:pt x="18900" y="19105"/>
                  </a:cubicBezTo>
                  <a:cubicBezTo>
                    <a:pt x="16200" y="19838"/>
                    <a:pt x="10309" y="20692"/>
                    <a:pt x="4418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1284022" y="7601703"/>
              <a:ext cx="112978" cy="38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37" fill="norm" stroke="1" extrusionOk="0">
                  <a:moveTo>
                    <a:pt x="21350" y="1318"/>
                  </a:moveTo>
                  <a:cubicBezTo>
                    <a:pt x="19750" y="846"/>
                    <a:pt x="18150" y="374"/>
                    <a:pt x="16350" y="138"/>
                  </a:cubicBezTo>
                  <a:cubicBezTo>
                    <a:pt x="14550" y="-98"/>
                    <a:pt x="12550" y="-98"/>
                    <a:pt x="10950" y="669"/>
                  </a:cubicBezTo>
                  <a:cubicBezTo>
                    <a:pt x="9350" y="1436"/>
                    <a:pt x="8150" y="2971"/>
                    <a:pt x="8350" y="4387"/>
                  </a:cubicBezTo>
                  <a:cubicBezTo>
                    <a:pt x="8550" y="5804"/>
                    <a:pt x="10150" y="7102"/>
                    <a:pt x="10750" y="8341"/>
                  </a:cubicBezTo>
                  <a:cubicBezTo>
                    <a:pt x="11350" y="9581"/>
                    <a:pt x="10950" y="10761"/>
                    <a:pt x="9950" y="11587"/>
                  </a:cubicBezTo>
                  <a:cubicBezTo>
                    <a:pt x="8950" y="12413"/>
                    <a:pt x="7350" y="12886"/>
                    <a:pt x="5550" y="13181"/>
                  </a:cubicBezTo>
                  <a:cubicBezTo>
                    <a:pt x="3750" y="13476"/>
                    <a:pt x="1750" y="13594"/>
                    <a:pt x="750" y="13358"/>
                  </a:cubicBezTo>
                  <a:cubicBezTo>
                    <a:pt x="-250" y="13122"/>
                    <a:pt x="-250" y="12532"/>
                    <a:pt x="750" y="12236"/>
                  </a:cubicBezTo>
                  <a:cubicBezTo>
                    <a:pt x="1750" y="11941"/>
                    <a:pt x="3750" y="11941"/>
                    <a:pt x="5550" y="12118"/>
                  </a:cubicBezTo>
                  <a:cubicBezTo>
                    <a:pt x="7350" y="12295"/>
                    <a:pt x="8950" y="12650"/>
                    <a:pt x="9750" y="13122"/>
                  </a:cubicBezTo>
                  <a:cubicBezTo>
                    <a:pt x="10550" y="13594"/>
                    <a:pt x="10550" y="14184"/>
                    <a:pt x="9150" y="15305"/>
                  </a:cubicBezTo>
                  <a:cubicBezTo>
                    <a:pt x="7750" y="16427"/>
                    <a:pt x="4950" y="18079"/>
                    <a:pt x="3550" y="19200"/>
                  </a:cubicBezTo>
                  <a:cubicBezTo>
                    <a:pt x="2150" y="20322"/>
                    <a:pt x="2150" y="20912"/>
                    <a:pt x="3750" y="21207"/>
                  </a:cubicBezTo>
                  <a:cubicBezTo>
                    <a:pt x="5350" y="21502"/>
                    <a:pt x="8550" y="21502"/>
                    <a:pt x="11750" y="21266"/>
                  </a:cubicBezTo>
                  <a:cubicBezTo>
                    <a:pt x="14950" y="21030"/>
                    <a:pt x="18150" y="20558"/>
                    <a:pt x="21350" y="20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1460500" y="7697156"/>
              <a:ext cx="116032" cy="309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464" fill="norm" stroke="1" extrusionOk="0">
                  <a:moveTo>
                    <a:pt x="0" y="2068"/>
                  </a:moveTo>
                  <a:cubicBezTo>
                    <a:pt x="3471" y="1333"/>
                    <a:pt x="6943" y="599"/>
                    <a:pt x="10029" y="231"/>
                  </a:cubicBezTo>
                  <a:cubicBezTo>
                    <a:pt x="13114" y="-136"/>
                    <a:pt x="15814" y="-136"/>
                    <a:pt x="17936" y="746"/>
                  </a:cubicBezTo>
                  <a:cubicBezTo>
                    <a:pt x="20057" y="1627"/>
                    <a:pt x="21600" y="3391"/>
                    <a:pt x="21021" y="6035"/>
                  </a:cubicBezTo>
                  <a:cubicBezTo>
                    <a:pt x="20443" y="8680"/>
                    <a:pt x="17743" y="12207"/>
                    <a:pt x="16393" y="14925"/>
                  </a:cubicBezTo>
                  <a:cubicBezTo>
                    <a:pt x="15043" y="17644"/>
                    <a:pt x="15043" y="19554"/>
                    <a:pt x="15043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504950" y="7853952"/>
              <a:ext cx="133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1663700" y="7923802"/>
              <a:ext cx="635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1839700" y="7724435"/>
              <a:ext cx="78794" cy="281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2" h="21469" fill="norm" stroke="1" extrusionOk="0">
                  <a:moveTo>
                    <a:pt x="18279" y="2609"/>
                  </a:moveTo>
                  <a:cubicBezTo>
                    <a:pt x="17739" y="1803"/>
                    <a:pt x="17199" y="997"/>
                    <a:pt x="15309" y="514"/>
                  </a:cubicBezTo>
                  <a:cubicBezTo>
                    <a:pt x="13419" y="30"/>
                    <a:pt x="10179" y="-131"/>
                    <a:pt x="7479" y="111"/>
                  </a:cubicBezTo>
                  <a:cubicBezTo>
                    <a:pt x="4779" y="353"/>
                    <a:pt x="2619" y="997"/>
                    <a:pt x="1269" y="2287"/>
                  </a:cubicBezTo>
                  <a:cubicBezTo>
                    <a:pt x="-81" y="3576"/>
                    <a:pt x="-621" y="5511"/>
                    <a:pt x="999" y="7042"/>
                  </a:cubicBezTo>
                  <a:cubicBezTo>
                    <a:pt x="2619" y="8573"/>
                    <a:pt x="6399" y="9702"/>
                    <a:pt x="9909" y="10911"/>
                  </a:cubicBezTo>
                  <a:cubicBezTo>
                    <a:pt x="13419" y="12120"/>
                    <a:pt x="16659" y="13409"/>
                    <a:pt x="18549" y="14538"/>
                  </a:cubicBezTo>
                  <a:cubicBezTo>
                    <a:pt x="20439" y="15666"/>
                    <a:pt x="20979" y="16633"/>
                    <a:pt x="18009" y="17762"/>
                  </a:cubicBezTo>
                  <a:cubicBezTo>
                    <a:pt x="15039" y="18890"/>
                    <a:pt x="8559" y="20179"/>
                    <a:pt x="5049" y="20824"/>
                  </a:cubicBezTo>
                  <a:cubicBezTo>
                    <a:pt x="1539" y="21469"/>
                    <a:pt x="999" y="21469"/>
                    <a:pt x="459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866899" y="7701552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4400"/>
                    <a:pt x="7488" y="7200"/>
                    <a:pt x="11088" y="3600"/>
                  </a:cubicBezTo>
                  <a:cubicBezTo>
                    <a:pt x="14688" y="0"/>
                    <a:pt x="1814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2101849" y="7625352"/>
              <a:ext cx="85439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600" fill="norm" stroke="1" extrusionOk="0">
                  <a:moveTo>
                    <a:pt x="1543" y="0"/>
                  </a:moveTo>
                  <a:cubicBezTo>
                    <a:pt x="4114" y="109"/>
                    <a:pt x="6686" y="218"/>
                    <a:pt x="9000" y="1255"/>
                  </a:cubicBezTo>
                  <a:cubicBezTo>
                    <a:pt x="11314" y="2291"/>
                    <a:pt x="13371" y="4255"/>
                    <a:pt x="14143" y="5782"/>
                  </a:cubicBezTo>
                  <a:cubicBezTo>
                    <a:pt x="14914" y="7309"/>
                    <a:pt x="14400" y="8400"/>
                    <a:pt x="13371" y="9164"/>
                  </a:cubicBezTo>
                  <a:cubicBezTo>
                    <a:pt x="12343" y="9927"/>
                    <a:pt x="10800" y="10364"/>
                    <a:pt x="10286" y="11127"/>
                  </a:cubicBezTo>
                  <a:cubicBezTo>
                    <a:pt x="9771" y="11891"/>
                    <a:pt x="10286" y="12982"/>
                    <a:pt x="12600" y="14018"/>
                  </a:cubicBezTo>
                  <a:cubicBezTo>
                    <a:pt x="14914" y="15055"/>
                    <a:pt x="19029" y="16036"/>
                    <a:pt x="20314" y="17073"/>
                  </a:cubicBezTo>
                  <a:cubicBezTo>
                    <a:pt x="21600" y="18109"/>
                    <a:pt x="20057" y="19200"/>
                    <a:pt x="16200" y="19964"/>
                  </a:cubicBezTo>
                  <a:cubicBezTo>
                    <a:pt x="12343" y="20727"/>
                    <a:pt x="6171" y="21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4024768" y="7665102"/>
              <a:ext cx="159883" cy="361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44" fill="norm" stroke="1" extrusionOk="0">
                  <a:moveTo>
                    <a:pt x="21468" y="2916"/>
                  </a:moveTo>
                  <a:cubicBezTo>
                    <a:pt x="19763" y="1911"/>
                    <a:pt x="18057" y="907"/>
                    <a:pt x="16494" y="404"/>
                  </a:cubicBezTo>
                  <a:cubicBezTo>
                    <a:pt x="14931" y="-98"/>
                    <a:pt x="13510" y="-98"/>
                    <a:pt x="12515" y="216"/>
                  </a:cubicBezTo>
                  <a:cubicBezTo>
                    <a:pt x="11521" y="530"/>
                    <a:pt x="10952" y="1158"/>
                    <a:pt x="11379" y="2602"/>
                  </a:cubicBezTo>
                  <a:cubicBezTo>
                    <a:pt x="11805" y="4046"/>
                    <a:pt x="13226" y="6307"/>
                    <a:pt x="14221" y="8128"/>
                  </a:cubicBezTo>
                  <a:cubicBezTo>
                    <a:pt x="15215" y="9949"/>
                    <a:pt x="15784" y="11330"/>
                    <a:pt x="15073" y="12523"/>
                  </a:cubicBezTo>
                  <a:cubicBezTo>
                    <a:pt x="14363" y="13716"/>
                    <a:pt x="12373" y="14721"/>
                    <a:pt x="10100" y="15286"/>
                  </a:cubicBezTo>
                  <a:cubicBezTo>
                    <a:pt x="7826" y="15851"/>
                    <a:pt x="5268" y="15976"/>
                    <a:pt x="3279" y="15914"/>
                  </a:cubicBezTo>
                  <a:cubicBezTo>
                    <a:pt x="1289" y="15851"/>
                    <a:pt x="-132" y="15600"/>
                    <a:pt x="10" y="15411"/>
                  </a:cubicBezTo>
                  <a:cubicBezTo>
                    <a:pt x="152" y="15223"/>
                    <a:pt x="1857" y="15097"/>
                    <a:pt x="3279" y="15223"/>
                  </a:cubicBezTo>
                  <a:cubicBezTo>
                    <a:pt x="4700" y="15349"/>
                    <a:pt x="5836" y="15725"/>
                    <a:pt x="6973" y="16542"/>
                  </a:cubicBezTo>
                  <a:cubicBezTo>
                    <a:pt x="8110" y="17358"/>
                    <a:pt x="9247" y="18614"/>
                    <a:pt x="9815" y="19618"/>
                  </a:cubicBezTo>
                  <a:cubicBezTo>
                    <a:pt x="10384" y="20623"/>
                    <a:pt x="10384" y="21376"/>
                    <a:pt x="11663" y="21439"/>
                  </a:cubicBezTo>
                  <a:cubicBezTo>
                    <a:pt x="12942" y="21502"/>
                    <a:pt x="15500" y="20874"/>
                    <a:pt x="18057" y="20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4282793" y="7765052"/>
              <a:ext cx="980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320"/>
                    <a:pt x="2735" y="8640"/>
                    <a:pt x="575" y="12240"/>
                  </a:cubicBezTo>
                  <a:cubicBezTo>
                    <a:pt x="-1585" y="15840"/>
                    <a:pt x="2735" y="1872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4381500" y="7715431"/>
              <a:ext cx="118301" cy="322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521" fill="norm" stroke="1" extrusionOk="0">
                  <a:moveTo>
                    <a:pt x="9095" y="2039"/>
                  </a:moveTo>
                  <a:cubicBezTo>
                    <a:pt x="10232" y="1333"/>
                    <a:pt x="11368" y="627"/>
                    <a:pt x="13074" y="274"/>
                  </a:cubicBezTo>
                  <a:cubicBezTo>
                    <a:pt x="14779" y="-79"/>
                    <a:pt x="17053" y="-79"/>
                    <a:pt x="18758" y="203"/>
                  </a:cubicBezTo>
                  <a:cubicBezTo>
                    <a:pt x="20463" y="486"/>
                    <a:pt x="21600" y="1050"/>
                    <a:pt x="21032" y="2603"/>
                  </a:cubicBezTo>
                  <a:cubicBezTo>
                    <a:pt x="20463" y="4156"/>
                    <a:pt x="18189" y="6697"/>
                    <a:pt x="16484" y="8250"/>
                  </a:cubicBezTo>
                  <a:cubicBezTo>
                    <a:pt x="14779" y="9803"/>
                    <a:pt x="13642" y="10368"/>
                    <a:pt x="13642" y="11427"/>
                  </a:cubicBezTo>
                  <a:cubicBezTo>
                    <a:pt x="13642" y="12486"/>
                    <a:pt x="14779" y="14039"/>
                    <a:pt x="15537" y="15168"/>
                  </a:cubicBezTo>
                  <a:cubicBezTo>
                    <a:pt x="16295" y="16297"/>
                    <a:pt x="16674" y="17003"/>
                    <a:pt x="14021" y="17992"/>
                  </a:cubicBezTo>
                  <a:cubicBezTo>
                    <a:pt x="11368" y="18980"/>
                    <a:pt x="5684" y="20250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6545631" y="4563522"/>
              <a:ext cx="41326" cy="30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1" h="21531" fill="norm" stroke="1" extrusionOk="0">
                  <a:moveTo>
                    <a:pt x="6763" y="1868"/>
                  </a:moveTo>
                  <a:cubicBezTo>
                    <a:pt x="10877" y="974"/>
                    <a:pt x="14992" y="80"/>
                    <a:pt x="17563" y="5"/>
                  </a:cubicBezTo>
                  <a:cubicBezTo>
                    <a:pt x="20134" y="-69"/>
                    <a:pt x="21163" y="676"/>
                    <a:pt x="18592" y="2836"/>
                  </a:cubicBezTo>
                  <a:cubicBezTo>
                    <a:pt x="16020" y="4996"/>
                    <a:pt x="9849" y="8571"/>
                    <a:pt x="5734" y="11625"/>
                  </a:cubicBezTo>
                  <a:cubicBezTo>
                    <a:pt x="1620" y="14679"/>
                    <a:pt x="-437" y="17211"/>
                    <a:pt x="77" y="18775"/>
                  </a:cubicBezTo>
                  <a:cubicBezTo>
                    <a:pt x="592" y="20339"/>
                    <a:pt x="3677" y="20935"/>
                    <a:pt x="6763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6667500" y="4609102"/>
              <a:ext cx="146050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087" y="0"/>
                  </a:moveTo>
                  <a:cubicBezTo>
                    <a:pt x="10017" y="5635"/>
                    <a:pt x="5948" y="11270"/>
                    <a:pt x="3443" y="14557"/>
                  </a:cubicBezTo>
                  <a:cubicBezTo>
                    <a:pt x="939" y="17843"/>
                    <a:pt x="0" y="18783"/>
                    <a:pt x="0" y="19722"/>
                  </a:cubicBezTo>
                  <a:cubicBezTo>
                    <a:pt x="0" y="20661"/>
                    <a:pt x="939" y="21600"/>
                    <a:pt x="3913" y="21600"/>
                  </a:cubicBezTo>
                  <a:cubicBezTo>
                    <a:pt x="6887" y="21600"/>
                    <a:pt x="11896" y="20661"/>
                    <a:pt x="15183" y="19722"/>
                  </a:cubicBezTo>
                  <a:cubicBezTo>
                    <a:pt x="18470" y="18783"/>
                    <a:pt x="20035" y="17843"/>
                    <a:pt x="21600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6792383" y="4729752"/>
              <a:ext cx="846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700"/>
                    <a:pt x="0" y="11400"/>
                    <a:pt x="0" y="15000"/>
                  </a:cubicBezTo>
                  <a:cubicBezTo>
                    <a:pt x="0" y="18600"/>
                    <a:pt x="108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6959600" y="4761502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7280"/>
                    <a:pt x="11270" y="12960"/>
                    <a:pt x="14870" y="9360"/>
                  </a:cubicBezTo>
                  <a:cubicBezTo>
                    <a:pt x="18470" y="5760"/>
                    <a:pt x="2003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7215301" y="4614889"/>
              <a:ext cx="93550" cy="246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64" fill="norm" stroke="1" extrusionOk="0">
                  <a:moveTo>
                    <a:pt x="21214" y="1710"/>
                  </a:moveTo>
                  <a:cubicBezTo>
                    <a:pt x="19774" y="972"/>
                    <a:pt x="18334" y="233"/>
                    <a:pt x="16414" y="49"/>
                  </a:cubicBezTo>
                  <a:cubicBezTo>
                    <a:pt x="14494" y="-136"/>
                    <a:pt x="12094" y="233"/>
                    <a:pt x="9694" y="602"/>
                  </a:cubicBezTo>
                  <a:cubicBezTo>
                    <a:pt x="7294" y="972"/>
                    <a:pt x="4894" y="1341"/>
                    <a:pt x="3454" y="2449"/>
                  </a:cubicBezTo>
                  <a:cubicBezTo>
                    <a:pt x="2014" y="3556"/>
                    <a:pt x="1534" y="5402"/>
                    <a:pt x="1054" y="6787"/>
                  </a:cubicBezTo>
                  <a:cubicBezTo>
                    <a:pt x="574" y="8172"/>
                    <a:pt x="94" y="9095"/>
                    <a:pt x="1054" y="9464"/>
                  </a:cubicBezTo>
                  <a:cubicBezTo>
                    <a:pt x="2014" y="9833"/>
                    <a:pt x="4414" y="9649"/>
                    <a:pt x="6814" y="9649"/>
                  </a:cubicBezTo>
                  <a:cubicBezTo>
                    <a:pt x="9214" y="9649"/>
                    <a:pt x="11614" y="9833"/>
                    <a:pt x="14014" y="11033"/>
                  </a:cubicBezTo>
                  <a:cubicBezTo>
                    <a:pt x="16414" y="12233"/>
                    <a:pt x="18814" y="14449"/>
                    <a:pt x="18574" y="16295"/>
                  </a:cubicBezTo>
                  <a:cubicBezTo>
                    <a:pt x="18334" y="18141"/>
                    <a:pt x="15454" y="19618"/>
                    <a:pt x="12814" y="20449"/>
                  </a:cubicBezTo>
                  <a:cubicBezTo>
                    <a:pt x="10174" y="21279"/>
                    <a:pt x="7774" y="21464"/>
                    <a:pt x="5374" y="21464"/>
                  </a:cubicBezTo>
                  <a:cubicBezTo>
                    <a:pt x="2974" y="21464"/>
                    <a:pt x="574" y="21279"/>
                    <a:pt x="94" y="19987"/>
                  </a:cubicBezTo>
                  <a:cubicBezTo>
                    <a:pt x="-386" y="18695"/>
                    <a:pt x="1054" y="16295"/>
                    <a:pt x="2494" y="13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7244714" y="4666252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7449832" y="4516558"/>
              <a:ext cx="36818" cy="348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325" fill="norm" stroke="1" extrusionOk="0">
                  <a:moveTo>
                    <a:pt x="6473" y="2551"/>
                  </a:moveTo>
                  <a:cubicBezTo>
                    <a:pt x="8873" y="1387"/>
                    <a:pt x="11273" y="223"/>
                    <a:pt x="13673" y="29"/>
                  </a:cubicBezTo>
                  <a:cubicBezTo>
                    <a:pt x="16073" y="-165"/>
                    <a:pt x="18473" y="611"/>
                    <a:pt x="18473" y="2810"/>
                  </a:cubicBezTo>
                  <a:cubicBezTo>
                    <a:pt x="18473" y="5009"/>
                    <a:pt x="16073" y="8630"/>
                    <a:pt x="12473" y="11670"/>
                  </a:cubicBezTo>
                  <a:cubicBezTo>
                    <a:pt x="8873" y="14709"/>
                    <a:pt x="4073" y="17167"/>
                    <a:pt x="1673" y="18784"/>
                  </a:cubicBezTo>
                  <a:cubicBezTo>
                    <a:pt x="-727" y="20400"/>
                    <a:pt x="-727" y="21176"/>
                    <a:pt x="2873" y="21306"/>
                  </a:cubicBezTo>
                  <a:cubicBezTo>
                    <a:pt x="6473" y="21435"/>
                    <a:pt x="13673" y="20918"/>
                    <a:pt x="20873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7613650" y="4710702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7620000" y="4805952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7956550" y="4659902"/>
              <a:ext cx="444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400"/>
                    <a:pt x="21600" y="4800"/>
                    <a:pt x="18000" y="8400"/>
                  </a:cubicBezTo>
                  <a:cubicBezTo>
                    <a:pt x="14400" y="12000"/>
                    <a:pt x="72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6565900" y="5263152"/>
              <a:ext cx="317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880"/>
                    <a:pt x="8640" y="5760"/>
                    <a:pt x="10800" y="8550"/>
                  </a:cubicBezTo>
                  <a:cubicBezTo>
                    <a:pt x="12960" y="11340"/>
                    <a:pt x="12960" y="14040"/>
                    <a:pt x="14400" y="16200"/>
                  </a:cubicBezTo>
                  <a:cubicBezTo>
                    <a:pt x="15840" y="18360"/>
                    <a:pt x="18720" y="199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6699250" y="5283114"/>
              <a:ext cx="107008" cy="186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48" fill="norm" stroke="1" extrusionOk="0">
                  <a:moveTo>
                    <a:pt x="1271" y="2807"/>
                  </a:moveTo>
                  <a:cubicBezTo>
                    <a:pt x="2541" y="1837"/>
                    <a:pt x="3812" y="866"/>
                    <a:pt x="5506" y="380"/>
                  </a:cubicBezTo>
                  <a:cubicBezTo>
                    <a:pt x="7200" y="-105"/>
                    <a:pt x="9318" y="-105"/>
                    <a:pt x="11435" y="259"/>
                  </a:cubicBezTo>
                  <a:cubicBezTo>
                    <a:pt x="13553" y="623"/>
                    <a:pt x="15671" y="1351"/>
                    <a:pt x="16518" y="2322"/>
                  </a:cubicBezTo>
                  <a:cubicBezTo>
                    <a:pt x="17365" y="3293"/>
                    <a:pt x="16941" y="4506"/>
                    <a:pt x="16094" y="5598"/>
                  </a:cubicBezTo>
                  <a:cubicBezTo>
                    <a:pt x="15247" y="6691"/>
                    <a:pt x="13976" y="7661"/>
                    <a:pt x="12494" y="8511"/>
                  </a:cubicBezTo>
                  <a:cubicBezTo>
                    <a:pt x="11012" y="9360"/>
                    <a:pt x="9318" y="10088"/>
                    <a:pt x="9529" y="10452"/>
                  </a:cubicBezTo>
                  <a:cubicBezTo>
                    <a:pt x="9741" y="10816"/>
                    <a:pt x="11859" y="10816"/>
                    <a:pt x="13765" y="11180"/>
                  </a:cubicBezTo>
                  <a:cubicBezTo>
                    <a:pt x="15671" y="11544"/>
                    <a:pt x="17365" y="12273"/>
                    <a:pt x="18847" y="13729"/>
                  </a:cubicBezTo>
                  <a:cubicBezTo>
                    <a:pt x="20329" y="15185"/>
                    <a:pt x="21600" y="17369"/>
                    <a:pt x="21388" y="18825"/>
                  </a:cubicBezTo>
                  <a:cubicBezTo>
                    <a:pt x="21176" y="20282"/>
                    <a:pt x="19482" y="21010"/>
                    <a:pt x="15882" y="21252"/>
                  </a:cubicBezTo>
                  <a:cubicBezTo>
                    <a:pt x="12282" y="21495"/>
                    <a:pt x="6776" y="21252"/>
                    <a:pt x="3812" y="20767"/>
                  </a:cubicBezTo>
                  <a:cubicBezTo>
                    <a:pt x="847" y="20282"/>
                    <a:pt x="424" y="19553"/>
                    <a:pt x="0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6902450" y="5358402"/>
              <a:ext cx="171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17486"/>
                    <a:pt x="10667" y="13371"/>
                    <a:pt x="14267" y="9771"/>
                  </a:cubicBezTo>
                  <a:cubicBezTo>
                    <a:pt x="17867" y="6171"/>
                    <a:pt x="19733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7143750" y="5239198"/>
              <a:ext cx="201885" cy="228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72" fill="norm" stroke="1" extrusionOk="0">
                  <a:moveTo>
                    <a:pt x="0" y="3432"/>
                  </a:moveTo>
                  <a:cubicBezTo>
                    <a:pt x="5567" y="2243"/>
                    <a:pt x="11134" y="1054"/>
                    <a:pt x="14808" y="459"/>
                  </a:cubicBezTo>
                  <a:cubicBezTo>
                    <a:pt x="18482" y="-135"/>
                    <a:pt x="20264" y="-135"/>
                    <a:pt x="20932" y="360"/>
                  </a:cubicBezTo>
                  <a:cubicBezTo>
                    <a:pt x="21600" y="856"/>
                    <a:pt x="21155" y="1847"/>
                    <a:pt x="19819" y="4522"/>
                  </a:cubicBezTo>
                  <a:cubicBezTo>
                    <a:pt x="18482" y="7197"/>
                    <a:pt x="16256" y="11557"/>
                    <a:pt x="15031" y="14232"/>
                  </a:cubicBezTo>
                  <a:cubicBezTo>
                    <a:pt x="13806" y="16907"/>
                    <a:pt x="13584" y="17898"/>
                    <a:pt x="13361" y="18988"/>
                  </a:cubicBezTo>
                  <a:cubicBezTo>
                    <a:pt x="13138" y="20078"/>
                    <a:pt x="12915" y="21267"/>
                    <a:pt x="12247" y="21366"/>
                  </a:cubicBezTo>
                  <a:cubicBezTo>
                    <a:pt x="11579" y="21465"/>
                    <a:pt x="10466" y="20474"/>
                    <a:pt x="9353" y="19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7175500" y="5345702"/>
              <a:ext cx="2032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8982"/>
                    <a:pt x="1350" y="16364"/>
                    <a:pt x="4275" y="14073"/>
                  </a:cubicBezTo>
                  <a:cubicBezTo>
                    <a:pt x="7200" y="11782"/>
                    <a:pt x="12375" y="9818"/>
                    <a:pt x="15637" y="7527"/>
                  </a:cubicBezTo>
                  <a:cubicBezTo>
                    <a:pt x="18900" y="5236"/>
                    <a:pt x="2025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7480300" y="5186952"/>
              <a:ext cx="317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54"/>
                    <a:pt x="14400" y="1108"/>
                    <a:pt x="17280" y="2700"/>
                  </a:cubicBezTo>
                  <a:cubicBezTo>
                    <a:pt x="20160" y="4292"/>
                    <a:pt x="18720" y="6923"/>
                    <a:pt x="17280" y="9900"/>
                  </a:cubicBezTo>
                  <a:cubicBezTo>
                    <a:pt x="15840" y="12877"/>
                    <a:pt x="14400" y="16200"/>
                    <a:pt x="15120" y="18208"/>
                  </a:cubicBezTo>
                  <a:cubicBezTo>
                    <a:pt x="15840" y="20215"/>
                    <a:pt x="18720" y="209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7626350" y="5336358"/>
              <a:ext cx="2349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6032" y="1118"/>
                    <a:pt x="12065" y="-1582"/>
                    <a:pt x="15665" y="1118"/>
                  </a:cubicBezTo>
                  <a:cubicBezTo>
                    <a:pt x="19265" y="3818"/>
                    <a:pt x="20432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7658100" y="5421902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8002823" y="5250452"/>
              <a:ext cx="106127" cy="15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87" fill="norm" stroke="1" extrusionOk="0">
                  <a:moveTo>
                    <a:pt x="9800" y="0"/>
                  </a:moveTo>
                  <a:cubicBezTo>
                    <a:pt x="6411" y="5700"/>
                    <a:pt x="3023" y="11400"/>
                    <a:pt x="1329" y="15000"/>
                  </a:cubicBezTo>
                  <a:cubicBezTo>
                    <a:pt x="-365" y="18600"/>
                    <a:pt x="-365" y="20100"/>
                    <a:pt x="906" y="20850"/>
                  </a:cubicBezTo>
                  <a:cubicBezTo>
                    <a:pt x="2176" y="21600"/>
                    <a:pt x="4717" y="21600"/>
                    <a:pt x="8317" y="21300"/>
                  </a:cubicBezTo>
                  <a:cubicBezTo>
                    <a:pt x="11917" y="21000"/>
                    <a:pt x="16576" y="20400"/>
                    <a:pt x="21235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8064500" y="5358402"/>
              <a:ext cx="444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6737805" y="5923552"/>
              <a:ext cx="164646" cy="17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92" fill="norm" stroke="1" extrusionOk="0">
                  <a:moveTo>
                    <a:pt x="8144" y="0"/>
                  </a:moveTo>
                  <a:cubicBezTo>
                    <a:pt x="7324" y="2571"/>
                    <a:pt x="6503" y="5143"/>
                    <a:pt x="5273" y="7971"/>
                  </a:cubicBezTo>
                  <a:cubicBezTo>
                    <a:pt x="4043" y="10800"/>
                    <a:pt x="2402" y="13886"/>
                    <a:pt x="1309" y="16200"/>
                  </a:cubicBezTo>
                  <a:cubicBezTo>
                    <a:pt x="215" y="18514"/>
                    <a:pt x="-332" y="20057"/>
                    <a:pt x="215" y="20829"/>
                  </a:cubicBezTo>
                  <a:cubicBezTo>
                    <a:pt x="762" y="21600"/>
                    <a:pt x="2402" y="21600"/>
                    <a:pt x="6093" y="20700"/>
                  </a:cubicBezTo>
                  <a:cubicBezTo>
                    <a:pt x="9784" y="19800"/>
                    <a:pt x="15526" y="18000"/>
                    <a:pt x="21268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6851650" y="6037852"/>
              <a:ext cx="6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6648450" y="6523808"/>
              <a:ext cx="196850" cy="237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270"/>
                  </a:moveTo>
                  <a:cubicBezTo>
                    <a:pt x="19277" y="79"/>
                    <a:pt x="16955" y="-112"/>
                    <a:pt x="14052" y="79"/>
                  </a:cubicBezTo>
                  <a:cubicBezTo>
                    <a:pt x="11148" y="270"/>
                    <a:pt x="7665" y="844"/>
                    <a:pt x="5923" y="1608"/>
                  </a:cubicBezTo>
                  <a:cubicBezTo>
                    <a:pt x="4181" y="2373"/>
                    <a:pt x="4181" y="3329"/>
                    <a:pt x="4181" y="4284"/>
                  </a:cubicBezTo>
                  <a:cubicBezTo>
                    <a:pt x="4181" y="5240"/>
                    <a:pt x="4181" y="6196"/>
                    <a:pt x="4181" y="7152"/>
                  </a:cubicBezTo>
                  <a:cubicBezTo>
                    <a:pt x="4181" y="8107"/>
                    <a:pt x="4181" y="9063"/>
                    <a:pt x="4761" y="9446"/>
                  </a:cubicBezTo>
                  <a:cubicBezTo>
                    <a:pt x="5342" y="9828"/>
                    <a:pt x="6503" y="9637"/>
                    <a:pt x="7781" y="9541"/>
                  </a:cubicBezTo>
                  <a:cubicBezTo>
                    <a:pt x="9058" y="9446"/>
                    <a:pt x="10452" y="9446"/>
                    <a:pt x="11613" y="9828"/>
                  </a:cubicBezTo>
                  <a:cubicBezTo>
                    <a:pt x="12774" y="10210"/>
                    <a:pt x="13703" y="10975"/>
                    <a:pt x="14516" y="12313"/>
                  </a:cubicBezTo>
                  <a:cubicBezTo>
                    <a:pt x="15329" y="13651"/>
                    <a:pt x="16026" y="15562"/>
                    <a:pt x="16142" y="16996"/>
                  </a:cubicBezTo>
                  <a:cubicBezTo>
                    <a:pt x="16258" y="18430"/>
                    <a:pt x="15794" y="19385"/>
                    <a:pt x="13006" y="20054"/>
                  </a:cubicBezTo>
                  <a:cubicBezTo>
                    <a:pt x="10219" y="20723"/>
                    <a:pt x="5110" y="21106"/>
                    <a:pt x="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6648450" y="7142752"/>
              <a:ext cx="1" cy="215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6565900" y="7658160"/>
              <a:ext cx="184150" cy="22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21600" y="2279"/>
                  </a:moveTo>
                  <a:cubicBezTo>
                    <a:pt x="20855" y="1486"/>
                    <a:pt x="20110" y="694"/>
                    <a:pt x="19117" y="297"/>
                  </a:cubicBezTo>
                  <a:cubicBezTo>
                    <a:pt x="18124" y="-99"/>
                    <a:pt x="16883" y="-99"/>
                    <a:pt x="15145" y="297"/>
                  </a:cubicBezTo>
                  <a:cubicBezTo>
                    <a:pt x="13407" y="694"/>
                    <a:pt x="11172" y="1486"/>
                    <a:pt x="10055" y="2378"/>
                  </a:cubicBezTo>
                  <a:cubicBezTo>
                    <a:pt x="8938" y="3270"/>
                    <a:pt x="8938" y="4261"/>
                    <a:pt x="8690" y="5251"/>
                  </a:cubicBezTo>
                  <a:cubicBezTo>
                    <a:pt x="8441" y="6242"/>
                    <a:pt x="7945" y="7233"/>
                    <a:pt x="8938" y="8323"/>
                  </a:cubicBezTo>
                  <a:cubicBezTo>
                    <a:pt x="9931" y="9413"/>
                    <a:pt x="12414" y="10602"/>
                    <a:pt x="13903" y="11791"/>
                  </a:cubicBezTo>
                  <a:cubicBezTo>
                    <a:pt x="15393" y="12980"/>
                    <a:pt x="15890" y="14169"/>
                    <a:pt x="15890" y="15259"/>
                  </a:cubicBezTo>
                  <a:cubicBezTo>
                    <a:pt x="15890" y="16349"/>
                    <a:pt x="15393" y="17340"/>
                    <a:pt x="13407" y="18429"/>
                  </a:cubicBezTo>
                  <a:cubicBezTo>
                    <a:pt x="11421" y="19519"/>
                    <a:pt x="7945" y="20708"/>
                    <a:pt x="5462" y="21105"/>
                  </a:cubicBezTo>
                  <a:cubicBezTo>
                    <a:pt x="2979" y="21501"/>
                    <a:pt x="1490" y="21105"/>
                    <a:pt x="0" y="20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5414903" y="2741045"/>
              <a:ext cx="615821" cy="614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41" fill="norm" stroke="1" extrusionOk="0">
                  <a:moveTo>
                    <a:pt x="14335" y="5109"/>
                  </a:moveTo>
                  <a:cubicBezTo>
                    <a:pt x="14335" y="3934"/>
                    <a:pt x="14335" y="2758"/>
                    <a:pt x="14079" y="1913"/>
                  </a:cubicBezTo>
                  <a:cubicBezTo>
                    <a:pt x="13823" y="1069"/>
                    <a:pt x="13310" y="554"/>
                    <a:pt x="12578" y="260"/>
                  </a:cubicBezTo>
                  <a:cubicBezTo>
                    <a:pt x="11846" y="-34"/>
                    <a:pt x="10894" y="-107"/>
                    <a:pt x="9796" y="187"/>
                  </a:cubicBezTo>
                  <a:cubicBezTo>
                    <a:pt x="8697" y="481"/>
                    <a:pt x="7453" y="1142"/>
                    <a:pt x="6208" y="2134"/>
                  </a:cubicBezTo>
                  <a:cubicBezTo>
                    <a:pt x="4963" y="3126"/>
                    <a:pt x="3718" y="4448"/>
                    <a:pt x="2693" y="6175"/>
                  </a:cubicBezTo>
                  <a:cubicBezTo>
                    <a:pt x="1668" y="7901"/>
                    <a:pt x="863" y="10032"/>
                    <a:pt x="424" y="12199"/>
                  </a:cubicBezTo>
                  <a:cubicBezTo>
                    <a:pt x="-16" y="14366"/>
                    <a:pt x="-89" y="16571"/>
                    <a:pt x="94" y="18077"/>
                  </a:cubicBezTo>
                  <a:cubicBezTo>
                    <a:pt x="277" y="19583"/>
                    <a:pt x="716" y="20391"/>
                    <a:pt x="1595" y="20869"/>
                  </a:cubicBezTo>
                  <a:cubicBezTo>
                    <a:pt x="2474" y="21346"/>
                    <a:pt x="3792" y="21493"/>
                    <a:pt x="5769" y="21162"/>
                  </a:cubicBezTo>
                  <a:cubicBezTo>
                    <a:pt x="7746" y="20832"/>
                    <a:pt x="10382" y="20024"/>
                    <a:pt x="12688" y="18958"/>
                  </a:cubicBezTo>
                  <a:cubicBezTo>
                    <a:pt x="14994" y="17893"/>
                    <a:pt x="16971" y="16571"/>
                    <a:pt x="18436" y="14771"/>
                  </a:cubicBezTo>
                  <a:cubicBezTo>
                    <a:pt x="19900" y="12971"/>
                    <a:pt x="20852" y="10693"/>
                    <a:pt x="21182" y="8709"/>
                  </a:cubicBezTo>
                  <a:cubicBezTo>
                    <a:pt x="21511" y="6726"/>
                    <a:pt x="21218" y="5036"/>
                    <a:pt x="19717" y="4154"/>
                  </a:cubicBezTo>
                  <a:cubicBezTo>
                    <a:pt x="18216" y="3273"/>
                    <a:pt x="15507" y="3199"/>
                    <a:pt x="13420" y="3383"/>
                  </a:cubicBezTo>
                  <a:cubicBezTo>
                    <a:pt x="11333" y="3566"/>
                    <a:pt x="9869" y="4007"/>
                    <a:pt x="8405" y="4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0021887" y="4829845"/>
              <a:ext cx="220161" cy="285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256" fill="norm" stroke="1" extrusionOk="0">
                  <a:moveTo>
                    <a:pt x="15741" y="2477"/>
                  </a:moveTo>
                  <a:cubicBezTo>
                    <a:pt x="15741" y="1531"/>
                    <a:pt x="15741" y="585"/>
                    <a:pt x="15232" y="191"/>
                  </a:cubicBezTo>
                  <a:cubicBezTo>
                    <a:pt x="14722" y="-203"/>
                    <a:pt x="13704" y="-45"/>
                    <a:pt x="11666" y="1216"/>
                  </a:cubicBezTo>
                  <a:cubicBezTo>
                    <a:pt x="9628" y="2477"/>
                    <a:pt x="6572" y="4842"/>
                    <a:pt x="4432" y="7601"/>
                  </a:cubicBezTo>
                  <a:cubicBezTo>
                    <a:pt x="2292" y="10361"/>
                    <a:pt x="1070" y="13514"/>
                    <a:pt x="458" y="15485"/>
                  </a:cubicBezTo>
                  <a:cubicBezTo>
                    <a:pt x="-153" y="17455"/>
                    <a:pt x="-153" y="18244"/>
                    <a:pt x="458" y="19032"/>
                  </a:cubicBezTo>
                  <a:cubicBezTo>
                    <a:pt x="1070" y="19820"/>
                    <a:pt x="2292" y="20609"/>
                    <a:pt x="4126" y="21003"/>
                  </a:cubicBezTo>
                  <a:cubicBezTo>
                    <a:pt x="5960" y="21397"/>
                    <a:pt x="8405" y="21397"/>
                    <a:pt x="11055" y="20530"/>
                  </a:cubicBezTo>
                  <a:cubicBezTo>
                    <a:pt x="13704" y="19663"/>
                    <a:pt x="16556" y="17928"/>
                    <a:pt x="18492" y="15800"/>
                  </a:cubicBezTo>
                  <a:cubicBezTo>
                    <a:pt x="20428" y="13671"/>
                    <a:pt x="21447" y="11149"/>
                    <a:pt x="21141" y="9020"/>
                  </a:cubicBezTo>
                  <a:cubicBezTo>
                    <a:pt x="20836" y="6892"/>
                    <a:pt x="19205" y="5158"/>
                    <a:pt x="17168" y="4448"/>
                  </a:cubicBezTo>
                  <a:cubicBezTo>
                    <a:pt x="15130" y="3739"/>
                    <a:pt x="12685" y="4054"/>
                    <a:pt x="10239" y="4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0052049" y="5473863"/>
              <a:ext cx="12172" cy="25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24" fill="norm" stroke="1" extrusionOk="0">
                  <a:moveTo>
                    <a:pt x="0" y="1509"/>
                  </a:moveTo>
                  <a:cubicBezTo>
                    <a:pt x="7200" y="617"/>
                    <a:pt x="14400" y="-276"/>
                    <a:pt x="18000" y="81"/>
                  </a:cubicBezTo>
                  <a:cubicBezTo>
                    <a:pt x="21600" y="438"/>
                    <a:pt x="21600" y="2045"/>
                    <a:pt x="18000" y="5793"/>
                  </a:cubicBezTo>
                  <a:cubicBezTo>
                    <a:pt x="14400" y="9542"/>
                    <a:pt x="7200" y="15433"/>
                    <a:pt x="0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0077449" y="6120402"/>
              <a:ext cx="25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521"/>
                    <a:pt x="21600" y="9042"/>
                    <a:pt x="18000" y="12642"/>
                  </a:cubicBezTo>
                  <a:cubicBezTo>
                    <a:pt x="14400" y="16242"/>
                    <a:pt x="7200" y="18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0090150" y="6717302"/>
              <a:ext cx="63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9973599" y="7342605"/>
              <a:ext cx="208665" cy="18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0710" fill="norm" stroke="1" extrusionOk="0">
                  <a:moveTo>
                    <a:pt x="11135" y="4025"/>
                  </a:moveTo>
                  <a:cubicBezTo>
                    <a:pt x="8996" y="4025"/>
                    <a:pt x="6857" y="4025"/>
                    <a:pt x="4826" y="5481"/>
                  </a:cubicBezTo>
                  <a:cubicBezTo>
                    <a:pt x="2794" y="6937"/>
                    <a:pt x="869" y="9849"/>
                    <a:pt x="228" y="12640"/>
                  </a:cubicBezTo>
                  <a:cubicBezTo>
                    <a:pt x="-414" y="15431"/>
                    <a:pt x="228" y="18101"/>
                    <a:pt x="3115" y="19557"/>
                  </a:cubicBezTo>
                  <a:cubicBezTo>
                    <a:pt x="6002" y="21013"/>
                    <a:pt x="11135" y="21256"/>
                    <a:pt x="14877" y="19314"/>
                  </a:cubicBezTo>
                  <a:cubicBezTo>
                    <a:pt x="18620" y="17373"/>
                    <a:pt x="20972" y="13247"/>
                    <a:pt x="21079" y="9607"/>
                  </a:cubicBezTo>
                  <a:cubicBezTo>
                    <a:pt x="21186" y="5966"/>
                    <a:pt x="19047" y="2811"/>
                    <a:pt x="17123" y="1234"/>
                  </a:cubicBezTo>
                  <a:cubicBezTo>
                    <a:pt x="15198" y="-344"/>
                    <a:pt x="13487" y="-344"/>
                    <a:pt x="12097" y="869"/>
                  </a:cubicBezTo>
                  <a:cubicBezTo>
                    <a:pt x="10707" y="2083"/>
                    <a:pt x="9637" y="4510"/>
                    <a:pt x="8568" y="6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0052050" y="7657102"/>
              <a:ext cx="190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67"/>
                    <a:pt x="0" y="8533"/>
                    <a:pt x="3600" y="12133"/>
                  </a:cubicBezTo>
                  <a:cubicBezTo>
                    <a:pt x="7200" y="15733"/>
                    <a:pt x="144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10599145" y="4912559"/>
              <a:ext cx="252164" cy="2816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564" fill="norm" stroke="1" extrusionOk="0">
                  <a:moveTo>
                    <a:pt x="448" y="545"/>
                  </a:moveTo>
                  <a:cubicBezTo>
                    <a:pt x="94" y="448"/>
                    <a:pt x="-260" y="351"/>
                    <a:pt x="271" y="253"/>
                  </a:cubicBezTo>
                  <a:cubicBezTo>
                    <a:pt x="802" y="156"/>
                    <a:pt x="2219" y="59"/>
                    <a:pt x="3989" y="19"/>
                  </a:cubicBezTo>
                  <a:cubicBezTo>
                    <a:pt x="5760" y="-22"/>
                    <a:pt x="7884" y="-6"/>
                    <a:pt x="9478" y="172"/>
                  </a:cubicBezTo>
                  <a:cubicBezTo>
                    <a:pt x="11071" y="351"/>
                    <a:pt x="12133" y="691"/>
                    <a:pt x="12133" y="1137"/>
                  </a:cubicBezTo>
                  <a:cubicBezTo>
                    <a:pt x="12133" y="1582"/>
                    <a:pt x="11071" y="2133"/>
                    <a:pt x="9920" y="2716"/>
                  </a:cubicBezTo>
                  <a:cubicBezTo>
                    <a:pt x="8770" y="3300"/>
                    <a:pt x="7530" y="3916"/>
                    <a:pt x="6733" y="4539"/>
                  </a:cubicBezTo>
                  <a:cubicBezTo>
                    <a:pt x="5937" y="5163"/>
                    <a:pt x="5583" y="5795"/>
                    <a:pt x="5317" y="6435"/>
                  </a:cubicBezTo>
                  <a:cubicBezTo>
                    <a:pt x="5051" y="7075"/>
                    <a:pt x="4874" y="7724"/>
                    <a:pt x="5406" y="8339"/>
                  </a:cubicBezTo>
                  <a:cubicBezTo>
                    <a:pt x="5937" y="8955"/>
                    <a:pt x="7176" y="9538"/>
                    <a:pt x="8415" y="10130"/>
                  </a:cubicBezTo>
                  <a:cubicBezTo>
                    <a:pt x="9655" y="10721"/>
                    <a:pt x="10894" y="11321"/>
                    <a:pt x="11602" y="11896"/>
                  </a:cubicBezTo>
                  <a:cubicBezTo>
                    <a:pt x="12310" y="12471"/>
                    <a:pt x="12488" y="13022"/>
                    <a:pt x="12842" y="13606"/>
                  </a:cubicBezTo>
                  <a:cubicBezTo>
                    <a:pt x="13196" y="14189"/>
                    <a:pt x="13727" y="14805"/>
                    <a:pt x="14524" y="15331"/>
                  </a:cubicBezTo>
                  <a:cubicBezTo>
                    <a:pt x="15320" y="15858"/>
                    <a:pt x="16383" y="16295"/>
                    <a:pt x="17445" y="16822"/>
                  </a:cubicBezTo>
                  <a:cubicBezTo>
                    <a:pt x="18507" y="17349"/>
                    <a:pt x="19570" y="17964"/>
                    <a:pt x="20278" y="18532"/>
                  </a:cubicBezTo>
                  <a:cubicBezTo>
                    <a:pt x="20986" y="19099"/>
                    <a:pt x="21340" y="19617"/>
                    <a:pt x="20897" y="20022"/>
                  </a:cubicBezTo>
                  <a:cubicBezTo>
                    <a:pt x="20455" y="20428"/>
                    <a:pt x="19215" y="20719"/>
                    <a:pt x="17268" y="20954"/>
                  </a:cubicBezTo>
                  <a:cubicBezTo>
                    <a:pt x="15320" y="21189"/>
                    <a:pt x="12665" y="21367"/>
                    <a:pt x="10717" y="21465"/>
                  </a:cubicBezTo>
                  <a:cubicBezTo>
                    <a:pt x="8770" y="21562"/>
                    <a:pt x="7530" y="21578"/>
                    <a:pt x="6556" y="21554"/>
                  </a:cubicBezTo>
                  <a:cubicBezTo>
                    <a:pt x="5583" y="21529"/>
                    <a:pt x="4874" y="21465"/>
                    <a:pt x="4166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0942502" y="5673464"/>
              <a:ext cx="168926" cy="417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507" fill="norm" stroke="1" extrusionOk="0">
                  <a:moveTo>
                    <a:pt x="5351" y="7325"/>
                  </a:moveTo>
                  <a:cubicBezTo>
                    <a:pt x="5614" y="10489"/>
                    <a:pt x="5878" y="13652"/>
                    <a:pt x="6273" y="15834"/>
                  </a:cubicBezTo>
                  <a:cubicBezTo>
                    <a:pt x="6668" y="18016"/>
                    <a:pt x="7195" y="19216"/>
                    <a:pt x="7458" y="20089"/>
                  </a:cubicBezTo>
                  <a:cubicBezTo>
                    <a:pt x="7721" y="20962"/>
                    <a:pt x="7721" y="21507"/>
                    <a:pt x="7721" y="21507"/>
                  </a:cubicBezTo>
                  <a:cubicBezTo>
                    <a:pt x="7721" y="21507"/>
                    <a:pt x="7721" y="20962"/>
                    <a:pt x="6931" y="18943"/>
                  </a:cubicBezTo>
                  <a:cubicBezTo>
                    <a:pt x="6141" y="16925"/>
                    <a:pt x="4560" y="13434"/>
                    <a:pt x="3243" y="10543"/>
                  </a:cubicBezTo>
                  <a:cubicBezTo>
                    <a:pt x="1926" y="7652"/>
                    <a:pt x="873" y="5362"/>
                    <a:pt x="346" y="3943"/>
                  </a:cubicBezTo>
                  <a:cubicBezTo>
                    <a:pt x="-181" y="2525"/>
                    <a:pt x="-181" y="1980"/>
                    <a:pt x="873" y="1380"/>
                  </a:cubicBezTo>
                  <a:cubicBezTo>
                    <a:pt x="1926" y="780"/>
                    <a:pt x="4034" y="125"/>
                    <a:pt x="6799" y="16"/>
                  </a:cubicBezTo>
                  <a:cubicBezTo>
                    <a:pt x="9565" y="-93"/>
                    <a:pt x="12990" y="343"/>
                    <a:pt x="15624" y="1162"/>
                  </a:cubicBezTo>
                  <a:cubicBezTo>
                    <a:pt x="18258" y="1980"/>
                    <a:pt x="20102" y="3180"/>
                    <a:pt x="20760" y="4107"/>
                  </a:cubicBezTo>
                  <a:cubicBezTo>
                    <a:pt x="21419" y="5034"/>
                    <a:pt x="20892" y="5689"/>
                    <a:pt x="18521" y="6343"/>
                  </a:cubicBezTo>
                  <a:cubicBezTo>
                    <a:pt x="16151" y="6998"/>
                    <a:pt x="11936" y="7652"/>
                    <a:pt x="9170" y="7925"/>
                  </a:cubicBezTo>
                  <a:cubicBezTo>
                    <a:pt x="6404" y="8198"/>
                    <a:pt x="5087" y="8089"/>
                    <a:pt x="3770" y="7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11169649" y="5758452"/>
              <a:ext cx="76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11302949" y="5637802"/>
              <a:ext cx="108002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600" fill="norm" stroke="1" extrusionOk="0">
                  <a:moveTo>
                    <a:pt x="1256" y="0"/>
                  </a:moveTo>
                  <a:cubicBezTo>
                    <a:pt x="425" y="3255"/>
                    <a:pt x="-406" y="6510"/>
                    <a:pt x="217" y="9616"/>
                  </a:cubicBezTo>
                  <a:cubicBezTo>
                    <a:pt x="840" y="12723"/>
                    <a:pt x="2917" y="15682"/>
                    <a:pt x="4786" y="17901"/>
                  </a:cubicBezTo>
                  <a:cubicBezTo>
                    <a:pt x="6656" y="20121"/>
                    <a:pt x="8317" y="21600"/>
                    <a:pt x="9356" y="21600"/>
                  </a:cubicBezTo>
                  <a:cubicBezTo>
                    <a:pt x="10394" y="21600"/>
                    <a:pt x="10809" y="20121"/>
                    <a:pt x="11225" y="18049"/>
                  </a:cubicBezTo>
                  <a:cubicBezTo>
                    <a:pt x="11640" y="15978"/>
                    <a:pt x="12056" y="13315"/>
                    <a:pt x="12679" y="11244"/>
                  </a:cubicBezTo>
                  <a:cubicBezTo>
                    <a:pt x="13302" y="9173"/>
                    <a:pt x="14132" y="7693"/>
                    <a:pt x="15586" y="7101"/>
                  </a:cubicBezTo>
                  <a:cubicBezTo>
                    <a:pt x="17040" y="6510"/>
                    <a:pt x="19117" y="6805"/>
                    <a:pt x="21194" y="7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1397705" y="5450391"/>
              <a:ext cx="565696" cy="332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476" fill="norm" stroke="1" extrusionOk="0">
                  <a:moveTo>
                    <a:pt x="2439" y="15795"/>
                  </a:moveTo>
                  <a:cubicBezTo>
                    <a:pt x="2519" y="15112"/>
                    <a:pt x="2600" y="14428"/>
                    <a:pt x="2439" y="13950"/>
                  </a:cubicBezTo>
                  <a:cubicBezTo>
                    <a:pt x="2277" y="13471"/>
                    <a:pt x="1874" y="13198"/>
                    <a:pt x="1471" y="13608"/>
                  </a:cubicBezTo>
                  <a:cubicBezTo>
                    <a:pt x="1068" y="14018"/>
                    <a:pt x="665" y="15112"/>
                    <a:pt x="383" y="16342"/>
                  </a:cubicBezTo>
                  <a:cubicBezTo>
                    <a:pt x="101" y="17572"/>
                    <a:pt x="-60" y="18940"/>
                    <a:pt x="21" y="19828"/>
                  </a:cubicBezTo>
                  <a:cubicBezTo>
                    <a:pt x="101" y="20717"/>
                    <a:pt x="424" y="21127"/>
                    <a:pt x="746" y="21059"/>
                  </a:cubicBezTo>
                  <a:cubicBezTo>
                    <a:pt x="1068" y="20990"/>
                    <a:pt x="1391" y="20443"/>
                    <a:pt x="1633" y="19828"/>
                  </a:cubicBezTo>
                  <a:cubicBezTo>
                    <a:pt x="1874" y="19213"/>
                    <a:pt x="2036" y="18529"/>
                    <a:pt x="2197" y="17846"/>
                  </a:cubicBezTo>
                  <a:cubicBezTo>
                    <a:pt x="2358" y="17162"/>
                    <a:pt x="2519" y="16479"/>
                    <a:pt x="2640" y="16547"/>
                  </a:cubicBezTo>
                  <a:cubicBezTo>
                    <a:pt x="2761" y="16615"/>
                    <a:pt x="2841" y="17436"/>
                    <a:pt x="2882" y="18188"/>
                  </a:cubicBezTo>
                  <a:cubicBezTo>
                    <a:pt x="2922" y="18940"/>
                    <a:pt x="2922" y="19623"/>
                    <a:pt x="3083" y="20170"/>
                  </a:cubicBezTo>
                  <a:cubicBezTo>
                    <a:pt x="3244" y="20717"/>
                    <a:pt x="3567" y="21127"/>
                    <a:pt x="3809" y="20990"/>
                  </a:cubicBezTo>
                  <a:cubicBezTo>
                    <a:pt x="4050" y="20853"/>
                    <a:pt x="4212" y="20170"/>
                    <a:pt x="4494" y="17641"/>
                  </a:cubicBezTo>
                  <a:cubicBezTo>
                    <a:pt x="4776" y="15112"/>
                    <a:pt x="5179" y="10737"/>
                    <a:pt x="5421" y="7729"/>
                  </a:cubicBezTo>
                  <a:cubicBezTo>
                    <a:pt x="5662" y="4722"/>
                    <a:pt x="5743" y="3081"/>
                    <a:pt x="5783" y="1919"/>
                  </a:cubicBezTo>
                  <a:cubicBezTo>
                    <a:pt x="5824" y="757"/>
                    <a:pt x="5824" y="74"/>
                    <a:pt x="5703" y="5"/>
                  </a:cubicBezTo>
                  <a:cubicBezTo>
                    <a:pt x="5582" y="-63"/>
                    <a:pt x="5340" y="484"/>
                    <a:pt x="5139" y="2808"/>
                  </a:cubicBezTo>
                  <a:cubicBezTo>
                    <a:pt x="4937" y="5132"/>
                    <a:pt x="4776" y="9233"/>
                    <a:pt x="4736" y="12104"/>
                  </a:cubicBezTo>
                  <a:cubicBezTo>
                    <a:pt x="4695" y="14975"/>
                    <a:pt x="4776" y="16615"/>
                    <a:pt x="4856" y="17778"/>
                  </a:cubicBezTo>
                  <a:cubicBezTo>
                    <a:pt x="4937" y="18940"/>
                    <a:pt x="5018" y="19623"/>
                    <a:pt x="5179" y="20238"/>
                  </a:cubicBezTo>
                  <a:cubicBezTo>
                    <a:pt x="5340" y="20853"/>
                    <a:pt x="5582" y="21400"/>
                    <a:pt x="5904" y="21469"/>
                  </a:cubicBezTo>
                  <a:cubicBezTo>
                    <a:pt x="6227" y="21537"/>
                    <a:pt x="6630" y="21127"/>
                    <a:pt x="6992" y="19828"/>
                  </a:cubicBezTo>
                  <a:cubicBezTo>
                    <a:pt x="7355" y="18529"/>
                    <a:pt x="7677" y="16342"/>
                    <a:pt x="7919" y="14907"/>
                  </a:cubicBezTo>
                  <a:cubicBezTo>
                    <a:pt x="8161" y="13471"/>
                    <a:pt x="8322" y="12788"/>
                    <a:pt x="8362" y="12856"/>
                  </a:cubicBezTo>
                  <a:cubicBezTo>
                    <a:pt x="8403" y="12924"/>
                    <a:pt x="8322" y="13745"/>
                    <a:pt x="8282" y="14975"/>
                  </a:cubicBezTo>
                  <a:cubicBezTo>
                    <a:pt x="8241" y="16205"/>
                    <a:pt x="8241" y="17846"/>
                    <a:pt x="8282" y="19008"/>
                  </a:cubicBezTo>
                  <a:cubicBezTo>
                    <a:pt x="8322" y="20170"/>
                    <a:pt x="8403" y="20853"/>
                    <a:pt x="8644" y="21195"/>
                  </a:cubicBezTo>
                  <a:cubicBezTo>
                    <a:pt x="8886" y="21537"/>
                    <a:pt x="9289" y="21537"/>
                    <a:pt x="9612" y="21127"/>
                  </a:cubicBezTo>
                  <a:cubicBezTo>
                    <a:pt x="9934" y="20717"/>
                    <a:pt x="10176" y="19896"/>
                    <a:pt x="10418" y="18803"/>
                  </a:cubicBezTo>
                  <a:cubicBezTo>
                    <a:pt x="10659" y="17709"/>
                    <a:pt x="10901" y="16342"/>
                    <a:pt x="11022" y="15317"/>
                  </a:cubicBezTo>
                  <a:cubicBezTo>
                    <a:pt x="11143" y="14291"/>
                    <a:pt x="11143" y="13608"/>
                    <a:pt x="11103" y="14428"/>
                  </a:cubicBezTo>
                  <a:cubicBezTo>
                    <a:pt x="11062" y="15248"/>
                    <a:pt x="10982" y="17572"/>
                    <a:pt x="11062" y="19008"/>
                  </a:cubicBezTo>
                  <a:cubicBezTo>
                    <a:pt x="11143" y="20443"/>
                    <a:pt x="11385" y="20990"/>
                    <a:pt x="11707" y="21264"/>
                  </a:cubicBezTo>
                  <a:cubicBezTo>
                    <a:pt x="12030" y="21537"/>
                    <a:pt x="12433" y="21537"/>
                    <a:pt x="13198" y="20648"/>
                  </a:cubicBezTo>
                  <a:cubicBezTo>
                    <a:pt x="13964" y="19760"/>
                    <a:pt x="15092" y="17983"/>
                    <a:pt x="15777" y="16684"/>
                  </a:cubicBezTo>
                  <a:cubicBezTo>
                    <a:pt x="16462" y="15385"/>
                    <a:pt x="16704" y="14565"/>
                    <a:pt x="16865" y="13540"/>
                  </a:cubicBezTo>
                  <a:cubicBezTo>
                    <a:pt x="17027" y="12514"/>
                    <a:pt x="17107" y="11284"/>
                    <a:pt x="16906" y="10669"/>
                  </a:cubicBezTo>
                  <a:cubicBezTo>
                    <a:pt x="16704" y="10053"/>
                    <a:pt x="16221" y="10053"/>
                    <a:pt x="15737" y="10805"/>
                  </a:cubicBezTo>
                  <a:cubicBezTo>
                    <a:pt x="15253" y="11557"/>
                    <a:pt x="14770" y="13061"/>
                    <a:pt x="14488" y="14496"/>
                  </a:cubicBezTo>
                  <a:cubicBezTo>
                    <a:pt x="14206" y="15932"/>
                    <a:pt x="14125" y="17299"/>
                    <a:pt x="14609" y="18324"/>
                  </a:cubicBezTo>
                  <a:cubicBezTo>
                    <a:pt x="15092" y="19350"/>
                    <a:pt x="16140" y="20033"/>
                    <a:pt x="17389" y="20102"/>
                  </a:cubicBezTo>
                  <a:cubicBezTo>
                    <a:pt x="18639" y="20170"/>
                    <a:pt x="20089" y="19623"/>
                    <a:pt x="21540" y="19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2033250" y="5625102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2045949" y="5758452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11510929" y="6126752"/>
              <a:ext cx="134972" cy="167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54" fill="norm" stroke="1" extrusionOk="0">
                  <a:moveTo>
                    <a:pt x="12218" y="0"/>
                  </a:moveTo>
                  <a:cubicBezTo>
                    <a:pt x="9559" y="4320"/>
                    <a:pt x="6901" y="8640"/>
                    <a:pt x="4907" y="11610"/>
                  </a:cubicBezTo>
                  <a:cubicBezTo>
                    <a:pt x="2913" y="14580"/>
                    <a:pt x="1584" y="16200"/>
                    <a:pt x="753" y="17685"/>
                  </a:cubicBezTo>
                  <a:cubicBezTo>
                    <a:pt x="-78" y="19170"/>
                    <a:pt x="-410" y="20520"/>
                    <a:pt x="753" y="21060"/>
                  </a:cubicBezTo>
                  <a:cubicBezTo>
                    <a:pt x="1916" y="21600"/>
                    <a:pt x="4575" y="21330"/>
                    <a:pt x="8230" y="20790"/>
                  </a:cubicBezTo>
                  <a:cubicBezTo>
                    <a:pt x="11885" y="20250"/>
                    <a:pt x="16538" y="19440"/>
                    <a:pt x="21190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11607800" y="6247402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00"/>
                    <a:pt x="12000" y="10800"/>
                    <a:pt x="8400" y="14400"/>
                  </a:cubicBezTo>
                  <a:cubicBezTo>
                    <a:pt x="4800" y="18000"/>
                    <a:pt x="24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11385550" y="6412502"/>
              <a:ext cx="4127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8" y="16457"/>
                    <a:pt x="5317" y="11314"/>
                    <a:pt x="8529" y="7714"/>
                  </a:cubicBezTo>
                  <a:cubicBezTo>
                    <a:pt x="11742" y="4114"/>
                    <a:pt x="15508" y="2057"/>
                    <a:pt x="17778" y="1029"/>
                  </a:cubicBezTo>
                  <a:cubicBezTo>
                    <a:pt x="20049" y="0"/>
                    <a:pt x="208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11436350" y="6603914"/>
              <a:ext cx="75257" cy="15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252" fill="norm" stroke="1" extrusionOk="0">
                  <a:moveTo>
                    <a:pt x="0" y="2536"/>
                  </a:moveTo>
                  <a:cubicBezTo>
                    <a:pt x="2400" y="1648"/>
                    <a:pt x="4800" y="761"/>
                    <a:pt x="7500" y="317"/>
                  </a:cubicBezTo>
                  <a:cubicBezTo>
                    <a:pt x="10200" y="-127"/>
                    <a:pt x="13200" y="-127"/>
                    <a:pt x="15900" y="465"/>
                  </a:cubicBezTo>
                  <a:cubicBezTo>
                    <a:pt x="18600" y="1057"/>
                    <a:pt x="21000" y="2240"/>
                    <a:pt x="21300" y="3424"/>
                  </a:cubicBezTo>
                  <a:cubicBezTo>
                    <a:pt x="21600" y="4607"/>
                    <a:pt x="19800" y="5791"/>
                    <a:pt x="17100" y="6826"/>
                  </a:cubicBezTo>
                  <a:cubicBezTo>
                    <a:pt x="14400" y="7862"/>
                    <a:pt x="10800" y="8750"/>
                    <a:pt x="10800" y="9637"/>
                  </a:cubicBezTo>
                  <a:cubicBezTo>
                    <a:pt x="10800" y="10525"/>
                    <a:pt x="14400" y="11413"/>
                    <a:pt x="16800" y="12892"/>
                  </a:cubicBezTo>
                  <a:cubicBezTo>
                    <a:pt x="19200" y="14372"/>
                    <a:pt x="20400" y="16443"/>
                    <a:pt x="19200" y="18070"/>
                  </a:cubicBezTo>
                  <a:cubicBezTo>
                    <a:pt x="18000" y="19698"/>
                    <a:pt x="14400" y="20881"/>
                    <a:pt x="11100" y="21177"/>
                  </a:cubicBezTo>
                  <a:cubicBezTo>
                    <a:pt x="7800" y="21473"/>
                    <a:pt x="4800" y="20881"/>
                    <a:pt x="3600" y="19698"/>
                  </a:cubicBezTo>
                  <a:cubicBezTo>
                    <a:pt x="2400" y="18514"/>
                    <a:pt x="3000" y="16739"/>
                    <a:pt x="3600" y="14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11620499" y="6507752"/>
              <a:ext cx="19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1601441" y="6774452"/>
              <a:ext cx="81618" cy="75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418" fill="norm" stroke="1" extrusionOk="0">
                  <a:moveTo>
                    <a:pt x="9722" y="0"/>
                  </a:moveTo>
                  <a:cubicBezTo>
                    <a:pt x="7022" y="1200"/>
                    <a:pt x="4322" y="2400"/>
                    <a:pt x="2432" y="5400"/>
                  </a:cubicBezTo>
                  <a:cubicBezTo>
                    <a:pt x="542" y="8400"/>
                    <a:pt x="-538" y="13200"/>
                    <a:pt x="272" y="16200"/>
                  </a:cubicBezTo>
                  <a:cubicBezTo>
                    <a:pt x="1082" y="19200"/>
                    <a:pt x="3782" y="20400"/>
                    <a:pt x="6752" y="21000"/>
                  </a:cubicBezTo>
                  <a:cubicBezTo>
                    <a:pt x="9722" y="21600"/>
                    <a:pt x="12962" y="21600"/>
                    <a:pt x="15662" y="20700"/>
                  </a:cubicBezTo>
                  <a:cubicBezTo>
                    <a:pt x="18362" y="19800"/>
                    <a:pt x="20522" y="18000"/>
                    <a:pt x="20792" y="15900"/>
                  </a:cubicBezTo>
                  <a:cubicBezTo>
                    <a:pt x="21062" y="13800"/>
                    <a:pt x="19442" y="11400"/>
                    <a:pt x="18092" y="9300"/>
                  </a:cubicBezTo>
                  <a:cubicBezTo>
                    <a:pt x="16742" y="7200"/>
                    <a:pt x="15662" y="5400"/>
                    <a:pt x="14582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1912600" y="6380752"/>
              <a:ext cx="1016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1899900" y="6437902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2180746" y="6190252"/>
              <a:ext cx="106504" cy="192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80" fill="norm" stroke="1" extrusionOk="0">
                  <a:moveTo>
                    <a:pt x="21311" y="0"/>
                  </a:moveTo>
                  <a:cubicBezTo>
                    <a:pt x="19193" y="235"/>
                    <a:pt x="17076" y="470"/>
                    <a:pt x="14746" y="2230"/>
                  </a:cubicBezTo>
                  <a:cubicBezTo>
                    <a:pt x="12417" y="3991"/>
                    <a:pt x="9876" y="7278"/>
                    <a:pt x="7335" y="10213"/>
                  </a:cubicBezTo>
                  <a:cubicBezTo>
                    <a:pt x="4793" y="13148"/>
                    <a:pt x="2252" y="15730"/>
                    <a:pt x="982" y="17609"/>
                  </a:cubicBezTo>
                  <a:cubicBezTo>
                    <a:pt x="-289" y="19487"/>
                    <a:pt x="-289" y="20661"/>
                    <a:pt x="770" y="21130"/>
                  </a:cubicBezTo>
                  <a:cubicBezTo>
                    <a:pt x="1829" y="21600"/>
                    <a:pt x="3946" y="21365"/>
                    <a:pt x="7546" y="20778"/>
                  </a:cubicBezTo>
                  <a:cubicBezTo>
                    <a:pt x="11146" y="20191"/>
                    <a:pt x="16229" y="19252"/>
                    <a:pt x="21311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2261850" y="6317252"/>
              <a:ext cx="508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2160250" y="6501402"/>
              <a:ext cx="139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6457"/>
                    <a:pt x="655" y="11314"/>
                    <a:pt x="3273" y="7714"/>
                  </a:cubicBezTo>
                  <a:cubicBezTo>
                    <a:pt x="5891" y="4114"/>
                    <a:pt x="10800" y="2057"/>
                    <a:pt x="14236" y="1029"/>
                  </a:cubicBezTo>
                  <a:cubicBezTo>
                    <a:pt x="17673" y="0"/>
                    <a:pt x="196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2175685" y="6609352"/>
              <a:ext cx="124266" cy="220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434" fill="norm" stroke="1" extrusionOk="0">
                  <a:moveTo>
                    <a:pt x="21135" y="1234"/>
                  </a:moveTo>
                  <a:cubicBezTo>
                    <a:pt x="19695" y="617"/>
                    <a:pt x="18255" y="0"/>
                    <a:pt x="16815" y="0"/>
                  </a:cubicBezTo>
                  <a:cubicBezTo>
                    <a:pt x="15375" y="0"/>
                    <a:pt x="13935" y="617"/>
                    <a:pt x="11055" y="3291"/>
                  </a:cubicBezTo>
                  <a:cubicBezTo>
                    <a:pt x="8175" y="5966"/>
                    <a:pt x="3855" y="10697"/>
                    <a:pt x="1695" y="13680"/>
                  </a:cubicBezTo>
                  <a:cubicBezTo>
                    <a:pt x="-465" y="16663"/>
                    <a:pt x="-465" y="17897"/>
                    <a:pt x="1155" y="19029"/>
                  </a:cubicBezTo>
                  <a:cubicBezTo>
                    <a:pt x="2775" y="20160"/>
                    <a:pt x="6015" y="21189"/>
                    <a:pt x="9255" y="21394"/>
                  </a:cubicBezTo>
                  <a:cubicBezTo>
                    <a:pt x="12495" y="21600"/>
                    <a:pt x="15735" y="20983"/>
                    <a:pt x="17535" y="20160"/>
                  </a:cubicBezTo>
                  <a:cubicBezTo>
                    <a:pt x="19335" y="19337"/>
                    <a:pt x="19695" y="18309"/>
                    <a:pt x="18795" y="17589"/>
                  </a:cubicBezTo>
                  <a:cubicBezTo>
                    <a:pt x="17895" y="16869"/>
                    <a:pt x="15735" y="16457"/>
                    <a:pt x="12495" y="16251"/>
                  </a:cubicBezTo>
                  <a:cubicBezTo>
                    <a:pt x="9255" y="16046"/>
                    <a:pt x="4935" y="16046"/>
                    <a:pt x="615" y="16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1601450" y="7301502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11585521" y="7384052"/>
              <a:ext cx="155630" cy="2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700" fill="norm" stroke="1" extrusionOk="0">
                  <a:moveTo>
                    <a:pt x="3947" y="0"/>
                  </a:moveTo>
                  <a:cubicBezTo>
                    <a:pt x="1904" y="7200"/>
                    <a:pt x="-139" y="14400"/>
                    <a:pt x="7" y="18000"/>
                  </a:cubicBezTo>
                  <a:cubicBezTo>
                    <a:pt x="153" y="21600"/>
                    <a:pt x="2488" y="21600"/>
                    <a:pt x="6429" y="18000"/>
                  </a:cubicBezTo>
                  <a:cubicBezTo>
                    <a:pt x="10369" y="14400"/>
                    <a:pt x="15915" y="7200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11833135" y="7195668"/>
              <a:ext cx="104865" cy="13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23" fill="norm" stroke="1" extrusionOk="0">
                  <a:moveTo>
                    <a:pt x="1962" y="2787"/>
                  </a:moveTo>
                  <a:cubicBezTo>
                    <a:pt x="3258" y="1394"/>
                    <a:pt x="4554" y="0"/>
                    <a:pt x="6498" y="0"/>
                  </a:cubicBezTo>
                  <a:cubicBezTo>
                    <a:pt x="8442" y="0"/>
                    <a:pt x="11034" y="1394"/>
                    <a:pt x="12330" y="3135"/>
                  </a:cubicBezTo>
                  <a:cubicBezTo>
                    <a:pt x="13626" y="4877"/>
                    <a:pt x="13626" y="6968"/>
                    <a:pt x="11898" y="9406"/>
                  </a:cubicBezTo>
                  <a:cubicBezTo>
                    <a:pt x="10170" y="11845"/>
                    <a:pt x="6714" y="14632"/>
                    <a:pt x="4122" y="16723"/>
                  </a:cubicBezTo>
                  <a:cubicBezTo>
                    <a:pt x="1530" y="18813"/>
                    <a:pt x="-198" y="20206"/>
                    <a:pt x="18" y="20903"/>
                  </a:cubicBezTo>
                  <a:cubicBezTo>
                    <a:pt x="234" y="21600"/>
                    <a:pt x="2394" y="21600"/>
                    <a:pt x="6282" y="21426"/>
                  </a:cubicBezTo>
                  <a:cubicBezTo>
                    <a:pt x="10170" y="21252"/>
                    <a:pt x="15786" y="20903"/>
                    <a:pt x="21402" y="20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11906249" y="7225302"/>
              <a:ext cx="152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390"/>
                    <a:pt x="10800" y="8780"/>
                    <a:pt x="7200" y="12380"/>
                  </a:cubicBezTo>
                  <a:cubicBezTo>
                    <a:pt x="3600" y="15980"/>
                    <a:pt x="1800" y="187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12007849" y="7372360"/>
              <a:ext cx="92869" cy="18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482" fill="norm" stroke="1" extrusionOk="0">
                  <a:moveTo>
                    <a:pt x="0" y="3606"/>
                  </a:moveTo>
                  <a:cubicBezTo>
                    <a:pt x="960" y="2365"/>
                    <a:pt x="1920" y="1123"/>
                    <a:pt x="3600" y="503"/>
                  </a:cubicBezTo>
                  <a:cubicBezTo>
                    <a:pt x="5280" y="-118"/>
                    <a:pt x="7680" y="-118"/>
                    <a:pt x="9840" y="254"/>
                  </a:cubicBezTo>
                  <a:cubicBezTo>
                    <a:pt x="12000" y="627"/>
                    <a:pt x="13920" y="1372"/>
                    <a:pt x="14160" y="2489"/>
                  </a:cubicBezTo>
                  <a:cubicBezTo>
                    <a:pt x="14400" y="3606"/>
                    <a:pt x="12960" y="5096"/>
                    <a:pt x="11280" y="6213"/>
                  </a:cubicBezTo>
                  <a:cubicBezTo>
                    <a:pt x="9600" y="7330"/>
                    <a:pt x="7680" y="8075"/>
                    <a:pt x="7920" y="8572"/>
                  </a:cubicBezTo>
                  <a:cubicBezTo>
                    <a:pt x="8160" y="9068"/>
                    <a:pt x="10560" y="9316"/>
                    <a:pt x="13200" y="9813"/>
                  </a:cubicBezTo>
                  <a:cubicBezTo>
                    <a:pt x="15840" y="10310"/>
                    <a:pt x="18720" y="11054"/>
                    <a:pt x="20160" y="12048"/>
                  </a:cubicBezTo>
                  <a:cubicBezTo>
                    <a:pt x="21600" y="13041"/>
                    <a:pt x="21600" y="14282"/>
                    <a:pt x="18000" y="15896"/>
                  </a:cubicBezTo>
                  <a:cubicBezTo>
                    <a:pt x="14400" y="17510"/>
                    <a:pt x="7200" y="19496"/>
                    <a:pt x="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35" name="Drawing"/>
          <p:cNvGrpSpPr/>
          <p:nvPr/>
        </p:nvGrpSpPr>
        <p:grpSpPr>
          <a:xfrm>
            <a:off x="7004413" y="1575316"/>
            <a:ext cx="2609488" cy="636491"/>
            <a:chOff x="0" y="0"/>
            <a:chExt cx="2609486" cy="636490"/>
          </a:xfrm>
        </p:grpSpPr>
        <p:sp>
          <p:nvSpPr>
            <p:cNvPr id="2220" name="Line"/>
            <p:cNvSpPr/>
            <p:nvPr/>
          </p:nvSpPr>
          <p:spPr>
            <a:xfrm>
              <a:off x="0" y="153018"/>
              <a:ext cx="187306" cy="44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45" fill="norm" stroke="1" extrusionOk="0">
                  <a:moveTo>
                    <a:pt x="679" y="5396"/>
                  </a:moveTo>
                  <a:cubicBezTo>
                    <a:pt x="439" y="9030"/>
                    <a:pt x="199" y="12664"/>
                    <a:pt x="79" y="15137"/>
                  </a:cubicBezTo>
                  <a:cubicBezTo>
                    <a:pt x="-41" y="17609"/>
                    <a:pt x="-41" y="18922"/>
                    <a:pt x="199" y="19881"/>
                  </a:cubicBezTo>
                  <a:cubicBezTo>
                    <a:pt x="439" y="20839"/>
                    <a:pt x="919" y="21445"/>
                    <a:pt x="1159" y="21243"/>
                  </a:cubicBezTo>
                  <a:cubicBezTo>
                    <a:pt x="1399" y="21041"/>
                    <a:pt x="1399" y="20032"/>
                    <a:pt x="1399" y="17408"/>
                  </a:cubicBezTo>
                  <a:cubicBezTo>
                    <a:pt x="1399" y="14783"/>
                    <a:pt x="1399" y="10544"/>
                    <a:pt x="1759" y="7667"/>
                  </a:cubicBezTo>
                  <a:cubicBezTo>
                    <a:pt x="2119" y="4791"/>
                    <a:pt x="2839" y="3277"/>
                    <a:pt x="3439" y="2267"/>
                  </a:cubicBezTo>
                  <a:cubicBezTo>
                    <a:pt x="4039" y="1258"/>
                    <a:pt x="4519" y="753"/>
                    <a:pt x="5359" y="400"/>
                  </a:cubicBezTo>
                  <a:cubicBezTo>
                    <a:pt x="6199" y="47"/>
                    <a:pt x="7399" y="-155"/>
                    <a:pt x="9079" y="148"/>
                  </a:cubicBezTo>
                  <a:cubicBezTo>
                    <a:pt x="10759" y="451"/>
                    <a:pt x="12919" y="1258"/>
                    <a:pt x="15439" y="2924"/>
                  </a:cubicBezTo>
                  <a:cubicBezTo>
                    <a:pt x="17959" y="4589"/>
                    <a:pt x="20839" y="7112"/>
                    <a:pt x="21199" y="9787"/>
                  </a:cubicBezTo>
                  <a:cubicBezTo>
                    <a:pt x="21559" y="12462"/>
                    <a:pt x="19399" y="15288"/>
                    <a:pt x="15679" y="17256"/>
                  </a:cubicBezTo>
                  <a:cubicBezTo>
                    <a:pt x="11959" y="19224"/>
                    <a:pt x="6679" y="20335"/>
                    <a:pt x="1399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215536" y="528057"/>
              <a:ext cx="158751" cy="108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8" fill="norm" stroke="1" extrusionOk="0">
                  <a:moveTo>
                    <a:pt x="0" y="4598"/>
                  </a:moveTo>
                  <a:cubicBezTo>
                    <a:pt x="864" y="2967"/>
                    <a:pt x="1728" y="1337"/>
                    <a:pt x="3024" y="522"/>
                  </a:cubicBezTo>
                  <a:cubicBezTo>
                    <a:pt x="4320" y="-293"/>
                    <a:pt x="6048" y="-293"/>
                    <a:pt x="7344" y="1541"/>
                  </a:cubicBezTo>
                  <a:cubicBezTo>
                    <a:pt x="8640" y="3375"/>
                    <a:pt x="9504" y="7043"/>
                    <a:pt x="9504" y="9692"/>
                  </a:cubicBezTo>
                  <a:cubicBezTo>
                    <a:pt x="9504" y="12341"/>
                    <a:pt x="8640" y="13971"/>
                    <a:pt x="7488" y="15601"/>
                  </a:cubicBezTo>
                  <a:cubicBezTo>
                    <a:pt x="6336" y="17232"/>
                    <a:pt x="4896" y="18862"/>
                    <a:pt x="5040" y="19881"/>
                  </a:cubicBezTo>
                  <a:cubicBezTo>
                    <a:pt x="5184" y="20899"/>
                    <a:pt x="6912" y="21307"/>
                    <a:pt x="9936" y="20288"/>
                  </a:cubicBezTo>
                  <a:cubicBezTo>
                    <a:pt x="12960" y="19269"/>
                    <a:pt x="17280" y="16824"/>
                    <a:pt x="21600" y="14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56836" y="367220"/>
              <a:ext cx="1397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36" y="11375"/>
                    <a:pt x="10473" y="2735"/>
                    <a:pt x="14073" y="575"/>
                  </a:cubicBezTo>
                  <a:cubicBezTo>
                    <a:pt x="17673" y="-1585"/>
                    <a:pt x="1963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507636" y="469383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5300"/>
                    <a:pt x="6887" y="9000"/>
                    <a:pt x="10487" y="5400"/>
                  </a:cubicBezTo>
                  <a:cubicBezTo>
                    <a:pt x="14087" y="1800"/>
                    <a:pt x="17843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832495" y="111983"/>
              <a:ext cx="157742" cy="472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18" fill="norm" stroke="1" extrusionOk="0">
                  <a:moveTo>
                    <a:pt x="13687" y="1234"/>
                  </a:moveTo>
                  <a:cubicBezTo>
                    <a:pt x="12823" y="850"/>
                    <a:pt x="11959" y="466"/>
                    <a:pt x="10807" y="226"/>
                  </a:cubicBezTo>
                  <a:cubicBezTo>
                    <a:pt x="9655" y="-14"/>
                    <a:pt x="8215" y="-110"/>
                    <a:pt x="7063" y="178"/>
                  </a:cubicBezTo>
                  <a:cubicBezTo>
                    <a:pt x="5911" y="466"/>
                    <a:pt x="5047" y="1138"/>
                    <a:pt x="5047" y="2002"/>
                  </a:cubicBezTo>
                  <a:cubicBezTo>
                    <a:pt x="5047" y="2866"/>
                    <a:pt x="5911" y="3922"/>
                    <a:pt x="6919" y="5170"/>
                  </a:cubicBezTo>
                  <a:cubicBezTo>
                    <a:pt x="7927" y="6418"/>
                    <a:pt x="9079" y="7858"/>
                    <a:pt x="8791" y="8962"/>
                  </a:cubicBezTo>
                  <a:cubicBezTo>
                    <a:pt x="8503" y="10066"/>
                    <a:pt x="6775" y="10834"/>
                    <a:pt x="4903" y="11266"/>
                  </a:cubicBezTo>
                  <a:cubicBezTo>
                    <a:pt x="3031" y="11698"/>
                    <a:pt x="1015" y="11794"/>
                    <a:pt x="1015" y="11794"/>
                  </a:cubicBezTo>
                  <a:cubicBezTo>
                    <a:pt x="1015" y="11794"/>
                    <a:pt x="3031" y="11698"/>
                    <a:pt x="4327" y="11890"/>
                  </a:cubicBezTo>
                  <a:cubicBezTo>
                    <a:pt x="5623" y="12082"/>
                    <a:pt x="6199" y="12562"/>
                    <a:pt x="5767" y="13522"/>
                  </a:cubicBezTo>
                  <a:cubicBezTo>
                    <a:pt x="5335" y="14482"/>
                    <a:pt x="3895" y="15922"/>
                    <a:pt x="2743" y="17026"/>
                  </a:cubicBezTo>
                  <a:cubicBezTo>
                    <a:pt x="1591" y="18130"/>
                    <a:pt x="727" y="18898"/>
                    <a:pt x="295" y="19522"/>
                  </a:cubicBezTo>
                  <a:cubicBezTo>
                    <a:pt x="-137" y="20146"/>
                    <a:pt x="-137" y="20626"/>
                    <a:pt x="583" y="20962"/>
                  </a:cubicBezTo>
                  <a:cubicBezTo>
                    <a:pt x="1303" y="21298"/>
                    <a:pt x="2743" y="21490"/>
                    <a:pt x="6343" y="21394"/>
                  </a:cubicBezTo>
                  <a:cubicBezTo>
                    <a:pt x="9943" y="21298"/>
                    <a:pt x="15703" y="20914"/>
                    <a:pt x="21463" y="20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1103380" y="198663"/>
              <a:ext cx="210707" cy="304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12" fill="norm" stroke="1" extrusionOk="0">
                  <a:moveTo>
                    <a:pt x="21289" y="725"/>
                  </a:moveTo>
                  <a:cubicBezTo>
                    <a:pt x="20434" y="281"/>
                    <a:pt x="19578" y="-163"/>
                    <a:pt x="16691" y="59"/>
                  </a:cubicBezTo>
                  <a:cubicBezTo>
                    <a:pt x="13804" y="281"/>
                    <a:pt x="8885" y="1169"/>
                    <a:pt x="5998" y="1834"/>
                  </a:cubicBezTo>
                  <a:cubicBezTo>
                    <a:pt x="3111" y="2500"/>
                    <a:pt x="2255" y="2944"/>
                    <a:pt x="2148" y="3832"/>
                  </a:cubicBezTo>
                  <a:cubicBezTo>
                    <a:pt x="2041" y="4719"/>
                    <a:pt x="2683" y="6051"/>
                    <a:pt x="3325" y="7012"/>
                  </a:cubicBezTo>
                  <a:cubicBezTo>
                    <a:pt x="3966" y="7974"/>
                    <a:pt x="4608" y="8566"/>
                    <a:pt x="5142" y="9305"/>
                  </a:cubicBezTo>
                  <a:cubicBezTo>
                    <a:pt x="5677" y="10045"/>
                    <a:pt x="6105" y="10933"/>
                    <a:pt x="6960" y="11377"/>
                  </a:cubicBezTo>
                  <a:cubicBezTo>
                    <a:pt x="7816" y="11821"/>
                    <a:pt x="9099" y="11821"/>
                    <a:pt x="10275" y="12042"/>
                  </a:cubicBezTo>
                  <a:cubicBezTo>
                    <a:pt x="11451" y="12264"/>
                    <a:pt x="12521" y="12708"/>
                    <a:pt x="13376" y="13226"/>
                  </a:cubicBezTo>
                  <a:cubicBezTo>
                    <a:pt x="14232" y="13744"/>
                    <a:pt x="14873" y="14336"/>
                    <a:pt x="15194" y="15001"/>
                  </a:cubicBezTo>
                  <a:cubicBezTo>
                    <a:pt x="15515" y="15667"/>
                    <a:pt x="15515" y="16407"/>
                    <a:pt x="14339" y="17369"/>
                  </a:cubicBezTo>
                  <a:cubicBezTo>
                    <a:pt x="13162" y="18330"/>
                    <a:pt x="10810" y="19514"/>
                    <a:pt x="8992" y="20179"/>
                  </a:cubicBezTo>
                  <a:cubicBezTo>
                    <a:pt x="7174" y="20845"/>
                    <a:pt x="5891" y="20993"/>
                    <a:pt x="4501" y="21141"/>
                  </a:cubicBezTo>
                  <a:cubicBezTo>
                    <a:pt x="3111" y="21289"/>
                    <a:pt x="1614" y="21437"/>
                    <a:pt x="758" y="21141"/>
                  </a:cubicBezTo>
                  <a:cubicBezTo>
                    <a:pt x="-97" y="20845"/>
                    <a:pt x="-311" y="20105"/>
                    <a:pt x="544" y="19440"/>
                  </a:cubicBezTo>
                  <a:cubicBezTo>
                    <a:pt x="1400" y="18774"/>
                    <a:pt x="3325" y="18182"/>
                    <a:pt x="5249" y="17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410798" y="112503"/>
              <a:ext cx="112466" cy="508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5" h="21431" fill="norm" stroke="1" extrusionOk="0">
                  <a:moveTo>
                    <a:pt x="875" y="2196"/>
                  </a:moveTo>
                  <a:cubicBezTo>
                    <a:pt x="117" y="1482"/>
                    <a:pt x="-641" y="768"/>
                    <a:pt x="875" y="366"/>
                  </a:cubicBezTo>
                  <a:cubicBezTo>
                    <a:pt x="2391" y="-36"/>
                    <a:pt x="6180" y="-125"/>
                    <a:pt x="9401" y="187"/>
                  </a:cubicBezTo>
                  <a:cubicBezTo>
                    <a:pt x="12622" y="500"/>
                    <a:pt x="15275" y="1214"/>
                    <a:pt x="15843" y="2240"/>
                  </a:cubicBezTo>
                  <a:cubicBezTo>
                    <a:pt x="16412" y="3267"/>
                    <a:pt x="14896" y="4606"/>
                    <a:pt x="11864" y="5855"/>
                  </a:cubicBezTo>
                  <a:cubicBezTo>
                    <a:pt x="8833" y="7105"/>
                    <a:pt x="4285" y="8265"/>
                    <a:pt x="2012" y="9158"/>
                  </a:cubicBezTo>
                  <a:cubicBezTo>
                    <a:pt x="-262" y="10050"/>
                    <a:pt x="-262" y="10675"/>
                    <a:pt x="1443" y="11344"/>
                  </a:cubicBezTo>
                  <a:cubicBezTo>
                    <a:pt x="3148" y="12014"/>
                    <a:pt x="6559" y="12728"/>
                    <a:pt x="10348" y="13710"/>
                  </a:cubicBezTo>
                  <a:cubicBezTo>
                    <a:pt x="14138" y="14692"/>
                    <a:pt x="18306" y="15941"/>
                    <a:pt x="19633" y="17101"/>
                  </a:cubicBezTo>
                  <a:cubicBezTo>
                    <a:pt x="20959" y="18262"/>
                    <a:pt x="19443" y="19333"/>
                    <a:pt x="17548" y="20047"/>
                  </a:cubicBezTo>
                  <a:cubicBezTo>
                    <a:pt x="15654" y="20761"/>
                    <a:pt x="13380" y="21118"/>
                    <a:pt x="11296" y="21296"/>
                  </a:cubicBezTo>
                  <a:cubicBezTo>
                    <a:pt x="9212" y="21475"/>
                    <a:pt x="7317" y="21475"/>
                    <a:pt x="5801" y="21296"/>
                  </a:cubicBezTo>
                  <a:cubicBezTo>
                    <a:pt x="4285" y="21118"/>
                    <a:pt x="3148" y="20761"/>
                    <a:pt x="3148" y="20404"/>
                  </a:cubicBezTo>
                  <a:cubicBezTo>
                    <a:pt x="3148" y="20047"/>
                    <a:pt x="4285" y="19690"/>
                    <a:pt x="5422" y="19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1777083" y="380483"/>
              <a:ext cx="27995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600" fill="norm" stroke="1" extrusionOk="0">
                  <a:moveTo>
                    <a:pt x="4395" y="21600"/>
                  </a:moveTo>
                  <a:cubicBezTo>
                    <a:pt x="3266" y="21600"/>
                    <a:pt x="2138" y="21600"/>
                    <a:pt x="1251" y="19575"/>
                  </a:cubicBezTo>
                  <a:cubicBezTo>
                    <a:pt x="365" y="17550"/>
                    <a:pt x="-280" y="13500"/>
                    <a:pt x="123" y="9900"/>
                  </a:cubicBezTo>
                  <a:cubicBezTo>
                    <a:pt x="526" y="6300"/>
                    <a:pt x="1977" y="3150"/>
                    <a:pt x="3427" y="2250"/>
                  </a:cubicBezTo>
                  <a:cubicBezTo>
                    <a:pt x="4878" y="1350"/>
                    <a:pt x="6329" y="2700"/>
                    <a:pt x="7780" y="5175"/>
                  </a:cubicBezTo>
                  <a:cubicBezTo>
                    <a:pt x="9230" y="7650"/>
                    <a:pt x="10681" y="11250"/>
                    <a:pt x="11971" y="13275"/>
                  </a:cubicBezTo>
                  <a:cubicBezTo>
                    <a:pt x="13260" y="15300"/>
                    <a:pt x="14389" y="15750"/>
                    <a:pt x="15920" y="13275"/>
                  </a:cubicBezTo>
                  <a:cubicBezTo>
                    <a:pt x="17451" y="10800"/>
                    <a:pt x="19386" y="5400"/>
                    <a:pt x="213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1809386" y="196333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1822086" y="126483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904636" y="215383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942736" y="11378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944714" y="-1"/>
              <a:ext cx="150423" cy="29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0968" fill="norm" stroke="1" extrusionOk="0">
                  <a:moveTo>
                    <a:pt x="17720" y="13104"/>
                  </a:moveTo>
                  <a:cubicBezTo>
                    <a:pt x="13820" y="12802"/>
                    <a:pt x="9920" y="12500"/>
                    <a:pt x="6920" y="13180"/>
                  </a:cubicBezTo>
                  <a:cubicBezTo>
                    <a:pt x="3920" y="13860"/>
                    <a:pt x="1820" y="15521"/>
                    <a:pt x="770" y="16805"/>
                  </a:cubicBezTo>
                  <a:cubicBezTo>
                    <a:pt x="-280" y="18089"/>
                    <a:pt x="-280" y="18995"/>
                    <a:pt x="920" y="19826"/>
                  </a:cubicBezTo>
                  <a:cubicBezTo>
                    <a:pt x="2120" y="20657"/>
                    <a:pt x="4520" y="21412"/>
                    <a:pt x="7370" y="20657"/>
                  </a:cubicBezTo>
                  <a:cubicBezTo>
                    <a:pt x="10220" y="19902"/>
                    <a:pt x="13520" y="17636"/>
                    <a:pt x="15770" y="14388"/>
                  </a:cubicBezTo>
                  <a:cubicBezTo>
                    <a:pt x="18020" y="11141"/>
                    <a:pt x="19220" y="6911"/>
                    <a:pt x="19970" y="4192"/>
                  </a:cubicBezTo>
                  <a:cubicBezTo>
                    <a:pt x="20720" y="1474"/>
                    <a:pt x="21020" y="265"/>
                    <a:pt x="20570" y="39"/>
                  </a:cubicBezTo>
                  <a:cubicBezTo>
                    <a:pt x="20120" y="-188"/>
                    <a:pt x="18920" y="567"/>
                    <a:pt x="17720" y="2682"/>
                  </a:cubicBezTo>
                  <a:cubicBezTo>
                    <a:pt x="16520" y="4797"/>
                    <a:pt x="15320" y="8271"/>
                    <a:pt x="15920" y="10990"/>
                  </a:cubicBezTo>
                  <a:cubicBezTo>
                    <a:pt x="16520" y="13709"/>
                    <a:pt x="18920" y="15672"/>
                    <a:pt x="21320" y="17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2393586" y="88383"/>
              <a:ext cx="1270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20" y="3764"/>
                    <a:pt x="5040" y="7527"/>
                    <a:pt x="8640" y="11127"/>
                  </a:cubicBezTo>
                  <a:cubicBezTo>
                    <a:pt x="12240" y="14727"/>
                    <a:pt x="16920" y="18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2380886" y="202683"/>
              <a:ext cx="2286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0" y="0"/>
                    <a:pt x="19600" y="0"/>
                    <a:pt x="18600" y="600"/>
                  </a:cubicBezTo>
                  <a:cubicBezTo>
                    <a:pt x="17600" y="1200"/>
                    <a:pt x="16600" y="2400"/>
                    <a:pt x="14600" y="4855"/>
                  </a:cubicBezTo>
                  <a:cubicBezTo>
                    <a:pt x="12600" y="7309"/>
                    <a:pt x="9600" y="11018"/>
                    <a:pt x="7000" y="14018"/>
                  </a:cubicBezTo>
                  <a:cubicBezTo>
                    <a:pt x="4400" y="17018"/>
                    <a:pt x="2200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7" name="Drawing"/>
          <p:cNvGrpSpPr/>
          <p:nvPr/>
        </p:nvGrpSpPr>
        <p:grpSpPr>
          <a:xfrm>
            <a:off x="962388" y="1911350"/>
            <a:ext cx="11731262" cy="5806578"/>
            <a:chOff x="0" y="0"/>
            <a:chExt cx="11731261" cy="5806577"/>
          </a:xfrm>
        </p:grpSpPr>
        <p:sp>
          <p:nvSpPr>
            <p:cNvPr id="2237" name="Line"/>
            <p:cNvSpPr/>
            <p:nvPr/>
          </p:nvSpPr>
          <p:spPr>
            <a:xfrm>
              <a:off x="206653" y="20946"/>
              <a:ext cx="37459" cy="480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15" fill="norm" stroke="1" extrusionOk="0">
                  <a:moveTo>
                    <a:pt x="10436" y="1620"/>
                  </a:moveTo>
                  <a:cubicBezTo>
                    <a:pt x="6836" y="862"/>
                    <a:pt x="3236" y="104"/>
                    <a:pt x="1436" y="10"/>
                  </a:cubicBezTo>
                  <a:cubicBezTo>
                    <a:pt x="-364" y="-85"/>
                    <a:pt x="-364" y="483"/>
                    <a:pt x="836" y="2520"/>
                  </a:cubicBezTo>
                  <a:cubicBezTo>
                    <a:pt x="2036" y="4557"/>
                    <a:pt x="4436" y="8062"/>
                    <a:pt x="8036" y="11473"/>
                  </a:cubicBezTo>
                  <a:cubicBezTo>
                    <a:pt x="11636" y="14883"/>
                    <a:pt x="16436" y="18199"/>
                    <a:pt x="21236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34692" y="5786"/>
              <a:ext cx="355470" cy="15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83" fill="norm" stroke="1" extrusionOk="0">
                  <a:moveTo>
                    <a:pt x="1526" y="21383"/>
                  </a:moveTo>
                  <a:cubicBezTo>
                    <a:pt x="886" y="19608"/>
                    <a:pt x="247" y="17832"/>
                    <a:pt x="56" y="16057"/>
                  </a:cubicBezTo>
                  <a:cubicBezTo>
                    <a:pt x="-136" y="14282"/>
                    <a:pt x="120" y="12506"/>
                    <a:pt x="1526" y="10287"/>
                  </a:cubicBezTo>
                  <a:cubicBezTo>
                    <a:pt x="2931" y="8068"/>
                    <a:pt x="5488" y="5405"/>
                    <a:pt x="8683" y="3482"/>
                  </a:cubicBezTo>
                  <a:cubicBezTo>
                    <a:pt x="11878" y="1558"/>
                    <a:pt x="15713" y="375"/>
                    <a:pt x="17949" y="79"/>
                  </a:cubicBezTo>
                  <a:cubicBezTo>
                    <a:pt x="20186" y="-217"/>
                    <a:pt x="20825" y="375"/>
                    <a:pt x="21464" y="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91148" y="476250"/>
              <a:ext cx="273614" cy="143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46" fill="norm" stroke="1" extrusionOk="0">
                  <a:moveTo>
                    <a:pt x="543" y="16904"/>
                  </a:moveTo>
                  <a:cubicBezTo>
                    <a:pt x="210" y="18783"/>
                    <a:pt x="-122" y="20661"/>
                    <a:pt x="44" y="21130"/>
                  </a:cubicBezTo>
                  <a:cubicBezTo>
                    <a:pt x="210" y="21600"/>
                    <a:pt x="875" y="20661"/>
                    <a:pt x="3201" y="18000"/>
                  </a:cubicBezTo>
                  <a:cubicBezTo>
                    <a:pt x="5527" y="15339"/>
                    <a:pt x="9515" y="10957"/>
                    <a:pt x="12838" y="7670"/>
                  </a:cubicBezTo>
                  <a:cubicBezTo>
                    <a:pt x="16161" y="4383"/>
                    <a:pt x="18820" y="2191"/>
                    <a:pt x="214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397306" y="266197"/>
              <a:ext cx="157956" cy="27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73" fill="norm" stroke="1" extrusionOk="0">
                  <a:moveTo>
                    <a:pt x="5940" y="2531"/>
                  </a:moveTo>
                  <a:cubicBezTo>
                    <a:pt x="4500" y="2864"/>
                    <a:pt x="3060" y="3196"/>
                    <a:pt x="2052" y="5107"/>
                  </a:cubicBezTo>
                  <a:cubicBezTo>
                    <a:pt x="1044" y="7018"/>
                    <a:pt x="468" y="10507"/>
                    <a:pt x="180" y="11171"/>
                  </a:cubicBezTo>
                  <a:cubicBezTo>
                    <a:pt x="-108" y="11836"/>
                    <a:pt x="-108" y="9676"/>
                    <a:pt x="612" y="7433"/>
                  </a:cubicBezTo>
                  <a:cubicBezTo>
                    <a:pt x="1332" y="5190"/>
                    <a:pt x="2772" y="2864"/>
                    <a:pt x="4356" y="1535"/>
                  </a:cubicBezTo>
                  <a:cubicBezTo>
                    <a:pt x="5940" y="205"/>
                    <a:pt x="7668" y="-127"/>
                    <a:pt x="9108" y="39"/>
                  </a:cubicBezTo>
                  <a:cubicBezTo>
                    <a:pt x="10548" y="205"/>
                    <a:pt x="11700" y="870"/>
                    <a:pt x="13428" y="3362"/>
                  </a:cubicBezTo>
                  <a:cubicBezTo>
                    <a:pt x="15156" y="5855"/>
                    <a:pt x="17460" y="10175"/>
                    <a:pt x="18900" y="13498"/>
                  </a:cubicBezTo>
                  <a:cubicBezTo>
                    <a:pt x="20340" y="16821"/>
                    <a:pt x="20916" y="19147"/>
                    <a:pt x="21492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1177561" y="189149"/>
              <a:ext cx="123163" cy="546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448" fill="norm" stroke="1" extrusionOk="0">
                  <a:moveTo>
                    <a:pt x="6480" y="6035"/>
                  </a:moveTo>
                  <a:cubicBezTo>
                    <a:pt x="5400" y="5619"/>
                    <a:pt x="4320" y="5204"/>
                    <a:pt x="3780" y="5245"/>
                  </a:cubicBezTo>
                  <a:cubicBezTo>
                    <a:pt x="3240" y="5287"/>
                    <a:pt x="3240" y="5785"/>
                    <a:pt x="3600" y="7572"/>
                  </a:cubicBezTo>
                  <a:cubicBezTo>
                    <a:pt x="3960" y="9358"/>
                    <a:pt x="4680" y="12432"/>
                    <a:pt x="5220" y="14799"/>
                  </a:cubicBezTo>
                  <a:cubicBezTo>
                    <a:pt x="5760" y="17167"/>
                    <a:pt x="6120" y="18829"/>
                    <a:pt x="6300" y="19909"/>
                  </a:cubicBezTo>
                  <a:cubicBezTo>
                    <a:pt x="6480" y="20989"/>
                    <a:pt x="6480" y="21487"/>
                    <a:pt x="6300" y="21445"/>
                  </a:cubicBezTo>
                  <a:cubicBezTo>
                    <a:pt x="6120" y="21404"/>
                    <a:pt x="5760" y="20822"/>
                    <a:pt x="5040" y="19119"/>
                  </a:cubicBezTo>
                  <a:cubicBezTo>
                    <a:pt x="4320" y="17416"/>
                    <a:pt x="3240" y="14592"/>
                    <a:pt x="2880" y="11642"/>
                  </a:cubicBezTo>
                  <a:cubicBezTo>
                    <a:pt x="2520" y="8693"/>
                    <a:pt x="2880" y="5619"/>
                    <a:pt x="3060" y="3875"/>
                  </a:cubicBezTo>
                  <a:cubicBezTo>
                    <a:pt x="3240" y="2130"/>
                    <a:pt x="3240" y="1715"/>
                    <a:pt x="3600" y="1299"/>
                  </a:cubicBezTo>
                  <a:cubicBezTo>
                    <a:pt x="3960" y="884"/>
                    <a:pt x="4680" y="469"/>
                    <a:pt x="5940" y="219"/>
                  </a:cubicBezTo>
                  <a:cubicBezTo>
                    <a:pt x="7200" y="-30"/>
                    <a:pt x="9000" y="-113"/>
                    <a:pt x="11340" y="219"/>
                  </a:cubicBezTo>
                  <a:cubicBezTo>
                    <a:pt x="13680" y="552"/>
                    <a:pt x="16560" y="1299"/>
                    <a:pt x="18540" y="2587"/>
                  </a:cubicBezTo>
                  <a:cubicBezTo>
                    <a:pt x="20520" y="3875"/>
                    <a:pt x="21600" y="5702"/>
                    <a:pt x="20520" y="7115"/>
                  </a:cubicBezTo>
                  <a:cubicBezTo>
                    <a:pt x="19440" y="8527"/>
                    <a:pt x="16200" y="9524"/>
                    <a:pt x="13320" y="10189"/>
                  </a:cubicBezTo>
                  <a:cubicBezTo>
                    <a:pt x="10440" y="10853"/>
                    <a:pt x="7920" y="11185"/>
                    <a:pt x="5760" y="11352"/>
                  </a:cubicBezTo>
                  <a:cubicBezTo>
                    <a:pt x="3600" y="11518"/>
                    <a:pt x="1800" y="11518"/>
                    <a:pt x="900" y="11269"/>
                  </a:cubicBezTo>
                  <a:cubicBezTo>
                    <a:pt x="0" y="11019"/>
                    <a:pt x="0" y="10521"/>
                    <a:pt x="0" y="1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1340216" y="215900"/>
              <a:ext cx="135796" cy="210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35" fill="norm" stroke="1" extrusionOk="0">
                  <a:moveTo>
                    <a:pt x="2377" y="4536"/>
                  </a:moveTo>
                  <a:cubicBezTo>
                    <a:pt x="1048" y="3672"/>
                    <a:pt x="-281" y="2808"/>
                    <a:pt x="51" y="2376"/>
                  </a:cubicBezTo>
                  <a:cubicBezTo>
                    <a:pt x="384" y="1944"/>
                    <a:pt x="2377" y="1944"/>
                    <a:pt x="5036" y="3780"/>
                  </a:cubicBezTo>
                  <a:cubicBezTo>
                    <a:pt x="7694" y="5616"/>
                    <a:pt x="11017" y="9288"/>
                    <a:pt x="12679" y="12204"/>
                  </a:cubicBezTo>
                  <a:cubicBezTo>
                    <a:pt x="14341" y="15120"/>
                    <a:pt x="14341" y="17280"/>
                    <a:pt x="13842" y="18792"/>
                  </a:cubicBezTo>
                  <a:cubicBezTo>
                    <a:pt x="13344" y="20304"/>
                    <a:pt x="12347" y="21168"/>
                    <a:pt x="11017" y="21384"/>
                  </a:cubicBezTo>
                  <a:cubicBezTo>
                    <a:pt x="9688" y="21600"/>
                    <a:pt x="8027" y="21168"/>
                    <a:pt x="7030" y="19224"/>
                  </a:cubicBezTo>
                  <a:cubicBezTo>
                    <a:pt x="6033" y="17280"/>
                    <a:pt x="5701" y="13824"/>
                    <a:pt x="7030" y="10368"/>
                  </a:cubicBezTo>
                  <a:cubicBezTo>
                    <a:pt x="8359" y="6912"/>
                    <a:pt x="11350" y="3456"/>
                    <a:pt x="14008" y="1728"/>
                  </a:cubicBezTo>
                  <a:cubicBezTo>
                    <a:pt x="16667" y="0"/>
                    <a:pt x="18993" y="0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1455231" y="226788"/>
              <a:ext cx="141431" cy="185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22" fill="norm" stroke="1" extrusionOk="0">
                  <a:moveTo>
                    <a:pt x="14553" y="3120"/>
                  </a:moveTo>
                  <a:cubicBezTo>
                    <a:pt x="14236" y="1906"/>
                    <a:pt x="13918" y="693"/>
                    <a:pt x="12965" y="207"/>
                  </a:cubicBezTo>
                  <a:cubicBezTo>
                    <a:pt x="12012" y="-278"/>
                    <a:pt x="10424" y="-35"/>
                    <a:pt x="8200" y="2270"/>
                  </a:cubicBezTo>
                  <a:cubicBezTo>
                    <a:pt x="5977" y="4576"/>
                    <a:pt x="3118" y="8944"/>
                    <a:pt x="1530" y="11857"/>
                  </a:cubicBezTo>
                  <a:cubicBezTo>
                    <a:pt x="-58" y="14769"/>
                    <a:pt x="-376" y="16225"/>
                    <a:pt x="418" y="17803"/>
                  </a:cubicBezTo>
                  <a:cubicBezTo>
                    <a:pt x="1212" y="19380"/>
                    <a:pt x="3118" y="21079"/>
                    <a:pt x="5500" y="21079"/>
                  </a:cubicBezTo>
                  <a:cubicBezTo>
                    <a:pt x="7883" y="21079"/>
                    <a:pt x="10742" y="19380"/>
                    <a:pt x="12648" y="17803"/>
                  </a:cubicBezTo>
                  <a:cubicBezTo>
                    <a:pt x="14553" y="16225"/>
                    <a:pt x="15506" y="14769"/>
                    <a:pt x="16300" y="12949"/>
                  </a:cubicBezTo>
                  <a:cubicBezTo>
                    <a:pt x="17095" y="11129"/>
                    <a:pt x="17730" y="8944"/>
                    <a:pt x="17730" y="8580"/>
                  </a:cubicBezTo>
                  <a:cubicBezTo>
                    <a:pt x="17730" y="8216"/>
                    <a:pt x="17095" y="9673"/>
                    <a:pt x="16618" y="11007"/>
                  </a:cubicBezTo>
                  <a:cubicBezTo>
                    <a:pt x="16142" y="12342"/>
                    <a:pt x="15824" y="13556"/>
                    <a:pt x="16618" y="15255"/>
                  </a:cubicBezTo>
                  <a:cubicBezTo>
                    <a:pt x="17412" y="16953"/>
                    <a:pt x="19318" y="19138"/>
                    <a:pt x="21224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1661891" y="198503"/>
              <a:ext cx="125271" cy="22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088" fill="norm" stroke="1" extrusionOk="0">
                  <a:moveTo>
                    <a:pt x="21306" y="440"/>
                  </a:moveTo>
                  <a:cubicBezTo>
                    <a:pt x="18786" y="43"/>
                    <a:pt x="16266" y="-353"/>
                    <a:pt x="13386" y="539"/>
                  </a:cubicBezTo>
                  <a:cubicBezTo>
                    <a:pt x="10506" y="1430"/>
                    <a:pt x="7266" y="3610"/>
                    <a:pt x="4746" y="6880"/>
                  </a:cubicBezTo>
                  <a:cubicBezTo>
                    <a:pt x="2226" y="10150"/>
                    <a:pt x="426" y="14509"/>
                    <a:pt x="66" y="17185"/>
                  </a:cubicBezTo>
                  <a:cubicBezTo>
                    <a:pt x="-294" y="19860"/>
                    <a:pt x="786" y="20851"/>
                    <a:pt x="4206" y="21049"/>
                  </a:cubicBezTo>
                  <a:cubicBezTo>
                    <a:pt x="7626" y="21247"/>
                    <a:pt x="13386" y="20653"/>
                    <a:pt x="19146" y="20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1805080" y="0"/>
              <a:ext cx="185282" cy="449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37" fill="norm" stroke="1" extrusionOk="0">
                  <a:moveTo>
                    <a:pt x="13386" y="0"/>
                  </a:moveTo>
                  <a:cubicBezTo>
                    <a:pt x="11668" y="811"/>
                    <a:pt x="9950" y="1623"/>
                    <a:pt x="8722" y="3499"/>
                  </a:cubicBezTo>
                  <a:cubicBezTo>
                    <a:pt x="7495" y="5375"/>
                    <a:pt x="6759" y="8315"/>
                    <a:pt x="6268" y="11256"/>
                  </a:cubicBezTo>
                  <a:cubicBezTo>
                    <a:pt x="5777" y="14197"/>
                    <a:pt x="5531" y="17138"/>
                    <a:pt x="5777" y="18862"/>
                  </a:cubicBezTo>
                  <a:cubicBezTo>
                    <a:pt x="6022" y="20586"/>
                    <a:pt x="6759" y="21093"/>
                    <a:pt x="7986" y="21346"/>
                  </a:cubicBezTo>
                  <a:cubicBezTo>
                    <a:pt x="9213" y="21600"/>
                    <a:pt x="10931" y="21600"/>
                    <a:pt x="11913" y="21346"/>
                  </a:cubicBezTo>
                  <a:cubicBezTo>
                    <a:pt x="12895" y="21093"/>
                    <a:pt x="13141" y="20586"/>
                    <a:pt x="12772" y="19775"/>
                  </a:cubicBezTo>
                  <a:cubicBezTo>
                    <a:pt x="12404" y="18963"/>
                    <a:pt x="11422" y="17848"/>
                    <a:pt x="9704" y="16935"/>
                  </a:cubicBezTo>
                  <a:cubicBezTo>
                    <a:pt x="7986" y="16023"/>
                    <a:pt x="5531" y="15313"/>
                    <a:pt x="3568" y="14755"/>
                  </a:cubicBezTo>
                  <a:cubicBezTo>
                    <a:pt x="1604" y="14197"/>
                    <a:pt x="131" y="13792"/>
                    <a:pt x="9" y="13487"/>
                  </a:cubicBezTo>
                  <a:cubicBezTo>
                    <a:pt x="-114" y="13183"/>
                    <a:pt x="1113" y="12980"/>
                    <a:pt x="2954" y="12828"/>
                  </a:cubicBezTo>
                  <a:cubicBezTo>
                    <a:pt x="4795" y="12676"/>
                    <a:pt x="7250" y="12575"/>
                    <a:pt x="9581" y="12930"/>
                  </a:cubicBezTo>
                  <a:cubicBezTo>
                    <a:pt x="11913" y="13285"/>
                    <a:pt x="14122" y="14096"/>
                    <a:pt x="15350" y="14248"/>
                  </a:cubicBezTo>
                  <a:cubicBezTo>
                    <a:pt x="16577" y="14400"/>
                    <a:pt x="16822" y="13893"/>
                    <a:pt x="17681" y="12828"/>
                  </a:cubicBezTo>
                  <a:cubicBezTo>
                    <a:pt x="18541" y="11763"/>
                    <a:pt x="20013" y="10141"/>
                    <a:pt x="21486" y="8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2003160" y="239847"/>
              <a:ext cx="298352" cy="148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78" fill="norm" stroke="1" extrusionOk="0">
                  <a:moveTo>
                    <a:pt x="7243" y="206"/>
                  </a:moveTo>
                  <a:cubicBezTo>
                    <a:pt x="6488" y="-94"/>
                    <a:pt x="5733" y="-394"/>
                    <a:pt x="4449" y="1856"/>
                  </a:cubicBezTo>
                  <a:cubicBezTo>
                    <a:pt x="3165" y="4106"/>
                    <a:pt x="1353" y="8906"/>
                    <a:pt x="522" y="12206"/>
                  </a:cubicBezTo>
                  <a:cubicBezTo>
                    <a:pt x="-309" y="15506"/>
                    <a:pt x="-158" y="17306"/>
                    <a:pt x="1050" y="18656"/>
                  </a:cubicBezTo>
                  <a:cubicBezTo>
                    <a:pt x="2259" y="20006"/>
                    <a:pt x="4525" y="20906"/>
                    <a:pt x="6941" y="19406"/>
                  </a:cubicBezTo>
                  <a:cubicBezTo>
                    <a:pt x="9358" y="17906"/>
                    <a:pt x="11926" y="14006"/>
                    <a:pt x="13512" y="11456"/>
                  </a:cubicBezTo>
                  <a:cubicBezTo>
                    <a:pt x="15098" y="8906"/>
                    <a:pt x="15702" y="7706"/>
                    <a:pt x="16080" y="6356"/>
                  </a:cubicBezTo>
                  <a:cubicBezTo>
                    <a:pt x="16457" y="5006"/>
                    <a:pt x="16608" y="3506"/>
                    <a:pt x="16382" y="2306"/>
                  </a:cubicBezTo>
                  <a:cubicBezTo>
                    <a:pt x="16155" y="1106"/>
                    <a:pt x="15551" y="206"/>
                    <a:pt x="14569" y="1706"/>
                  </a:cubicBezTo>
                  <a:cubicBezTo>
                    <a:pt x="13588" y="3206"/>
                    <a:pt x="12228" y="7106"/>
                    <a:pt x="11624" y="10556"/>
                  </a:cubicBezTo>
                  <a:cubicBezTo>
                    <a:pt x="11020" y="14006"/>
                    <a:pt x="11171" y="17006"/>
                    <a:pt x="12606" y="18806"/>
                  </a:cubicBezTo>
                  <a:cubicBezTo>
                    <a:pt x="14041" y="20606"/>
                    <a:pt x="16760" y="21206"/>
                    <a:pt x="18421" y="21056"/>
                  </a:cubicBezTo>
                  <a:cubicBezTo>
                    <a:pt x="20083" y="20906"/>
                    <a:pt x="20687" y="20006"/>
                    <a:pt x="21291" y="19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2314211" y="400050"/>
              <a:ext cx="381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2972495" y="6350"/>
              <a:ext cx="16040" cy="405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0" h="21461" fill="norm" stroke="1" extrusionOk="0">
                  <a:moveTo>
                    <a:pt x="2700" y="0"/>
                  </a:moveTo>
                  <a:cubicBezTo>
                    <a:pt x="10800" y="3917"/>
                    <a:pt x="18900" y="7834"/>
                    <a:pt x="20250" y="11248"/>
                  </a:cubicBezTo>
                  <a:cubicBezTo>
                    <a:pt x="21600" y="14661"/>
                    <a:pt x="16200" y="17571"/>
                    <a:pt x="10800" y="19306"/>
                  </a:cubicBezTo>
                  <a:cubicBezTo>
                    <a:pt x="5400" y="21040"/>
                    <a:pt x="0" y="21600"/>
                    <a:pt x="0" y="21432"/>
                  </a:cubicBezTo>
                  <a:cubicBezTo>
                    <a:pt x="0" y="21264"/>
                    <a:pt x="5400" y="20369"/>
                    <a:pt x="10800" y="19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2963500" y="76200"/>
              <a:ext cx="182562" cy="237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22" fill="norm" stroke="1" extrusionOk="0">
                  <a:moveTo>
                    <a:pt x="17690" y="0"/>
                  </a:moveTo>
                  <a:cubicBezTo>
                    <a:pt x="16697" y="1720"/>
                    <a:pt x="15704" y="3441"/>
                    <a:pt x="13221" y="5639"/>
                  </a:cubicBezTo>
                  <a:cubicBezTo>
                    <a:pt x="10738" y="7837"/>
                    <a:pt x="6766" y="10513"/>
                    <a:pt x="4283" y="12234"/>
                  </a:cubicBezTo>
                  <a:cubicBezTo>
                    <a:pt x="1800" y="13954"/>
                    <a:pt x="807" y="14719"/>
                    <a:pt x="311" y="15579"/>
                  </a:cubicBezTo>
                  <a:cubicBezTo>
                    <a:pt x="-186" y="16439"/>
                    <a:pt x="-186" y="17395"/>
                    <a:pt x="1055" y="18446"/>
                  </a:cubicBezTo>
                  <a:cubicBezTo>
                    <a:pt x="2297" y="19497"/>
                    <a:pt x="4780" y="20644"/>
                    <a:pt x="8380" y="21122"/>
                  </a:cubicBezTo>
                  <a:cubicBezTo>
                    <a:pt x="11980" y="21600"/>
                    <a:pt x="16697" y="21409"/>
                    <a:pt x="21414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3254011" y="6350"/>
              <a:ext cx="127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86"/>
                    <a:pt x="7200" y="10971"/>
                    <a:pt x="3600" y="14571"/>
                  </a:cubicBezTo>
                  <a:cubicBezTo>
                    <a:pt x="0" y="18171"/>
                    <a:pt x="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3244795" y="425450"/>
              <a:ext cx="60547" cy="6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0952" fill="norm" stroke="1" extrusionOk="0">
                  <a:moveTo>
                    <a:pt x="16095" y="4050"/>
                  </a:moveTo>
                  <a:cubicBezTo>
                    <a:pt x="12495" y="4050"/>
                    <a:pt x="8895" y="4050"/>
                    <a:pt x="6015" y="5400"/>
                  </a:cubicBezTo>
                  <a:cubicBezTo>
                    <a:pt x="3135" y="6750"/>
                    <a:pt x="975" y="9450"/>
                    <a:pt x="255" y="12487"/>
                  </a:cubicBezTo>
                  <a:cubicBezTo>
                    <a:pt x="-465" y="15525"/>
                    <a:pt x="255" y="18900"/>
                    <a:pt x="3495" y="20250"/>
                  </a:cubicBezTo>
                  <a:cubicBezTo>
                    <a:pt x="6735" y="21600"/>
                    <a:pt x="12495" y="20925"/>
                    <a:pt x="16095" y="18900"/>
                  </a:cubicBezTo>
                  <a:cubicBezTo>
                    <a:pt x="19695" y="16875"/>
                    <a:pt x="21135" y="13500"/>
                    <a:pt x="20415" y="10800"/>
                  </a:cubicBezTo>
                  <a:cubicBezTo>
                    <a:pt x="19695" y="8100"/>
                    <a:pt x="16815" y="6075"/>
                    <a:pt x="14295" y="4387"/>
                  </a:cubicBezTo>
                  <a:cubicBezTo>
                    <a:pt x="11775" y="2700"/>
                    <a:pt x="9615" y="1350"/>
                    <a:pt x="7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3837055" y="180159"/>
              <a:ext cx="140857" cy="34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396" fill="norm" stroke="1" extrusionOk="0">
                  <a:moveTo>
                    <a:pt x="21138" y="3781"/>
                  </a:moveTo>
                  <a:cubicBezTo>
                    <a:pt x="18279" y="2472"/>
                    <a:pt x="15420" y="1163"/>
                    <a:pt x="13038" y="509"/>
                  </a:cubicBezTo>
                  <a:cubicBezTo>
                    <a:pt x="10656" y="-146"/>
                    <a:pt x="8750" y="-146"/>
                    <a:pt x="6685" y="378"/>
                  </a:cubicBezTo>
                  <a:cubicBezTo>
                    <a:pt x="4620" y="901"/>
                    <a:pt x="2397" y="1949"/>
                    <a:pt x="1126" y="2799"/>
                  </a:cubicBezTo>
                  <a:cubicBezTo>
                    <a:pt x="-144" y="3650"/>
                    <a:pt x="-462" y="4305"/>
                    <a:pt x="809" y="4829"/>
                  </a:cubicBezTo>
                  <a:cubicBezTo>
                    <a:pt x="2079" y="5352"/>
                    <a:pt x="4938" y="5745"/>
                    <a:pt x="7320" y="5745"/>
                  </a:cubicBezTo>
                  <a:cubicBezTo>
                    <a:pt x="9703" y="5745"/>
                    <a:pt x="11609" y="5352"/>
                    <a:pt x="13356" y="4763"/>
                  </a:cubicBezTo>
                  <a:cubicBezTo>
                    <a:pt x="15103" y="4174"/>
                    <a:pt x="16691" y="3389"/>
                    <a:pt x="17485" y="3323"/>
                  </a:cubicBezTo>
                  <a:cubicBezTo>
                    <a:pt x="18279" y="3258"/>
                    <a:pt x="18279" y="3912"/>
                    <a:pt x="18597" y="6203"/>
                  </a:cubicBezTo>
                  <a:cubicBezTo>
                    <a:pt x="18914" y="8494"/>
                    <a:pt x="19550" y="12421"/>
                    <a:pt x="19550" y="15039"/>
                  </a:cubicBezTo>
                  <a:cubicBezTo>
                    <a:pt x="19550" y="17658"/>
                    <a:pt x="18914" y="18967"/>
                    <a:pt x="17962" y="19883"/>
                  </a:cubicBezTo>
                  <a:cubicBezTo>
                    <a:pt x="17009" y="20799"/>
                    <a:pt x="15738" y="21323"/>
                    <a:pt x="13673" y="21389"/>
                  </a:cubicBezTo>
                  <a:cubicBezTo>
                    <a:pt x="11609" y="21454"/>
                    <a:pt x="8750" y="21061"/>
                    <a:pt x="6844" y="19883"/>
                  </a:cubicBezTo>
                  <a:cubicBezTo>
                    <a:pt x="4938" y="18705"/>
                    <a:pt x="3985" y="16741"/>
                    <a:pt x="3032" y="14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3977911" y="209550"/>
              <a:ext cx="165101" cy="117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9" fill="norm" stroke="1" extrusionOk="0">
                  <a:moveTo>
                    <a:pt x="0" y="3411"/>
                  </a:moveTo>
                  <a:cubicBezTo>
                    <a:pt x="831" y="1895"/>
                    <a:pt x="1662" y="379"/>
                    <a:pt x="3462" y="189"/>
                  </a:cubicBezTo>
                  <a:cubicBezTo>
                    <a:pt x="5262" y="0"/>
                    <a:pt x="8031" y="1137"/>
                    <a:pt x="9692" y="3600"/>
                  </a:cubicBezTo>
                  <a:cubicBezTo>
                    <a:pt x="11354" y="6063"/>
                    <a:pt x="11908" y="9853"/>
                    <a:pt x="12046" y="12695"/>
                  </a:cubicBezTo>
                  <a:cubicBezTo>
                    <a:pt x="12185" y="15537"/>
                    <a:pt x="11908" y="17432"/>
                    <a:pt x="10800" y="18947"/>
                  </a:cubicBezTo>
                  <a:cubicBezTo>
                    <a:pt x="9692" y="20463"/>
                    <a:pt x="7754" y="21600"/>
                    <a:pt x="6785" y="20653"/>
                  </a:cubicBezTo>
                  <a:cubicBezTo>
                    <a:pt x="5815" y="19705"/>
                    <a:pt x="5815" y="16674"/>
                    <a:pt x="6923" y="13074"/>
                  </a:cubicBezTo>
                  <a:cubicBezTo>
                    <a:pt x="8031" y="9474"/>
                    <a:pt x="10246" y="5305"/>
                    <a:pt x="12877" y="3032"/>
                  </a:cubicBezTo>
                  <a:cubicBezTo>
                    <a:pt x="15508" y="758"/>
                    <a:pt x="18554" y="3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4124970" y="226483"/>
              <a:ext cx="62492" cy="88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0902" fill="norm" stroke="1" extrusionOk="0">
                  <a:moveTo>
                    <a:pt x="16937" y="503"/>
                  </a:moveTo>
                  <a:cubicBezTo>
                    <a:pt x="13337" y="0"/>
                    <a:pt x="9737" y="-502"/>
                    <a:pt x="6857" y="1005"/>
                  </a:cubicBezTo>
                  <a:cubicBezTo>
                    <a:pt x="3977" y="2512"/>
                    <a:pt x="1817" y="6028"/>
                    <a:pt x="737" y="9293"/>
                  </a:cubicBezTo>
                  <a:cubicBezTo>
                    <a:pt x="-343" y="12558"/>
                    <a:pt x="-343" y="15572"/>
                    <a:pt x="1457" y="17582"/>
                  </a:cubicBezTo>
                  <a:cubicBezTo>
                    <a:pt x="3257" y="19591"/>
                    <a:pt x="6857" y="20596"/>
                    <a:pt x="10457" y="20847"/>
                  </a:cubicBezTo>
                  <a:cubicBezTo>
                    <a:pt x="14057" y="21098"/>
                    <a:pt x="17657" y="20596"/>
                    <a:pt x="19457" y="17331"/>
                  </a:cubicBezTo>
                  <a:cubicBezTo>
                    <a:pt x="21257" y="14065"/>
                    <a:pt x="21257" y="8038"/>
                    <a:pt x="21257" y="2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4253855" y="209550"/>
              <a:ext cx="162207" cy="118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89" fill="norm" stroke="1" extrusionOk="0">
                  <a:moveTo>
                    <a:pt x="458" y="2274"/>
                  </a:moveTo>
                  <a:cubicBezTo>
                    <a:pt x="178" y="6063"/>
                    <a:pt x="-103" y="9853"/>
                    <a:pt x="37" y="12695"/>
                  </a:cubicBezTo>
                  <a:cubicBezTo>
                    <a:pt x="178" y="15537"/>
                    <a:pt x="739" y="17432"/>
                    <a:pt x="1720" y="17811"/>
                  </a:cubicBezTo>
                  <a:cubicBezTo>
                    <a:pt x="2702" y="18189"/>
                    <a:pt x="4105" y="17053"/>
                    <a:pt x="5227" y="15347"/>
                  </a:cubicBezTo>
                  <a:cubicBezTo>
                    <a:pt x="6349" y="13642"/>
                    <a:pt x="7191" y="11368"/>
                    <a:pt x="7331" y="11368"/>
                  </a:cubicBezTo>
                  <a:cubicBezTo>
                    <a:pt x="7471" y="11368"/>
                    <a:pt x="6910" y="13642"/>
                    <a:pt x="6770" y="15726"/>
                  </a:cubicBezTo>
                  <a:cubicBezTo>
                    <a:pt x="6629" y="17811"/>
                    <a:pt x="6910" y="19705"/>
                    <a:pt x="7752" y="20653"/>
                  </a:cubicBezTo>
                  <a:cubicBezTo>
                    <a:pt x="8593" y="21600"/>
                    <a:pt x="9996" y="21600"/>
                    <a:pt x="11819" y="19895"/>
                  </a:cubicBezTo>
                  <a:cubicBezTo>
                    <a:pt x="13642" y="18189"/>
                    <a:pt x="15887" y="14779"/>
                    <a:pt x="17570" y="11179"/>
                  </a:cubicBezTo>
                  <a:cubicBezTo>
                    <a:pt x="19253" y="7579"/>
                    <a:pt x="20375" y="3789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4423935" y="185329"/>
              <a:ext cx="76029" cy="18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462" fill="norm" stroke="1" extrusionOk="0">
                  <a:moveTo>
                    <a:pt x="13233" y="3586"/>
                  </a:moveTo>
                  <a:cubicBezTo>
                    <a:pt x="13802" y="2345"/>
                    <a:pt x="14370" y="1103"/>
                    <a:pt x="13233" y="483"/>
                  </a:cubicBezTo>
                  <a:cubicBezTo>
                    <a:pt x="12096" y="-138"/>
                    <a:pt x="9254" y="-138"/>
                    <a:pt x="6696" y="359"/>
                  </a:cubicBezTo>
                  <a:cubicBezTo>
                    <a:pt x="4138" y="855"/>
                    <a:pt x="1865" y="1848"/>
                    <a:pt x="728" y="2965"/>
                  </a:cubicBezTo>
                  <a:cubicBezTo>
                    <a:pt x="-409" y="4083"/>
                    <a:pt x="-409" y="5324"/>
                    <a:pt x="2149" y="6814"/>
                  </a:cubicBezTo>
                  <a:cubicBezTo>
                    <a:pt x="4707" y="8303"/>
                    <a:pt x="9823" y="10041"/>
                    <a:pt x="13233" y="11407"/>
                  </a:cubicBezTo>
                  <a:cubicBezTo>
                    <a:pt x="16644" y="12772"/>
                    <a:pt x="18349" y="13765"/>
                    <a:pt x="19486" y="14883"/>
                  </a:cubicBezTo>
                  <a:cubicBezTo>
                    <a:pt x="20623" y="16000"/>
                    <a:pt x="21191" y="17241"/>
                    <a:pt x="18349" y="18359"/>
                  </a:cubicBezTo>
                  <a:cubicBezTo>
                    <a:pt x="15507" y="19476"/>
                    <a:pt x="9254" y="20469"/>
                    <a:pt x="3002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5019311" y="165463"/>
              <a:ext cx="177801" cy="150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4" fill="norm" stroke="1" extrusionOk="0">
                  <a:moveTo>
                    <a:pt x="0" y="4328"/>
                  </a:moveTo>
                  <a:cubicBezTo>
                    <a:pt x="0" y="2869"/>
                    <a:pt x="0" y="1409"/>
                    <a:pt x="643" y="680"/>
                  </a:cubicBezTo>
                  <a:cubicBezTo>
                    <a:pt x="1286" y="-50"/>
                    <a:pt x="2571" y="-50"/>
                    <a:pt x="3600" y="2139"/>
                  </a:cubicBezTo>
                  <a:cubicBezTo>
                    <a:pt x="4629" y="4328"/>
                    <a:pt x="5400" y="8707"/>
                    <a:pt x="6171" y="12063"/>
                  </a:cubicBezTo>
                  <a:cubicBezTo>
                    <a:pt x="6943" y="15420"/>
                    <a:pt x="7714" y="17755"/>
                    <a:pt x="8743" y="19215"/>
                  </a:cubicBezTo>
                  <a:cubicBezTo>
                    <a:pt x="9771" y="20674"/>
                    <a:pt x="11057" y="21258"/>
                    <a:pt x="11829" y="20382"/>
                  </a:cubicBezTo>
                  <a:cubicBezTo>
                    <a:pt x="12600" y="19507"/>
                    <a:pt x="12857" y="17172"/>
                    <a:pt x="13243" y="14253"/>
                  </a:cubicBezTo>
                  <a:cubicBezTo>
                    <a:pt x="13629" y="11334"/>
                    <a:pt x="14143" y="7831"/>
                    <a:pt x="14786" y="5204"/>
                  </a:cubicBezTo>
                  <a:cubicBezTo>
                    <a:pt x="15429" y="2577"/>
                    <a:pt x="16200" y="826"/>
                    <a:pt x="17357" y="242"/>
                  </a:cubicBezTo>
                  <a:cubicBezTo>
                    <a:pt x="18514" y="-342"/>
                    <a:pt x="20057" y="242"/>
                    <a:pt x="21600" y="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5208168" y="153746"/>
              <a:ext cx="96894" cy="14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0873" fill="norm" stroke="1" extrusionOk="0">
                  <a:moveTo>
                    <a:pt x="5872" y="9846"/>
                  </a:moveTo>
                  <a:cubicBezTo>
                    <a:pt x="7710" y="8629"/>
                    <a:pt x="9549" y="7412"/>
                    <a:pt x="11157" y="5587"/>
                  </a:cubicBezTo>
                  <a:cubicBezTo>
                    <a:pt x="12766" y="3761"/>
                    <a:pt x="14144" y="1327"/>
                    <a:pt x="13685" y="415"/>
                  </a:cubicBezTo>
                  <a:cubicBezTo>
                    <a:pt x="13225" y="-498"/>
                    <a:pt x="10927" y="110"/>
                    <a:pt x="8170" y="2088"/>
                  </a:cubicBezTo>
                  <a:cubicBezTo>
                    <a:pt x="5412" y="4065"/>
                    <a:pt x="2195" y="7412"/>
                    <a:pt x="817" y="10606"/>
                  </a:cubicBezTo>
                  <a:cubicBezTo>
                    <a:pt x="-562" y="13801"/>
                    <a:pt x="-102" y="16843"/>
                    <a:pt x="1506" y="18668"/>
                  </a:cubicBezTo>
                  <a:cubicBezTo>
                    <a:pt x="3115" y="20494"/>
                    <a:pt x="5872" y="21102"/>
                    <a:pt x="9319" y="20798"/>
                  </a:cubicBezTo>
                  <a:cubicBezTo>
                    <a:pt x="12766" y="20494"/>
                    <a:pt x="16902" y="19277"/>
                    <a:pt x="21038" y="18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5334695" y="146462"/>
              <a:ext cx="222018" cy="353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207" fill="norm" stroke="1" extrusionOk="0">
                  <a:moveTo>
                    <a:pt x="202" y="1881"/>
                  </a:moveTo>
                  <a:cubicBezTo>
                    <a:pt x="0" y="1246"/>
                    <a:pt x="-202" y="610"/>
                    <a:pt x="404" y="547"/>
                  </a:cubicBezTo>
                  <a:cubicBezTo>
                    <a:pt x="1009" y="483"/>
                    <a:pt x="2422" y="992"/>
                    <a:pt x="3634" y="2135"/>
                  </a:cubicBezTo>
                  <a:cubicBezTo>
                    <a:pt x="4845" y="3279"/>
                    <a:pt x="5854" y="5057"/>
                    <a:pt x="6157" y="6328"/>
                  </a:cubicBezTo>
                  <a:cubicBezTo>
                    <a:pt x="6460" y="7599"/>
                    <a:pt x="6056" y="8361"/>
                    <a:pt x="5349" y="8806"/>
                  </a:cubicBezTo>
                  <a:cubicBezTo>
                    <a:pt x="4643" y="9250"/>
                    <a:pt x="3634" y="9377"/>
                    <a:pt x="2927" y="9123"/>
                  </a:cubicBezTo>
                  <a:cubicBezTo>
                    <a:pt x="2220" y="8869"/>
                    <a:pt x="1817" y="8234"/>
                    <a:pt x="2220" y="6963"/>
                  </a:cubicBezTo>
                  <a:cubicBezTo>
                    <a:pt x="2624" y="5693"/>
                    <a:pt x="3835" y="3787"/>
                    <a:pt x="4946" y="2580"/>
                  </a:cubicBezTo>
                  <a:cubicBezTo>
                    <a:pt x="6056" y="1373"/>
                    <a:pt x="7065" y="864"/>
                    <a:pt x="8277" y="483"/>
                  </a:cubicBezTo>
                  <a:cubicBezTo>
                    <a:pt x="9488" y="102"/>
                    <a:pt x="10901" y="-152"/>
                    <a:pt x="11607" y="102"/>
                  </a:cubicBezTo>
                  <a:cubicBezTo>
                    <a:pt x="12314" y="356"/>
                    <a:pt x="12314" y="1119"/>
                    <a:pt x="12213" y="1881"/>
                  </a:cubicBezTo>
                  <a:cubicBezTo>
                    <a:pt x="12112" y="2643"/>
                    <a:pt x="11910" y="3406"/>
                    <a:pt x="11708" y="4104"/>
                  </a:cubicBezTo>
                  <a:cubicBezTo>
                    <a:pt x="11506" y="4803"/>
                    <a:pt x="11305" y="5439"/>
                    <a:pt x="11708" y="5820"/>
                  </a:cubicBezTo>
                  <a:cubicBezTo>
                    <a:pt x="12112" y="6201"/>
                    <a:pt x="13121" y="6328"/>
                    <a:pt x="13929" y="6137"/>
                  </a:cubicBezTo>
                  <a:cubicBezTo>
                    <a:pt x="14736" y="5947"/>
                    <a:pt x="15342" y="5439"/>
                    <a:pt x="16149" y="4676"/>
                  </a:cubicBezTo>
                  <a:cubicBezTo>
                    <a:pt x="16957" y="3914"/>
                    <a:pt x="17966" y="2897"/>
                    <a:pt x="18471" y="2707"/>
                  </a:cubicBezTo>
                  <a:cubicBezTo>
                    <a:pt x="18976" y="2516"/>
                    <a:pt x="18976" y="3152"/>
                    <a:pt x="18875" y="4549"/>
                  </a:cubicBezTo>
                  <a:cubicBezTo>
                    <a:pt x="18774" y="5947"/>
                    <a:pt x="18572" y="8107"/>
                    <a:pt x="19077" y="10648"/>
                  </a:cubicBezTo>
                  <a:cubicBezTo>
                    <a:pt x="19581" y="13189"/>
                    <a:pt x="20792" y="16112"/>
                    <a:pt x="21095" y="17890"/>
                  </a:cubicBezTo>
                  <a:cubicBezTo>
                    <a:pt x="21398" y="19669"/>
                    <a:pt x="20792" y="20304"/>
                    <a:pt x="19884" y="20749"/>
                  </a:cubicBezTo>
                  <a:cubicBezTo>
                    <a:pt x="18976" y="21194"/>
                    <a:pt x="17764" y="21448"/>
                    <a:pt x="15948" y="20876"/>
                  </a:cubicBezTo>
                  <a:cubicBezTo>
                    <a:pt x="14131" y="20304"/>
                    <a:pt x="11708" y="18907"/>
                    <a:pt x="10497" y="17763"/>
                  </a:cubicBezTo>
                  <a:cubicBezTo>
                    <a:pt x="9286" y="16620"/>
                    <a:pt x="9286" y="15730"/>
                    <a:pt x="9286" y="14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5938050" y="170293"/>
              <a:ext cx="325862" cy="31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191" fill="norm" stroke="1" extrusionOk="0">
                  <a:moveTo>
                    <a:pt x="6404" y="5126"/>
                  </a:moveTo>
                  <a:cubicBezTo>
                    <a:pt x="6961" y="4705"/>
                    <a:pt x="7519" y="4285"/>
                    <a:pt x="7867" y="3513"/>
                  </a:cubicBezTo>
                  <a:cubicBezTo>
                    <a:pt x="8215" y="2742"/>
                    <a:pt x="8355" y="1620"/>
                    <a:pt x="7728" y="848"/>
                  </a:cubicBezTo>
                  <a:cubicBezTo>
                    <a:pt x="7100" y="77"/>
                    <a:pt x="5707" y="-344"/>
                    <a:pt x="4313" y="357"/>
                  </a:cubicBezTo>
                  <a:cubicBezTo>
                    <a:pt x="2920" y="1059"/>
                    <a:pt x="1526" y="2882"/>
                    <a:pt x="760" y="4144"/>
                  </a:cubicBezTo>
                  <a:cubicBezTo>
                    <a:pt x="-7" y="5407"/>
                    <a:pt x="-146" y="6108"/>
                    <a:pt x="133" y="6669"/>
                  </a:cubicBezTo>
                  <a:cubicBezTo>
                    <a:pt x="411" y="7230"/>
                    <a:pt x="1108" y="7651"/>
                    <a:pt x="2223" y="7300"/>
                  </a:cubicBezTo>
                  <a:cubicBezTo>
                    <a:pt x="3338" y="6950"/>
                    <a:pt x="4871" y="5827"/>
                    <a:pt x="5846" y="4916"/>
                  </a:cubicBezTo>
                  <a:cubicBezTo>
                    <a:pt x="6822" y="4004"/>
                    <a:pt x="7240" y="3303"/>
                    <a:pt x="7379" y="3443"/>
                  </a:cubicBezTo>
                  <a:cubicBezTo>
                    <a:pt x="7519" y="3583"/>
                    <a:pt x="7379" y="4565"/>
                    <a:pt x="6822" y="7020"/>
                  </a:cubicBezTo>
                  <a:cubicBezTo>
                    <a:pt x="6264" y="9474"/>
                    <a:pt x="5289" y="13401"/>
                    <a:pt x="4662" y="15786"/>
                  </a:cubicBezTo>
                  <a:cubicBezTo>
                    <a:pt x="4035" y="18170"/>
                    <a:pt x="3756" y="19012"/>
                    <a:pt x="3477" y="19783"/>
                  </a:cubicBezTo>
                  <a:cubicBezTo>
                    <a:pt x="3199" y="20555"/>
                    <a:pt x="2920" y="21256"/>
                    <a:pt x="3059" y="21186"/>
                  </a:cubicBezTo>
                  <a:cubicBezTo>
                    <a:pt x="3199" y="21116"/>
                    <a:pt x="3756" y="20274"/>
                    <a:pt x="5428" y="17539"/>
                  </a:cubicBezTo>
                  <a:cubicBezTo>
                    <a:pt x="7100" y="14804"/>
                    <a:pt x="9888" y="10175"/>
                    <a:pt x="11420" y="7370"/>
                  </a:cubicBezTo>
                  <a:cubicBezTo>
                    <a:pt x="12953" y="4565"/>
                    <a:pt x="13232" y="3583"/>
                    <a:pt x="13023" y="3233"/>
                  </a:cubicBezTo>
                  <a:cubicBezTo>
                    <a:pt x="12814" y="2882"/>
                    <a:pt x="12117" y="3162"/>
                    <a:pt x="11490" y="4074"/>
                  </a:cubicBezTo>
                  <a:cubicBezTo>
                    <a:pt x="10863" y="4986"/>
                    <a:pt x="10306" y="6529"/>
                    <a:pt x="10027" y="7791"/>
                  </a:cubicBezTo>
                  <a:cubicBezTo>
                    <a:pt x="9748" y="9053"/>
                    <a:pt x="9748" y="10035"/>
                    <a:pt x="10027" y="10737"/>
                  </a:cubicBezTo>
                  <a:cubicBezTo>
                    <a:pt x="10306" y="11438"/>
                    <a:pt x="10863" y="11859"/>
                    <a:pt x="11420" y="11859"/>
                  </a:cubicBezTo>
                  <a:cubicBezTo>
                    <a:pt x="11978" y="11859"/>
                    <a:pt x="12535" y="11438"/>
                    <a:pt x="13302" y="10526"/>
                  </a:cubicBezTo>
                  <a:cubicBezTo>
                    <a:pt x="14068" y="9614"/>
                    <a:pt x="15044" y="8212"/>
                    <a:pt x="15740" y="7230"/>
                  </a:cubicBezTo>
                  <a:cubicBezTo>
                    <a:pt x="16437" y="6248"/>
                    <a:pt x="16855" y="5687"/>
                    <a:pt x="16995" y="5757"/>
                  </a:cubicBezTo>
                  <a:cubicBezTo>
                    <a:pt x="17134" y="5827"/>
                    <a:pt x="16995" y="6529"/>
                    <a:pt x="16925" y="7440"/>
                  </a:cubicBezTo>
                  <a:cubicBezTo>
                    <a:pt x="16855" y="8352"/>
                    <a:pt x="16855" y="9474"/>
                    <a:pt x="17204" y="9965"/>
                  </a:cubicBezTo>
                  <a:cubicBezTo>
                    <a:pt x="17552" y="10456"/>
                    <a:pt x="18249" y="10316"/>
                    <a:pt x="19015" y="9825"/>
                  </a:cubicBezTo>
                  <a:cubicBezTo>
                    <a:pt x="19782" y="9334"/>
                    <a:pt x="20618" y="8492"/>
                    <a:pt x="21454" y="7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6270732" y="171450"/>
              <a:ext cx="31280" cy="138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094" fill="norm" stroke="1" extrusionOk="0">
                  <a:moveTo>
                    <a:pt x="16960" y="10639"/>
                  </a:moveTo>
                  <a:cubicBezTo>
                    <a:pt x="12640" y="11928"/>
                    <a:pt x="8320" y="13218"/>
                    <a:pt x="5440" y="15313"/>
                  </a:cubicBezTo>
                  <a:cubicBezTo>
                    <a:pt x="2560" y="17409"/>
                    <a:pt x="1120" y="20310"/>
                    <a:pt x="400" y="20955"/>
                  </a:cubicBezTo>
                  <a:cubicBezTo>
                    <a:pt x="-320" y="21600"/>
                    <a:pt x="-320" y="19988"/>
                    <a:pt x="2560" y="16281"/>
                  </a:cubicBezTo>
                  <a:cubicBezTo>
                    <a:pt x="5440" y="12573"/>
                    <a:pt x="11200" y="6770"/>
                    <a:pt x="14800" y="3707"/>
                  </a:cubicBezTo>
                  <a:cubicBezTo>
                    <a:pt x="18400" y="645"/>
                    <a:pt x="19840" y="322"/>
                    <a:pt x="212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6319850" y="192830"/>
              <a:ext cx="115512" cy="11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0510" fill="norm" stroke="1" extrusionOk="0">
                  <a:moveTo>
                    <a:pt x="21432" y="1889"/>
                  </a:moveTo>
                  <a:cubicBezTo>
                    <a:pt x="19861" y="732"/>
                    <a:pt x="18290" y="-425"/>
                    <a:pt x="15148" y="154"/>
                  </a:cubicBezTo>
                  <a:cubicBezTo>
                    <a:pt x="12007" y="732"/>
                    <a:pt x="7294" y="3046"/>
                    <a:pt x="4348" y="5361"/>
                  </a:cubicBezTo>
                  <a:cubicBezTo>
                    <a:pt x="1403" y="7675"/>
                    <a:pt x="225" y="9989"/>
                    <a:pt x="28" y="12882"/>
                  </a:cubicBezTo>
                  <a:cubicBezTo>
                    <a:pt x="-168" y="15775"/>
                    <a:pt x="617" y="19246"/>
                    <a:pt x="3563" y="20211"/>
                  </a:cubicBezTo>
                  <a:cubicBezTo>
                    <a:pt x="6508" y="21175"/>
                    <a:pt x="11614" y="19632"/>
                    <a:pt x="16719" y="18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6470005" y="38100"/>
              <a:ext cx="98707" cy="30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31" fill="norm" stroke="1" extrusionOk="0">
                  <a:moveTo>
                    <a:pt x="18674" y="0"/>
                  </a:moveTo>
                  <a:cubicBezTo>
                    <a:pt x="15457" y="1788"/>
                    <a:pt x="12240" y="3575"/>
                    <a:pt x="9482" y="6554"/>
                  </a:cubicBezTo>
                  <a:cubicBezTo>
                    <a:pt x="6725" y="9534"/>
                    <a:pt x="4427" y="13705"/>
                    <a:pt x="3048" y="16163"/>
                  </a:cubicBezTo>
                  <a:cubicBezTo>
                    <a:pt x="1669" y="18621"/>
                    <a:pt x="1210" y="19366"/>
                    <a:pt x="750" y="20110"/>
                  </a:cubicBezTo>
                  <a:cubicBezTo>
                    <a:pt x="291" y="20855"/>
                    <a:pt x="-169" y="21600"/>
                    <a:pt x="61" y="21526"/>
                  </a:cubicBezTo>
                  <a:cubicBezTo>
                    <a:pt x="291" y="21451"/>
                    <a:pt x="1210" y="20557"/>
                    <a:pt x="3048" y="18993"/>
                  </a:cubicBezTo>
                  <a:cubicBezTo>
                    <a:pt x="4886" y="17429"/>
                    <a:pt x="7644" y="15194"/>
                    <a:pt x="9252" y="13705"/>
                  </a:cubicBezTo>
                  <a:cubicBezTo>
                    <a:pt x="10861" y="12215"/>
                    <a:pt x="11320" y="11470"/>
                    <a:pt x="10631" y="11396"/>
                  </a:cubicBezTo>
                  <a:cubicBezTo>
                    <a:pt x="9942" y="11321"/>
                    <a:pt x="8103" y="11917"/>
                    <a:pt x="6495" y="12737"/>
                  </a:cubicBezTo>
                  <a:cubicBezTo>
                    <a:pt x="4886" y="13556"/>
                    <a:pt x="3508" y="14599"/>
                    <a:pt x="2818" y="15492"/>
                  </a:cubicBezTo>
                  <a:cubicBezTo>
                    <a:pt x="2129" y="16386"/>
                    <a:pt x="2129" y="17131"/>
                    <a:pt x="3967" y="17503"/>
                  </a:cubicBezTo>
                  <a:cubicBezTo>
                    <a:pt x="5805" y="17876"/>
                    <a:pt x="9482" y="17876"/>
                    <a:pt x="12699" y="17578"/>
                  </a:cubicBezTo>
                  <a:cubicBezTo>
                    <a:pt x="15916" y="17280"/>
                    <a:pt x="18674" y="16684"/>
                    <a:pt x="21431" y="16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6589316" y="82550"/>
              <a:ext cx="124438" cy="393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85" fill="norm" stroke="1" extrusionOk="0">
                  <a:moveTo>
                    <a:pt x="15936" y="0"/>
                  </a:moveTo>
                  <a:cubicBezTo>
                    <a:pt x="13056" y="693"/>
                    <a:pt x="10176" y="1386"/>
                    <a:pt x="7476" y="2888"/>
                  </a:cubicBezTo>
                  <a:cubicBezTo>
                    <a:pt x="4776" y="4389"/>
                    <a:pt x="2256" y="6699"/>
                    <a:pt x="996" y="8317"/>
                  </a:cubicBezTo>
                  <a:cubicBezTo>
                    <a:pt x="-264" y="9934"/>
                    <a:pt x="-264" y="10858"/>
                    <a:pt x="636" y="11435"/>
                  </a:cubicBezTo>
                  <a:cubicBezTo>
                    <a:pt x="1536" y="12013"/>
                    <a:pt x="3336" y="12244"/>
                    <a:pt x="4956" y="12186"/>
                  </a:cubicBezTo>
                  <a:cubicBezTo>
                    <a:pt x="6576" y="12128"/>
                    <a:pt x="8016" y="11782"/>
                    <a:pt x="9456" y="11378"/>
                  </a:cubicBezTo>
                  <a:cubicBezTo>
                    <a:pt x="10896" y="10973"/>
                    <a:pt x="12336" y="10511"/>
                    <a:pt x="13056" y="10569"/>
                  </a:cubicBezTo>
                  <a:cubicBezTo>
                    <a:pt x="13776" y="10627"/>
                    <a:pt x="13776" y="11204"/>
                    <a:pt x="14676" y="11493"/>
                  </a:cubicBezTo>
                  <a:cubicBezTo>
                    <a:pt x="15576" y="11782"/>
                    <a:pt x="17376" y="11782"/>
                    <a:pt x="18096" y="12071"/>
                  </a:cubicBezTo>
                  <a:cubicBezTo>
                    <a:pt x="18816" y="12359"/>
                    <a:pt x="18456" y="12937"/>
                    <a:pt x="18816" y="14207"/>
                  </a:cubicBezTo>
                  <a:cubicBezTo>
                    <a:pt x="19176" y="15478"/>
                    <a:pt x="20256" y="17442"/>
                    <a:pt x="20796" y="18712"/>
                  </a:cubicBezTo>
                  <a:cubicBezTo>
                    <a:pt x="21336" y="19983"/>
                    <a:pt x="21336" y="20560"/>
                    <a:pt x="20436" y="20965"/>
                  </a:cubicBezTo>
                  <a:cubicBezTo>
                    <a:pt x="19536" y="21369"/>
                    <a:pt x="17736" y="21600"/>
                    <a:pt x="14676" y="21427"/>
                  </a:cubicBezTo>
                  <a:cubicBezTo>
                    <a:pt x="11616" y="21253"/>
                    <a:pt x="7296" y="20676"/>
                    <a:pt x="2976" y="20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6765561" y="3556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2811" y="15430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0" y="1454274"/>
              <a:ext cx="192415" cy="329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267" fill="norm" stroke="1" extrusionOk="0">
                  <a:moveTo>
                    <a:pt x="18425" y="2863"/>
                  </a:moveTo>
                  <a:cubicBezTo>
                    <a:pt x="16567" y="1906"/>
                    <a:pt x="14709" y="949"/>
                    <a:pt x="13199" y="403"/>
                  </a:cubicBezTo>
                  <a:cubicBezTo>
                    <a:pt x="11689" y="-144"/>
                    <a:pt x="10528" y="-281"/>
                    <a:pt x="8438" y="949"/>
                  </a:cubicBezTo>
                  <a:cubicBezTo>
                    <a:pt x="6347" y="2180"/>
                    <a:pt x="3328" y="4777"/>
                    <a:pt x="1702" y="6418"/>
                  </a:cubicBezTo>
                  <a:cubicBezTo>
                    <a:pt x="76" y="8058"/>
                    <a:pt x="-156" y="8742"/>
                    <a:pt x="76" y="9425"/>
                  </a:cubicBezTo>
                  <a:cubicBezTo>
                    <a:pt x="309" y="10109"/>
                    <a:pt x="1005" y="10792"/>
                    <a:pt x="3560" y="11408"/>
                  </a:cubicBezTo>
                  <a:cubicBezTo>
                    <a:pt x="6115" y="12023"/>
                    <a:pt x="10528" y="12570"/>
                    <a:pt x="13663" y="13116"/>
                  </a:cubicBezTo>
                  <a:cubicBezTo>
                    <a:pt x="16799" y="13663"/>
                    <a:pt x="18657" y="14210"/>
                    <a:pt x="19818" y="14894"/>
                  </a:cubicBezTo>
                  <a:cubicBezTo>
                    <a:pt x="20979" y="15577"/>
                    <a:pt x="21444" y="16397"/>
                    <a:pt x="20863" y="17354"/>
                  </a:cubicBezTo>
                  <a:cubicBezTo>
                    <a:pt x="20283" y="18311"/>
                    <a:pt x="18657" y="19405"/>
                    <a:pt x="17263" y="20089"/>
                  </a:cubicBezTo>
                  <a:cubicBezTo>
                    <a:pt x="15870" y="20772"/>
                    <a:pt x="14709" y="21046"/>
                    <a:pt x="13315" y="21182"/>
                  </a:cubicBezTo>
                  <a:cubicBezTo>
                    <a:pt x="11921" y="21319"/>
                    <a:pt x="10296" y="21319"/>
                    <a:pt x="9947" y="20977"/>
                  </a:cubicBezTo>
                  <a:cubicBezTo>
                    <a:pt x="9599" y="20635"/>
                    <a:pt x="10528" y="19952"/>
                    <a:pt x="11457" y="19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248072" y="1648322"/>
              <a:ext cx="146689" cy="136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0484" fill="norm" stroke="1" extrusionOk="0">
                  <a:moveTo>
                    <a:pt x="7645" y="402"/>
                  </a:moveTo>
                  <a:cubicBezTo>
                    <a:pt x="6124" y="85"/>
                    <a:pt x="4603" y="-233"/>
                    <a:pt x="3234" y="243"/>
                  </a:cubicBezTo>
                  <a:cubicBezTo>
                    <a:pt x="1865" y="720"/>
                    <a:pt x="648" y="1991"/>
                    <a:pt x="191" y="5326"/>
                  </a:cubicBezTo>
                  <a:cubicBezTo>
                    <a:pt x="-265" y="8661"/>
                    <a:pt x="39" y="14061"/>
                    <a:pt x="1712" y="17238"/>
                  </a:cubicBezTo>
                  <a:cubicBezTo>
                    <a:pt x="3386" y="20414"/>
                    <a:pt x="6428" y="21367"/>
                    <a:pt x="9927" y="19620"/>
                  </a:cubicBezTo>
                  <a:cubicBezTo>
                    <a:pt x="13425" y="17873"/>
                    <a:pt x="17380" y="13426"/>
                    <a:pt x="19358" y="10091"/>
                  </a:cubicBezTo>
                  <a:cubicBezTo>
                    <a:pt x="21335" y="6755"/>
                    <a:pt x="21335" y="4532"/>
                    <a:pt x="20727" y="2943"/>
                  </a:cubicBezTo>
                  <a:cubicBezTo>
                    <a:pt x="20118" y="1355"/>
                    <a:pt x="18901" y="402"/>
                    <a:pt x="17532" y="720"/>
                  </a:cubicBezTo>
                  <a:cubicBezTo>
                    <a:pt x="16163" y="1038"/>
                    <a:pt x="14642" y="2626"/>
                    <a:pt x="13121" y="4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409211" y="1797050"/>
              <a:ext cx="46447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19722" y="0"/>
                  </a:moveTo>
                  <a:cubicBezTo>
                    <a:pt x="20661" y="2400"/>
                    <a:pt x="21600" y="4800"/>
                    <a:pt x="18313" y="8400"/>
                  </a:cubicBezTo>
                  <a:cubicBezTo>
                    <a:pt x="15026" y="12000"/>
                    <a:pt x="7513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1057970" y="1586370"/>
              <a:ext cx="195792" cy="248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33" fill="norm" stroke="1" extrusionOk="0">
                  <a:moveTo>
                    <a:pt x="2671" y="2275"/>
                  </a:moveTo>
                  <a:cubicBezTo>
                    <a:pt x="1742" y="1186"/>
                    <a:pt x="813" y="97"/>
                    <a:pt x="349" y="6"/>
                  </a:cubicBezTo>
                  <a:cubicBezTo>
                    <a:pt x="-116" y="-85"/>
                    <a:pt x="-116" y="823"/>
                    <a:pt x="349" y="3908"/>
                  </a:cubicBezTo>
                  <a:cubicBezTo>
                    <a:pt x="813" y="6994"/>
                    <a:pt x="1742" y="12258"/>
                    <a:pt x="2555" y="15434"/>
                  </a:cubicBezTo>
                  <a:cubicBezTo>
                    <a:pt x="3368" y="18611"/>
                    <a:pt x="4065" y="19700"/>
                    <a:pt x="4994" y="20426"/>
                  </a:cubicBezTo>
                  <a:cubicBezTo>
                    <a:pt x="5923" y="21152"/>
                    <a:pt x="7084" y="21515"/>
                    <a:pt x="8013" y="21243"/>
                  </a:cubicBezTo>
                  <a:cubicBezTo>
                    <a:pt x="8942" y="20970"/>
                    <a:pt x="9639" y="20063"/>
                    <a:pt x="10219" y="18429"/>
                  </a:cubicBezTo>
                  <a:cubicBezTo>
                    <a:pt x="10800" y="16796"/>
                    <a:pt x="11265" y="14436"/>
                    <a:pt x="11497" y="12712"/>
                  </a:cubicBezTo>
                  <a:cubicBezTo>
                    <a:pt x="11729" y="10987"/>
                    <a:pt x="11729" y="9898"/>
                    <a:pt x="11729" y="9898"/>
                  </a:cubicBezTo>
                  <a:cubicBezTo>
                    <a:pt x="11729" y="9898"/>
                    <a:pt x="11729" y="10987"/>
                    <a:pt x="11729" y="11986"/>
                  </a:cubicBezTo>
                  <a:cubicBezTo>
                    <a:pt x="11729" y="12984"/>
                    <a:pt x="11729" y="13891"/>
                    <a:pt x="12426" y="14799"/>
                  </a:cubicBezTo>
                  <a:cubicBezTo>
                    <a:pt x="13123" y="15707"/>
                    <a:pt x="14516" y="16614"/>
                    <a:pt x="15678" y="16705"/>
                  </a:cubicBezTo>
                  <a:cubicBezTo>
                    <a:pt x="16839" y="16796"/>
                    <a:pt x="17768" y="16070"/>
                    <a:pt x="18465" y="14164"/>
                  </a:cubicBezTo>
                  <a:cubicBezTo>
                    <a:pt x="19161" y="12258"/>
                    <a:pt x="19626" y="9172"/>
                    <a:pt x="20090" y="7085"/>
                  </a:cubicBezTo>
                  <a:cubicBezTo>
                    <a:pt x="20555" y="4997"/>
                    <a:pt x="21019" y="3908"/>
                    <a:pt x="21484" y="2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304246" y="1602177"/>
              <a:ext cx="159066" cy="193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280" fill="norm" stroke="1" extrusionOk="0">
                  <a:moveTo>
                    <a:pt x="861" y="8841"/>
                  </a:moveTo>
                  <a:cubicBezTo>
                    <a:pt x="2228" y="9073"/>
                    <a:pt x="3595" y="9306"/>
                    <a:pt x="5236" y="8609"/>
                  </a:cubicBezTo>
                  <a:cubicBezTo>
                    <a:pt x="6876" y="7912"/>
                    <a:pt x="8790" y="6286"/>
                    <a:pt x="9884" y="4660"/>
                  </a:cubicBezTo>
                  <a:cubicBezTo>
                    <a:pt x="10977" y="3035"/>
                    <a:pt x="11251" y="1409"/>
                    <a:pt x="10704" y="596"/>
                  </a:cubicBezTo>
                  <a:cubicBezTo>
                    <a:pt x="10157" y="-217"/>
                    <a:pt x="8790" y="-217"/>
                    <a:pt x="7150" y="712"/>
                  </a:cubicBezTo>
                  <a:cubicBezTo>
                    <a:pt x="5509" y="1641"/>
                    <a:pt x="3595" y="3499"/>
                    <a:pt x="1955" y="6751"/>
                  </a:cubicBezTo>
                  <a:cubicBezTo>
                    <a:pt x="314" y="10002"/>
                    <a:pt x="-1053" y="14648"/>
                    <a:pt x="1134" y="17435"/>
                  </a:cubicBezTo>
                  <a:cubicBezTo>
                    <a:pt x="3322" y="20222"/>
                    <a:pt x="9063" y="21151"/>
                    <a:pt x="12891" y="21267"/>
                  </a:cubicBezTo>
                  <a:cubicBezTo>
                    <a:pt x="16719" y="21383"/>
                    <a:pt x="18633" y="20686"/>
                    <a:pt x="20547" y="19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2188006" y="1625600"/>
              <a:ext cx="287950" cy="211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28" fill="norm" stroke="1" extrusionOk="0">
                  <a:moveTo>
                    <a:pt x="2306" y="0"/>
                  </a:moveTo>
                  <a:cubicBezTo>
                    <a:pt x="1518" y="1925"/>
                    <a:pt x="729" y="3850"/>
                    <a:pt x="335" y="6844"/>
                  </a:cubicBezTo>
                  <a:cubicBezTo>
                    <a:pt x="-59" y="9838"/>
                    <a:pt x="-59" y="13901"/>
                    <a:pt x="99" y="16574"/>
                  </a:cubicBezTo>
                  <a:cubicBezTo>
                    <a:pt x="256" y="19248"/>
                    <a:pt x="572" y="20531"/>
                    <a:pt x="1439" y="21065"/>
                  </a:cubicBezTo>
                  <a:cubicBezTo>
                    <a:pt x="2306" y="21600"/>
                    <a:pt x="3725" y="21386"/>
                    <a:pt x="4986" y="19782"/>
                  </a:cubicBezTo>
                  <a:cubicBezTo>
                    <a:pt x="6248" y="18178"/>
                    <a:pt x="7351" y="15184"/>
                    <a:pt x="8218" y="12618"/>
                  </a:cubicBezTo>
                  <a:cubicBezTo>
                    <a:pt x="9086" y="10051"/>
                    <a:pt x="9716" y="7913"/>
                    <a:pt x="9795" y="7271"/>
                  </a:cubicBezTo>
                  <a:cubicBezTo>
                    <a:pt x="9874" y="6630"/>
                    <a:pt x="9401" y="7485"/>
                    <a:pt x="9086" y="8448"/>
                  </a:cubicBezTo>
                  <a:cubicBezTo>
                    <a:pt x="8770" y="9410"/>
                    <a:pt x="8613" y="10479"/>
                    <a:pt x="8534" y="11655"/>
                  </a:cubicBezTo>
                  <a:cubicBezTo>
                    <a:pt x="8455" y="12832"/>
                    <a:pt x="8455" y="14115"/>
                    <a:pt x="9164" y="14756"/>
                  </a:cubicBezTo>
                  <a:cubicBezTo>
                    <a:pt x="9874" y="15398"/>
                    <a:pt x="11293" y="15398"/>
                    <a:pt x="12318" y="14970"/>
                  </a:cubicBezTo>
                  <a:cubicBezTo>
                    <a:pt x="13342" y="14543"/>
                    <a:pt x="13973" y="13687"/>
                    <a:pt x="14604" y="12511"/>
                  </a:cubicBezTo>
                  <a:cubicBezTo>
                    <a:pt x="15234" y="11335"/>
                    <a:pt x="15865" y="9838"/>
                    <a:pt x="15944" y="9624"/>
                  </a:cubicBezTo>
                  <a:cubicBezTo>
                    <a:pt x="16023" y="9410"/>
                    <a:pt x="15550" y="10479"/>
                    <a:pt x="15156" y="11655"/>
                  </a:cubicBezTo>
                  <a:cubicBezTo>
                    <a:pt x="14761" y="12832"/>
                    <a:pt x="14446" y="14115"/>
                    <a:pt x="14210" y="15291"/>
                  </a:cubicBezTo>
                  <a:cubicBezTo>
                    <a:pt x="13973" y="16467"/>
                    <a:pt x="13815" y="17537"/>
                    <a:pt x="13894" y="17109"/>
                  </a:cubicBezTo>
                  <a:cubicBezTo>
                    <a:pt x="13973" y="16681"/>
                    <a:pt x="14288" y="14756"/>
                    <a:pt x="14604" y="12618"/>
                  </a:cubicBezTo>
                  <a:cubicBezTo>
                    <a:pt x="14919" y="10479"/>
                    <a:pt x="15234" y="8127"/>
                    <a:pt x="15550" y="6416"/>
                  </a:cubicBezTo>
                  <a:cubicBezTo>
                    <a:pt x="15865" y="4705"/>
                    <a:pt x="16180" y="3636"/>
                    <a:pt x="16732" y="2887"/>
                  </a:cubicBezTo>
                  <a:cubicBezTo>
                    <a:pt x="17284" y="2139"/>
                    <a:pt x="18072" y="1711"/>
                    <a:pt x="18703" y="1925"/>
                  </a:cubicBezTo>
                  <a:cubicBezTo>
                    <a:pt x="19334" y="2139"/>
                    <a:pt x="19807" y="2994"/>
                    <a:pt x="20280" y="4812"/>
                  </a:cubicBezTo>
                  <a:cubicBezTo>
                    <a:pt x="20753" y="6630"/>
                    <a:pt x="21226" y="9410"/>
                    <a:pt x="21383" y="11869"/>
                  </a:cubicBezTo>
                  <a:cubicBezTo>
                    <a:pt x="21541" y="14329"/>
                    <a:pt x="21383" y="16467"/>
                    <a:pt x="21226" y="1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2530111" y="16954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2536461" y="1562099"/>
              <a:ext cx="44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5840"/>
                    <a:pt x="4114" y="10080"/>
                    <a:pt x="7714" y="6480"/>
                  </a:cubicBezTo>
                  <a:cubicBezTo>
                    <a:pt x="11314" y="2880"/>
                    <a:pt x="1645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2619011" y="1442564"/>
              <a:ext cx="82551" cy="42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588"/>
                  </a:moveTo>
                  <a:cubicBezTo>
                    <a:pt x="18277" y="373"/>
                    <a:pt x="14954" y="158"/>
                    <a:pt x="11908" y="50"/>
                  </a:cubicBezTo>
                  <a:cubicBezTo>
                    <a:pt x="8862" y="-57"/>
                    <a:pt x="6092" y="-57"/>
                    <a:pt x="3877" y="695"/>
                  </a:cubicBezTo>
                  <a:cubicBezTo>
                    <a:pt x="1662" y="1447"/>
                    <a:pt x="0" y="2952"/>
                    <a:pt x="0" y="5262"/>
                  </a:cubicBezTo>
                  <a:cubicBezTo>
                    <a:pt x="0" y="7573"/>
                    <a:pt x="1662" y="10689"/>
                    <a:pt x="3600" y="13537"/>
                  </a:cubicBezTo>
                  <a:cubicBezTo>
                    <a:pt x="5538" y="16385"/>
                    <a:pt x="7754" y="18964"/>
                    <a:pt x="9969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2587261" y="1695450"/>
              <a:ext cx="1587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69"/>
                    <a:pt x="0" y="12738"/>
                    <a:pt x="2016" y="9138"/>
                  </a:cubicBezTo>
                  <a:cubicBezTo>
                    <a:pt x="4032" y="5538"/>
                    <a:pt x="8064" y="2769"/>
                    <a:pt x="11664" y="1385"/>
                  </a:cubicBezTo>
                  <a:cubicBezTo>
                    <a:pt x="15264" y="0"/>
                    <a:pt x="1843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2706690" y="1689100"/>
              <a:ext cx="58372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0" h="21600" fill="norm" stroke="1" extrusionOk="0">
                  <a:moveTo>
                    <a:pt x="20540" y="0"/>
                  </a:moveTo>
                  <a:cubicBezTo>
                    <a:pt x="16816" y="0"/>
                    <a:pt x="13092" y="0"/>
                    <a:pt x="10113" y="864"/>
                  </a:cubicBezTo>
                  <a:cubicBezTo>
                    <a:pt x="7133" y="1728"/>
                    <a:pt x="4899" y="3456"/>
                    <a:pt x="3037" y="6480"/>
                  </a:cubicBezTo>
                  <a:cubicBezTo>
                    <a:pt x="1175" y="9504"/>
                    <a:pt x="-315" y="13824"/>
                    <a:pt x="57" y="16848"/>
                  </a:cubicBezTo>
                  <a:cubicBezTo>
                    <a:pt x="430" y="19872"/>
                    <a:pt x="2664" y="21600"/>
                    <a:pt x="7133" y="21600"/>
                  </a:cubicBezTo>
                  <a:cubicBezTo>
                    <a:pt x="11602" y="21600"/>
                    <a:pt x="18306" y="19872"/>
                    <a:pt x="19795" y="16200"/>
                  </a:cubicBezTo>
                  <a:cubicBezTo>
                    <a:pt x="21285" y="12528"/>
                    <a:pt x="17561" y="6912"/>
                    <a:pt x="13837" y="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2777761" y="1651000"/>
              <a:ext cx="114301" cy="16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3281"/>
                  </a:moveTo>
                  <a:cubicBezTo>
                    <a:pt x="2000" y="2734"/>
                    <a:pt x="4000" y="2187"/>
                    <a:pt x="7000" y="3418"/>
                  </a:cubicBezTo>
                  <a:cubicBezTo>
                    <a:pt x="10000" y="4648"/>
                    <a:pt x="14000" y="7656"/>
                    <a:pt x="15800" y="10527"/>
                  </a:cubicBezTo>
                  <a:cubicBezTo>
                    <a:pt x="17600" y="13397"/>
                    <a:pt x="17200" y="16132"/>
                    <a:pt x="16000" y="18182"/>
                  </a:cubicBezTo>
                  <a:cubicBezTo>
                    <a:pt x="14800" y="20233"/>
                    <a:pt x="12800" y="21600"/>
                    <a:pt x="11400" y="21463"/>
                  </a:cubicBezTo>
                  <a:cubicBezTo>
                    <a:pt x="10000" y="21327"/>
                    <a:pt x="9200" y="19686"/>
                    <a:pt x="8800" y="17362"/>
                  </a:cubicBezTo>
                  <a:cubicBezTo>
                    <a:pt x="8400" y="15038"/>
                    <a:pt x="8400" y="12030"/>
                    <a:pt x="10600" y="9023"/>
                  </a:cubicBezTo>
                  <a:cubicBezTo>
                    <a:pt x="12800" y="6015"/>
                    <a:pt x="17200" y="30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2947131" y="1683697"/>
              <a:ext cx="141311" cy="146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18" fill="norm" stroke="1" extrusionOk="0">
                  <a:moveTo>
                    <a:pt x="1265" y="1713"/>
                  </a:moveTo>
                  <a:cubicBezTo>
                    <a:pt x="1901" y="6959"/>
                    <a:pt x="2536" y="12205"/>
                    <a:pt x="2377" y="15753"/>
                  </a:cubicBezTo>
                  <a:cubicBezTo>
                    <a:pt x="2218" y="19302"/>
                    <a:pt x="1265" y="21153"/>
                    <a:pt x="630" y="21308"/>
                  </a:cubicBezTo>
                  <a:cubicBezTo>
                    <a:pt x="-5" y="21462"/>
                    <a:pt x="-323" y="19919"/>
                    <a:pt x="471" y="16525"/>
                  </a:cubicBezTo>
                  <a:cubicBezTo>
                    <a:pt x="1265" y="13131"/>
                    <a:pt x="3171" y="7885"/>
                    <a:pt x="4759" y="4799"/>
                  </a:cubicBezTo>
                  <a:cubicBezTo>
                    <a:pt x="6348" y="1713"/>
                    <a:pt x="7618" y="788"/>
                    <a:pt x="8412" y="1096"/>
                  </a:cubicBezTo>
                  <a:cubicBezTo>
                    <a:pt x="9206" y="1405"/>
                    <a:pt x="9524" y="2948"/>
                    <a:pt x="9524" y="5108"/>
                  </a:cubicBezTo>
                  <a:cubicBezTo>
                    <a:pt x="9524" y="7268"/>
                    <a:pt x="9206" y="10045"/>
                    <a:pt x="9206" y="10508"/>
                  </a:cubicBezTo>
                  <a:cubicBezTo>
                    <a:pt x="9206" y="10971"/>
                    <a:pt x="9524" y="9119"/>
                    <a:pt x="10318" y="7422"/>
                  </a:cubicBezTo>
                  <a:cubicBezTo>
                    <a:pt x="11112" y="5725"/>
                    <a:pt x="12383" y="4182"/>
                    <a:pt x="13653" y="2793"/>
                  </a:cubicBezTo>
                  <a:cubicBezTo>
                    <a:pt x="14924" y="1405"/>
                    <a:pt x="16195" y="171"/>
                    <a:pt x="17465" y="16"/>
                  </a:cubicBezTo>
                  <a:cubicBezTo>
                    <a:pt x="18736" y="-138"/>
                    <a:pt x="20006" y="788"/>
                    <a:pt x="20642" y="3719"/>
                  </a:cubicBezTo>
                  <a:cubicBezTo>
                    <a:pt x="21277" y="6651"/>
                    <a:pt x="21277" y="11588"/>
                    <a:pt x="21118" y="14828"/>
                  </a:cubicBezTo>
                  <a:cubicBezTo>
                    <a:pt x="20959" y="18068"/>
                    <a:pt x="20642" y="19611"/>
                    <a:pt x="20324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3162524" y="1428750"/>
              <a:ext cx="166205" cy="62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93" fill="norm" stroke="1" extrusionOk="0">
                  <a:moveTo>
                    <a:pt x="6810" y="0"/>
                  </a:moveTo>
                  <a:cubicBezTo>
                    <a:pt x="5460" y="2030"/>
                    <a:pt x="4110" y="4059"/>
                    <a:pt x="3030" y="6270"/>
                  </a:cubicBezTo>
                  <a:cubicBezTo>
                    <a:pt x="1950" y="8481"/>
                    <a:pt x="1140" y="10872"/>
                    <a:pt x="600" y="12322"/>
                  </a:cubicBezTo>
                  <a:cubicBezTo>
                    <a:pt x="60" y="13772"/>
                    <a:pt x="-210" y="14279"/>
                    <a:pt x="195" y="14352"/>
                  </a:cubicBezTo>
                  <a:cubicBezTo>
                    <a:pt x="600" y="14424"/>
                    <a:pt x="1680" y="14062"/>
                    <a:pt x="3165" y="13373"/>
                  </a:cubicBezTo>
                  <a:cubicBezTo>
                    <a:pt x="4650" y="12685"/>
                    <a:pt x="6540" y="11670"/>
                    <a:pt x="7890" y="10981"/>
                  </a:cubicBezTo>
                  <a:cubicBezTo>
                    <a:pt x="9240" y="10293"/>
                    <a:pt x="10050" y="9930"/>
                    <a:pt x="10050" y="9894"/>
                  </a:cubicBezTo>
                  <a:cubicBezTo>
                    <a:pt x="10050" y="9858"/>
                    <a:pt x="9240" y="10148"/>
                    <a:pt x="8700" y="10510"/>
                  </a:cubicBezTo>
                  <a:cubicBezTo>
                    <a:pt x="8160" y="10872"/>
                    <a:pt x="7890" y="11307"/>
                    <a:pt x="8025" y="11706"/>
                  </a:cubicBezTo>
                  <a:cubicBezTo>
                    <a:pt x="8160" y="12105"/>
                    <a:pt x="8700" y="12467"/>
                    <a:pt x="9645" y="12576"/>
                  </a:cubicBezTo>
                  <a:cubicBezTo>
                    <a:pt x="10590" y="12685"/>
                    <a:pt x="11940" y="12540"/>
                    <a:pt x="13020" y="12286"/>
                  </a:cubicBezTo>
                  <a:cubicBezTo>
                    <a:pt x="14100" y="12032"/>
                    <a:pt x="14910" y="11670"/>
                    <a:pt x="15585" y="11307"/>
                  </a:cubicBezTo>
                  <a:cubicBezTo>
                    <a:pt x="16260" y="10945"/>
                    <a:pt x="16800" y="10583"/>
                    <a:pt x="17340" y="10583"/>
                  </a:cubicBezTo>
                  <a:cubicBezTo>
                    <a:pt x="17880" y="10583"/>
                    <a:pt x="18420" y="10945"/>
                    <a:pt x="19095" y="12068"/>
                  </a:cubicBezTo>
                  <a:cubicBezTo>
                    <a:pt x="19770" y="13192"/>
                    <a:pt x="20580" y="15077"/>
                    <a:pt x="20985" y="16526"/>
                  </a:cubicBezTo>
                  <a:cubicBezTo>
                    <a:pt x="21390" y="17976"/>
                    <a:pt x="21390" y="18991"/>
                    <a:pt x="19500" y="19788"/>
                  </a:cubicBezTo>
                  <a:cubicBezTo>
                    <a:pt x="17610" y="20585"/>
                    <a:pt x="13830" y="21165"/>
                    <a:pt x="11130" y="21383"/>
                  </a:cubicBezTo>
                  <a:cubicBezTo>
                    <a:pt x="8430" y="21600"/>
                    <a:pt x="6810" y="21455"/>
                    <a:pt x="5190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3679461" y="1670050"/>
              <a:ext cx="196851" cy="157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7776"/>
                  </a:moveTo>
                  <a:cubicBezTo>
                    <a:pt x="0" y="6336"/>
                    <a:pt x="0" y="4896"/>
                    <a:pt x="697" y="3744"/>
                  </a:cubicBezTo>
                  <a:cubicBezTo>
                    <a:pt x="1394" y="2592"/>
                    <a:pt x="2787" y="1728"/>
                    <a:pt x="4413" y="3456"/>
                  </a:cubicBezTo>
                  <a:cubicBezTo>
                    <a:pt x="6039" y="5184"/>
                    <a:pt x="7897" y="9504"/>
                    <a:pt x="8710" y="12672"/>
                  </a:cubicBezTo>
                  <a:cubicBezTo>
                    <a:pt x="9523" y="15840"/>
                    <a:pt x="9290" y="17856"/>
                    <a:pt x="8710" y="19296"/>
                  </a:cubicBezTo>
                  <a:cubicBezTo>
                    <a:pt x="8129" y="20736"/>
                    <a:pt x="7200" y="21600"/>
                    <a:pt x="6387" y="21456"/>
                  </a:cubicBezTo>
                  <a:cubicBezTo>
                    <a:pt x="5574" y="21312"/>
                    <a:pt x="4877" y="20160"/>
                    <a:pt x="4994" y="17568"/>
                  </a:cubicBezTo>
                  <a:cubicBezTo>
                    <a:pt x="5110" y="14976"/>
                    <a:pt x="6039" y="10944"/>
                    <a:pt x="8942" y="7776"/>
                  </a:cubicBezTo>
                  <a:cubicBezTo>
                    <a:pt x="11845" y="4608"/>
                    <a:pt x="16723" y="23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3807985" y="1676400"/>
              <a:ext cx="309627" cy="148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7388" y="0"/>
                  </a:moveTo>
                  <a:cubicBezTo>
                    <a:pt x="5478" y="1543"/>
                    <a:pt x="3567" y="3086"/>
                    <a:pt x="2318" y="5554"/>
                  </a:cubicBezTo>
                  <a:cubicBezTo>
                    <a:pt x="1070" y="8023"/>
                    <a:pt x="482" y="11417"/>
                    <a:pt x="188" y="13886"/>
                  </a:cubicBezTo>
                  <a:cubicBezTo>
                    <a:pt x="-106" y="16354"/>
                    <a:pt x="-106" y="17897"/>
                    <a:pt x="555" y="18823"/>
                  </a:cubicBezTo>
                  <a:cubicBezTo>
                    <a:pt x="1216" y="19749"/>
                    <a:pt x="2539" y="20057"/>
                    <a:pt x="3861" y="18206"/>
                  </a:cubicBezTo>
                  <a:cubicBezTo>
                    <a:pt x="5184" y="16354"/>
                    <a:pt x="6506" y="12343"/>
                    <a:pt x="7241" y="9566"/>
                  </a:cubicBezTo>
                  <a:cubicBezTo>
                    <a:pt x="7976" y="6789"/>
                    <a:pt x="8123" y="5246"/>
                    <a:pt x="8049" y="5246"/>
                  </a:cubicBezTo>
                  <a:cubicBezTo>
                    <a:pt x="7976" y="5246"/>
                    <a:pt x="7682" y="6789"/>
                    <a:pt x="7461" y="8331"/>
                  </a:cubicBezTo>
                  <a:cubicBezTo>
                    <a:pt x="7241" y="9874"/>
                    <a:pt x="7094" y="11417"/>
                    <a:pt x="7021" y="12960"/>
                  </a:cubicBezTo>
                  <a:cubicBezTo>
                    <a:pt x="6947" y="14503"/>
                    <a:pt x="6947" y="16046"/>
                    <a:pt x="7314" y="16971"/>
                  </a:cubicBezTo>
                  <a:cubicBezTo>
                    <a:pt x="7682" y="17897"/>
                    <a:pt x="8416" y="18206"/>
                    <a:pt x="9372" y="16663"/>
                  </a:cubicBezTo>
                  <a:cubicBezTo>
                    <a:pt x="10327" y="15120"/>
                    <a:pt x="11502" y="11726"/>
                    <a:pt x="12310" y="9103"/>
                  </a:cubicBezTo>
                  <a:cubicBezTo>
                    <a:pt x="13118" y="6480"/>
                    <a:pt x="13559" y="4629"/>
                    <a:pt x="13633" y="4474"/>
                  </a:cubicBezTo>
                  <a:cubicBezTo>
                    <a:pt x="13706" y="4320"/>
                    <a:pt x="13412" y="5863"/>
                    <a:pt x="13118" y="8486"/>
                  </a:cubicBezTo>
                  <a:cubicBezTo>
                    <a:pt x="12825" y="11109"/>
                    <a:pt x="12531" y="14811"/>
                    <a:pt x="12384" y="17434"/>
                  </a:cubicBezTo>
                  <a:cubicBezTo>
                    <a:pt x="12237" y="20057"/>
                    <a:pt x="12237" y="21600"/>
                    <a:pt x="12237" y="21600"/>
                  </a:cubicBezTo>
                  <a:cubicBezTo>
                    <a:pt x="12237" y="21600"/>
                    <a:pt x="12237" y="20057"/>
                    <a:pt x="12751" y="16509"/>
                  </a:cubicBezTo>
                  <a:cubicBezTo>
                    <a:pt x="13265" y="12960"/>
                    <a:pt x="14294" y="7406"/>
                    <a:pt x="15176" y="4320"/>
                  </a:cubicBezTo>
                  <a:cubicBezTo>
                    <a:pt x="16057" y="1234"/>
                    <a:pt x="16792" y="617"/>
                    <a:pt x="17306" y="1080"/>
                  </a:cubicBezTo>
                  <a:cubicBezTo>
                    <a:pt x="17821" y="1543"/>
                    <a:pt x="18114" y="3086"/>
                    <a:pt x="18408" y="5863"/>
                  </a:cubicBezTo>
                  <a:cubicBezTo>
                    <a:pt x="18702" y="8640"/>
                    <a:pt x="18996" y="12651"/>
                    <a:pt x="19510" y="15120"/>
                  </a:cubicBezTo>
                  <a:cubicBezTo>
                    <a:pt x="20025" y="17589"/>
                    <a:pt x="20759" y="18514"/>
                    <a:pt x="21494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4140200" y="1445597"/>
              <a:ext cx="282212" cy="383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64" fill="norm" stroke="1" extrusionOk="0">
                  <a:moveTo>
                    <a:pt x="8919" y="14287"/>
                  </a:moveTo>
                  <a:cubicBezTo>
                    <a:pt x="8113" y="13933"/>
                    <a:pt x="7307" y="13579"/>
                    <a:pt x="5856" y="13992"/>
                  </a:cubicBezTo>
                  <a:cubicBezTo>
                    <a:pt x="4405" y="14405"/>
                    <a:pt x="2310" y="15585"/>
                    <a:pt x="1182" y="16589"/>
                  </a:cubicBezTo>
                  <a:cubicBezTo>
                    <a:pt x="53" y="17592"/>
                    <a:pt x="-108" y="18418"/>
                    <a:pt x="53" y="19067"/>
                  </a:cubicBezTo>
                  <a:cubicBezTo>
                    <a:pt x="214" y="19717"/>
                    <a:pt x="698" y="20189"/>
                    <a:pt x="1423" y="20307"/>
                  </a:cubicBezTo>
                  <a:cubicBezTo>
                    <a:pt x="2149" y="20425"/>
                    <a:pt x="3116" y="20189"/>
                    <a:pt x="4486" y="18890"/>
                  </a:cubicBezTo>
                  <a:cubicBezTo>
                    <a:pt x="5856" y="17592"/>
                    <a:pt x="7629" y="15231"/>
                    <a:pt x="9161" y="12221"/>
                  </a:cubicBezTo>
                  <a:cubicBezTo>
                    <a:pt x="10692" y="9212"/>
                    <a:pt x="11982" y="5553"/>
                    <a:pt x="12626" y="3428"/>
                  </a:cubicBezTo>
                  <a:cubicBezTo>
                    <a:pt x="13271" y="1303"/>
                    <a:pt x="13271" y="713"/>
                    <a:pt x="12868" y="359"/>
                  </a:cubicBezTo>
                  <a:cubicBezTo>
                    <a:pt x="12465" y="5"/>
                    <a:pt x="11659" y="-113"/>
                    <a:pt x="11014" y="123"/>
                  </a:cubicBezTo>
                  <a:cubicBezTo>
                    <a:pt x="10370" y="359"/>
                    <a:pt x="9886" y="949"/>
                    <a:pt x="9161" y="2956"/>
                  </a:cubicBezTo>
                  <a:cubicBezTo>
                    <a:pt x="8435" y="4962"/>
                    <a:pt x="7468" y="8385"/>
                    <a:pt x="7307" y="11218"/>
                  </a:cubicBezTo>
                  <a:cubicBezTo>
                    <a:pt x="7146" y="14051"/>
                    <a:pt x="7791" y="16294"/>
                    <a:pt x="8516" y="17769"/>
                  </a:cubicBezTo>
                  <a:cubicBezTo>
                    <a:pt x="9241" y="19244"/>
                    <a:pt x="10047" y="19953"/>
                    <a:pt x="11014" y="20307"/>
                  </a:cubicBezTo>
                  <a:cubicBezTo>
                    <a:pt x="11982" y="20661"/>
                    <a:pt x="13110" y="20661"/>
                    <a:pt x="14561" y="19953"/>
                  </a:cubicBezTo>
                  <a:cubicBezTo>
                    <a:pt x="16011" y="19244"/>
                    <a:pt x="17785" y="17828"/>
                    <a:pt x="18752" y="16825"/>
                  </a:cubicBezTo>
                  <a:cubicBezTo>
                    <a:pt x="19719" y="15821"/>
                    <a:pt x="19880" y="15231"/>
                    <a:pt x="19558" y="14936"/>
                  </a:cubicBezTo>
                  <a:cubicBezTo>
                    <a:pt x="19235" y="14641"/>
                    <a:pt x="18429" y="14641"/>
                    <a:pt x="17462" y="15231"/>
                  </a:cubicBezTo>
                  <a:cubicBezTo>
                    <a:pt x="16495" y="15821"/>
                    <a:pt x="15367" y="17002"/>
                    <a:pt x="14722" y="17887"/>
                  </a:cubicBezTo>
                  <a:cubicBezTo>
                    <a:pt x="14077" y="18772"/>
                    <a:pt x="13916" y="19362"/>
                    <a:pt x="13916" y="19953"/>
                  </a:cubicBezTo>
                  <a:cubicBezTo>
                    <a:pt x="13916" y="20543"/>
                    <a:pt x="14077" y="21133"/>
                    <a:pt x="14641" y="21310"/>
                  </a:cubicBezTo>
                  <a:cubicBezTo>
                    <a:pt x="15205" y="21487"/>
                    <a:pt x="16173" y="21251"/>
                    <a:pt x="17059" y="20366"/>
                  </a:cubicBezTo>
                  <a:cubicBezTo>
                    <a:pt x="17946" y="19480"/>
                    <a:pt x="18752" y="17946"/>
                    <a:pt x="19477" y="16943"/>
                  </a:cubicBezTo>
                  <a:cubicBezTo>
                    <a:pt x="20202" y="15939"/>
                    <a:pt x="20847" y="15467"/>
                    <a:pt x="21492" y="14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4448076" y="1677344"/>
              <a:ext cx="164042" cy="151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66" fill="norm" stroke="1" extrusionOk="0">
                  <a:moveTo>
                    <a:pt x="796" y="2566"/>
                  </a:moveTo>
                  <a:cubicBezTo>
                    <a:pt x="519" y="5866"/>
                    <a:pt x="242" y="9166"/>
                    <a:pt x="103" y="12316"/>
                  </a:cubicBezTo>
                  <a:cubicBezTo>
                    <a:pt x="-35" y="15466"/>
                    <a:pt x="-35" y="18466"/>
                    <a:pt x="103" y="18916"/>
                  </a:cubicBezTo>
                  <a:cubicBezTo>
                    <a:pt x="242" y="19366"/>
                    <a:pt x="519" y="17266"/>
                    <a:pt x="1073" y="15166"/>
                  </a:cubicBezTo>
                  <a:cubicBezTo>
                    <a:pt x="1627" y="13066"/>
                    <a:pt x="2457" y="10966"/>
                    <a:pt x="3150" y="9166"/>
                  </a:cubicBezTo>
                  <a:cubicBezTo>
                    <a:pt x="3842" y="7366"/>
                    <a:pt x="4396" y="5866"/>
                    <a:pt x="5227" y="5716"/>
                  </a:cubicBezTo>
                  <a:cubicBezTo>
                    <a:pt x="6057" y="5566"/>
                    <a:pt x="7165" y="6766"/>
                    <a:pt x="7719" y="8116"/>
                  </a:cubicBezTo>
                  <a:cubicBezTo>
                    <a:pt x="8273" y="9466"/>
                    <a:pt x="8273" y="10966"/>
                    <a:pt x="7996" y="12616"/>
                  </a:cubicBezTo>
                  <a:cubicBezTo>
                    <a:pt x="7719" y="14266"/>
                    <a:pt x="7165" y="16066"/>
                    <a:pt x="7027" y="15766"/>
                  </a:cubicBezTo>
                  <a:cubicBezTo>
                    <a:pt x="6888" y="15466"/>
                    <a:pt x="7165" y="13066"/>
                    <a:pt x="8411" y="10366"/>
                  </a:cubicBezTo>
                  <a:cubicBezTo>
                    <a:pt x="9657" y="7666"/>
                    <a:pt x="11873" y="4666"/>
                    <a:pt x="13534" y="2716"/>
                  </a:cubicBezTo>
                  <a:cubicBezTo>
                    <a:pt x="15196" y="766"/>
                    <a:pt x="16303" y="-134"/>
                    <a:pt x="17550" y="16"/>
                  </a:cubicBezTo>
                  <a:cubicBezTo>
                    <a:pt x="18796" y="166"/>
                    <a:pt x="20180" y="1366"/>
                    <a:pt x="20873" y="4216"/>
                  </a:cubicBezTo>
                  <a:cubicBezTo>
                    <a:pt x="21565" y="7066"/>
                    <a:pt x="21565" y="11566"/>
                    <a:pt x="21288" y="14716"/>
                  </a:cubicBezTo>
                  <a:cubicBezTo>
                    <a:pt x="21011" y="17866"/>
                    <a:pt x="20457" y="19666"/>
                    <a:pt x="19903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4664720" y="1441450"/>
              <a:ext cx="205650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600" fill="norm" stroke="1" extrusionOk="0">
                  <a:moveTo>
                    <a:pt x="7025" y="0"/>
                  </a:moveTo>
                  <a:cubicBezTo>
                    <a:pt x="5297" y="2221"/>
                    <a:pt x="3569" y="4443"/>
                    <a:pt x="2381" y="6434"/>
                  </a:cubicBezTo>
                  <a:cubicBezTo>
                    <a:pt x="1193" y="8426"/>
                    <a:pt x="545" y="10187"/>
                    <a:pt x="221" y="11260"/>
                  </a:cubicBezTo>
                  <a:cubicBezTo>
                    <a:pt x="-103" y="12332"/>
                    <a:pt x="-103" y="12715"/>
                    <a:pt x="437" y="12945"/>
                  </a:cubicBezTo>
                  <a:cubicBezTo>
                    <a:pt x="977" y="13174"/>
                    <a:pt x="2057" y="13251"/>
                    <a:pt x="2921" y="13136"/>
                  </a:cubicBezTo>
                  <a:cubicBezTo>
                    <a:pt x="3785" y="13021"/>
                    <a:pt x="4433" y="12715"/>
                    <a:pt x="5081" y="12332"/>
                  </a:cubicBezTo>
                  <a:cubicBezTo>
                    <a:pt x="5729" y="11949"/>
                    <a:pt x="6377" y="11489"/>
                    <a:pt x="7025" y="11030"/>
                  </a:cubicBezTo>
                  <a:cubicBezTo>
                    <a:pt x="7673" y="10570"/>
                    <a:pt x="8321" y="10111"/>
                    <a:pt x="8537" y="10111"/>
                  </a:cubicBezTo>
                  <a:cubicBezTo>
                    <a:pt x="8753" y="10111"/>
                    <a:pt x="8537" y="10570"/>
                    <a:pt x="8429" y="10991"/>
                  </a:cubicBezTo>
                  <a:cubicBezTo>
                    <a:pt x="8321" y="11413"/>
                    <a:pt x="8321" y="11796"/>
                    <a:pt x="8861" y="11987"/>
                  </a:cubicBezTo>
                  <a:cubicBezTo>
                    <a:pt x="9401" y="12179"/>
                    <a:pt x="10481" y="12179"/>
                    <a:pt x="11453" y="12064"/>
                  </a:cubicBezTo>
                  <a:cubicBezTo>
                    <a:pt x="12425" y="11949"/>
                    <a:pt x="13289" y="11719"/>
                    <a:pt x="14153" y="11298"/>
                  </a:cubicBezTo>
                  <a:cubicBezTo>
                    <a:pt x="15017" y="10877"/>
                    <a:pt x="15881" y="10264"/>
                    <a:pt x="16313" y="10226"/>
                  </a:cubicBezTo>
                  <a:cubicBezTo>
                    <a:pt x="16745" y="10187"/>
                    <a:pt x="16745" y="10723"/>
                    <a:pt x="17393" y="11911"/>
                  </a:cubicBezTo>
                  <a:cubicBezTo>
                    <a:pt x="18041" y="13098"/>
                    <a:pt x="19337" y="14936"/>
                    <a:pt x="20201" y="16391"/>
                  </a:cubicBezTo>
                  <a:cubicBezTo>
                    <a:pt x="21065" y="17847"/>
                    <a:pt x="21497" y="18919"/>
                    <a:pt x="19985" y="19723"/>
                  </a:cubicBezTo>
                  <a:cubicBezTo>
                    <a:pt x="18473" y="20528"/>
                    <a:pt x="15017" y="21064"/>
                    <a:pt x="115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5451061" y="1614608"/>
              <a:ext cx="99947" cy="213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320" fill="norm" stroke="1" extrusionOk="0">
                  <a:moveTo>
                    <a:pt x="13235" y="6817"/>
                  </a:moveTo>
                  <a:cubicBezTo>
                    <a:pt x="14999" y="6182"/>
                    <a:pt x="16762" y="5547"/>
                    <a:pt x="18305" y="4594"/>
                  </a:cubicBezTo>
                  <a:cubicBezTo>
                    <a:pt x="19848" y="3641"/>
                    <a:pt x="21170" y="2370"/>
                    <a:pt x="20729" y="1417"/>
                  </a:cubicBezTo>
                  <a:cubicBezTo>
                    <a:pt x="20288" y="464"/>
                    <a:pt x="18084" y="-171"/>
                    <a:pt x="14999" y="41"/>
                  </a:cubicBezTo>
                  <a:cubicBezTo>
                    <a:pt x="11913" y="253"/>
                    <a:pt x="7946" y="1311"/>
                    <a:pt x="5301" y="2900"/>
                  </a:cubicBezTo>
                  <a:cubicBezTo>
                    <a:pt x="2656" y="4488"/>
                    <a:pt x="1333" y="6605"/>
                    <a:pt x="2435" y="8511"/>
                  </a:cubicBezTo>
                  <a:cubicBezTo>
                    <a:pt x="3537" y="10417"/>
                    <a:pt x="7064" y="12111"/>
                    <a:pt x="9488" y="13382"/>
                  </a:cubicBezTo>
                  <a:cubicBezTo>
                    <a:pt x="11913" y="14653"/>
                    <a:pt x="13235" y="15500"/>
                    <a:pt x="13676" y="16453"/>
                  </a:cubicBezTo>
                  <a:cubicBezTo>
                    <a:pt x="14117" y="17405"/>
                    <a:pt x="13676" y="18464"/>
                    <a:pt x="12133" y="19311"/>
                  </a:cubicBezTo>
                  <a:cubicBezTo>
                    <a:pt x="10590" y="20158"/>
                    <a:pt x="7946" y="20794"/>
                    <a:pt x="5521" y="21111"/>
                  </a:cubicBezTo>
                  <a:cubicBezTo>
                    <a:pt x="3097" y="21429"/>
                    <a:pt x="892" y="21429"/>
                    <a:pt x="231" y="20794"/>
                  </a:cubicBezTo>
                  <a:cubicBezTo>
                    <a:pt x="-430" y="20158"/>
                    <a:pt x="452" y="18888"/>
                    <a:pt x="1333" y="17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5576032" y="1649073"/>
              <a:ext cx="103680" cy="13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0916" fill="norm" stroke="1" extrusionOk="0">
                  <a:moveTo>
                    <a:pt x="19864" y="9134"/>
                  </a:moveTo>
                  <a:cubicBezTo>
                    <a:pt x="19864" y="7498"/>
                    <a:pt x="19864" y="5861"/>
                    <a:pt x="19432" y="4225"/>
                  </a:cubicBezTo>
                  <a:cubicBezTo>
                    <a:pt x="19000" y="2588"/>
                    <a:pt x="18136" y="952"/>
                    <a:pt x="16624" y="298"/>
                  </a:cubicBezTo>
                  <a:cubicBezTo>
                    <a:pt x="15112" y="-357"/>
                    <a:pt x="12952" y="-30"/>
                    <a:pt x="10144" y="2261"/>
                  </a:cubicBezTo>
                  <a:cubicBezTo>
                    <a:pt x="7336" y="4552"/>
                    <a:pt x="3880" y="8807"/>
                    <a:pt x="1936" y="12079"/>
                  </a:cubicBezTo>
                  <a:cubicBezTo>
                    <a:pt x="-8" y="15352"/>
                    <a:pt x="-440" y="17643"/>
                    <a:pt x="424" y="19116"/>
                  </a:cubicBezTo>
                  <a:cubicBezTo>
                    <a:pt x="1288" y="20588"/>
                    <a:pt x="3448" y="21243"/>
                    <a:pt x="6256" y="20098"/>
                  </a:cubicBezTo>
                  <a:cubicBezTo>
                    <a:pt x="9064" y="18952"/>
                    <a:pt x="12520" y="16007"/>
                    <a:pt x="14896" y="13225"/>
                  </a:cubicBezTo>
                  <a:cubicBezTo>
                    <a:pt x="17272" y="10443"/>
                    <a:pt x="18568" y="7825"/>
                    <a:pt x="19216" y="7334"/>
                  </a:cubicBezTo>
                  <a:cubicBezTo>
                    <a:pt x="19864" y="6843"/>
                    <a:pt x="19864" y="8479"/>
                    <a:pt x="19864" y="10116"/>
                  </a:cubicBezTo>
                  <a:cubicBezTo>
                    <a:pt x="19864" y="11752"/>
                    <a:pt x="19864" y="13388"/>
                    <a:pt x="20080" y="15188"/>
                  </a:cubicBezTo>
                  <a:cubicBezTo>
                    <a:pt x="20296" y="16988"/>
                    <a:pt x="20728" y="18952"/>
                    <a:pt x="21160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5733967" y="1672166"/>
              <a:ext cx="280771" cy="36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88" fill="norm" stroke="1" extrusionOk="0">
                  <a:moveTo>
                    <a:pt x="2155" y="247"/>
                  </a:moveTo>
                  <a:cubicBezTo>
                    <a:pt x="1832" y="2345"/>
                    <a:pt x="1510" y="4443"/>
                    <a:pt x="1107" y="5739"/>
                  </a:cubicBezTo>
                  <a:cubicBezTo>
                    <a:pt x="704" y="7035"/>
                    <a:pt x="220" y="7529"/>
                    <a:pt x="59" y="7406"/>
                  </a:cubicBezTo>
                  <a:cubicBezTo>
                    <a:pt x="-102" y="7282"/>
                    <a:pt x="59" y="6542"/>
                    <a:pt x="623" y="5554"/>
                  </a:cubicBezTo>
                  <a:cubicBezTo>
                    <a:pt x="1188" y="4567"/>
                    <a:pt x="2155" y="3333"/>
                    <a:pt x="2961" y="2469"/>
                  </a:cubicBezTo>
                  <a:cubicBezTo>
                    <a:pt x="3767" y="1605"/>
                    <a:pt x="4411" y="1111"/>
                    <a:pt x="4895" y="1173"/>
                  </a:cubicBezTo>
                  <a:cubicBezTo>
                    <a:pt x="5379" y="1234"/>
                    <a:pt x="5701" y="1851"/>
                    <a:pt x="5862" y="2469"/>
                  </a:cubicBezTo>
                  <a:cubicBezTo>
                    <a:pt x="6023" y="3086"/>
                    <a:pt x="6023" y="3703"/>
                    <a:pt x="6023" y="4320"/>
                  </a:cubicBezTo>
                  <a:cubicBezTo>
                    <a:pt x="6023" y="4937"/>
                    <a:pt x="6023" y="5554"/>
                    <a:pt x="6265" y="5431"/>
                  </a:cubicBezTo>
                  <a:cubicBezTo>
                    <a:pt x="6507" y="5307"/>
                    <a:pt x="6991" y="4443"/>
                    <a:pt x="7555" y="3703"/>
                  </a:cubicBezTo>
                  <a:cubicBezTo>
                    <a:pt x="8119" y="2962"/>
                    <a:pt x="8764" y="2345"/>
                    <a:pt x="9408" y="2222"/>
                  </a:cubicBezTo>
                  <a:cubicBezTo>
                    <a:pt x="10053" y="2098"/>
                    <a:pt x="10698" y="2469"/>
                    <a:pt x="11020" y="2962"/>
                  </a:cubicBezTo>
                  <a:cubicBezTo>
                    <a:pt x="11343" y="3456"/>
                    <a:pt x="11343" y="4073"/>
                    <a:pt x="11343" y="4690"/>
                  </a:cubicBezTo>
                  <a:cubicBezTo>
                    <a:pt x="11343" y="5307"/>
                    <a:pt x="11343" y="5925"/>
                    <a:pt x="11746" y="6110"/>
                  </a:cubicBezTo>
                  <a:cubicBezTo>
                    <a:pt x="12149" y="6295"/>
                    <a:pt x="12955" y="6048"/>
                    <a:pt x="13680" y="5616"/>
                  </a:cubicBezTo>
                  <a:cubicBezTo>
                    <a:pt x="14405" y="5184"/>
                    <a:pt x="15050" y="4567"/>
                    <a:pt x="15695" y="3765"/>
                  </a:cubicBezTo>
                  <a:cubicBezTo>
                    <a:pt x="16340" y="2962"/>
                    <a:pt x="16985" y="1975"/>
                    <a:pt x="17226" y="1913"/>
                  </a:cubicBezTo>
                  <a:cubicBezTo>
                    <a:pt x="17468" y="1851"/>
                    <a:pt x="17307" y="2715"/>
                    <a:pt x="16904" y="5061"/>
                  </a:cubicBezTo>
                  <a:cubicBezTo>
                    <a:pt x="16501" y="7406"/>
                    <a:pt x="15856" y="11232"/>
                    <a:pt x="15292" y="13824"/>
                  </a:cubicBezTo>
                  <a:cubicBezTo>
                    <a:pt x="14728" y="16416"/>
                    <a:pt x="14244" y="17774"/>
                    <a:pt x="13761" y="19008"/>
                  </a:cubicBezTo>
                  <a:cubicBezTo>
                    <a:pt x="13277" y="20242"/>
                    <a:pt x="12794" y="21353"/>
                    <a:pt x="12552" y="21477"/>
                  </a:cubicBezTo>
                  <a:cubicBezTo>
                    <a:pt x="12310" y="21600"/>
                    <a:pt x="12310" y="20736"/>
                    <a:pt x="12632" y="18267"/>
                  </a:cubicBezTo>
                  <a:cubicBezTo>
                    <a:pt x="12955" y="15799"/>
                    <a:pt x="13599" y="11726"/>
                    <a:pt x="14486" y="8578"/>
                  </a:cubicBezTo>
                  <a:cubicBezTo>
                    <a:pt x="15373" y="5431"/>
                    <a:pt x="16501" y="3209"/>
                    <a:pt x="17388" y="1851"/>
                  </a:cubicBezTo>
                  <a:cubicBezTo>
                    <a:pt x="18274" y="494"/>
                    <a:pt x="18919" y="0"/>
                    <a:pt x="19564" y="0"/>
                  </a:cubicBezTo>
                  <a:cubicBezTo>
                    <a:pt x="20208" y="0"/>
                    <a:pt x="20853" y="494"/>
                    <a:pt x="21176" y="1419"/>
                  </a:cubicBezTo>
                  <a:cubicBezTo>
                    <a:pt x="21498" y="2345"/>
                    <a:pt x="21498" y="3703"/>
                    <a:pt x="20773" y="4999"/>
                  </a:cubicBezTo>
                  <a:cubicBezTo>
                    <a:pt x="20047" y="6295"/>
                    <a:pt x="18597" y="7529"/>
                    <a:pt x="17468" y="8208"/>
                  </a:cubicBezTo>
                  <a:cubicBezTo>
                    <a:pt x="16340" y="8887"/>
                    <a:pt x="15534" y="9010"/>
                    <a:pt x="15050" y="9010"/>
                  </a:cubicBezTo>
                  <a:cubicBezTo>
                    <a:pt x="14567" y="9010"/>
                    <a:pt x="14405" y="8887"/>
                    <a:pt x="14244" y="8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6039409" y="1479550"/>
              <a:ext cx="205453" cy="329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90" fill="norm" stroke="1" extrusionOk="0">
                  <a:moveTo>
                    <a:pt x="8831" y="0"/>
                  </a:moveTo>
                  <a:cubicBezTo>
                    <a:pt x="6847" y="3990"/>
                    <a:pt x="4863" y="7980"/>
                    <a:pt x="3431" y="11144"/>
                  </a:cubicBezTo>
                  <a:cubicBezTo>
                    <a:pt x="1998" y="14308"/>
                    <a:pt x="1116" y="16647"/>
                    <a:pt x="565" y="18298"/>
                  </a:cubicBezTo>
                  <a:cubicBezTo>
                    <a:pt x="14" y="19949"/>
                    <a:pt x="-206" y="20912"/>
                    <a:pt x="235" y="21256"/>
                  </a:cubicBezTo>
                  <a:cubicBezTo>
                    <a:pt x="676" y="21600"/>
                    <a:pt x="1778" y="21325"/>
                    <a:pt x="3761" y="19949"/>
                  </a:cubicBezTo>
                  <a:cubicBezTo>
                    <a:pt x="5745" y="18573"/>
                    <a:pt x="8610" y="16097"/>
                    <a:pt x="10374" y="14583"/>
                  </a:cubicBezTo>
                  <a:cubicBezTo>
                    <a:pt x="12137" y="13070"/>
                    <a:pt x="12798" y="12520"/>
                    <a:pt x="13349" y="11901"/>
                  </a:cubicBezTo>
                  <a:cubicBezTo>
                    <a:pt x="13900" y="11282"/>
                    <a:pt x="14341" y="10594"/>
                    <a:pt x="13790" y="10525"/>
                  </a:cubicBezTo>
                  <a:cubicBezTo>
                    <a:pt x="13239" y="10456"/>
                    <a:pt x="11696" y="11006"/>
                    <a:pt x="10153" y="12313"/>
                  </a:cubicBezTo>
                  <a:cubicBezTo>
                    <a:pt x="8610" y="13620"/>
                    <a:pt x="7067" y="15684"/>
                    <a:pt x="6186" y="17060"/>
                  </a:cubicBezTo>
                  <a:cubicBezTo>
                    <a:pt x="5304" y="18436"/>
                    <a:pt x="5084" y="19124"/>
                    <a:pt x="6406" y="19811"/>
                  </a:cubicBezTo>
                  <a:cubicBezTo>
                    <a:pt x="7729" y="20499"/>
                    <a:pt x="10594" y="21187"/>
                    <a:pt x="13349" y="21256"/>
                  </a:cubicBezTo>
                  <a:cubicBezTo>
                    <a:pt x="16104" y="21325"/>
                    <a:pt x="18749" y="20775"/>
                    <a:pt x="21394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6765511" y="1617736"/>
              <a:ext cx="133401" cy="194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02" fill="norm" stroke="1" extrusionOk="0">
                  <a:moveTo>
                    <a:pt x="21271" y="5741"/>
                  </a:moveTo>
                  <a:cubicBezTo>
                    <a:pt x="18908" y="3883"/>
                    <a:pt x="16546" y="2025"/>
                    <a:pt x="14521" y="979"/>
                  </a:cubicBezTo>
                  <a:cubicBezTo>
                    <a:pt x="12496" y="-66"/>
                    <a:pt x="10808" y="-298"/>
                    <a:pt x="8615" y="399"/>
                  </a:cubicBezTo>
                  <a:cubicBezTo>
                    <a:pt x="6421" y="1096"/>
                    <a:pt x="3721" y="2721"/>
                    <a:pt x="2877" y="4579"/>
                  </a:cubicBezTo>
                  <a:cubicBezTo>
                    <a:pt x="2033" y="6437"/>
                    <a:pt x="3046" y="8528"/>
                    <a:pt x="4565" y="10618"/>
                  </a:cubicBezTo>
                  <a:cubicBezTo>
                    <a:pt x="6083" y="12708"/>
                    <a:pt x="8108" y="14799"/>
                    <a:pt x="8952" y="16425"/>
                  </a:cubicBezTo>
                  <a:cubicBezTo>
                    <a:pt x="9796" y="18050"/>
                    <a:pt x="9459" y="19212"/>
                    <a:pt x="8446" y="20025"/>
                  </a:cubicBezTo>
                  <a:cubicBezTo>
                    <a:pt x="7433" y="20837"/>
                    <a:pt x="5746" y="21302"/>
                    <a:pt x="4058" y="21302"/>
                  </a:cubicBezTo>
                  <a:cubicBezTo>
                    <a:pt x="2371" y="21302"/>
                    <a:pt x="683" y="20837"/>
                    <a:pt x="177" y="20025"/>
                  </a:cubicBezTo>
                  <a:cubicBezTo>
                    <a:pt x="-329" y="19212"/>
                    <a:pt x="346" y="18050"/>
                    <a:pt x="1021" y="17237"/>
                  </a:cubicBezTo>
                  <a:cubicBezTo>
                    <a:pt x="1696" y="16425"/>
                    <a:pt x="2371" y="15960"/>
                    <a:pt x="3046" y="15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6901855" y="1670050"/>
              <a:ext cx="88396" cy="124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0862" fill="norm" stroke="1" extrusionOk="0">
                  <a:moveTo>
                    <a:pt x="20399" y="0"/>
                  </a:moveTo>
                  <a:cubicBezTo>
                    <a:pt x="13869" y="1416"/>
                    <a:pt x="7339" y="2833"/>
                    <a:pt x="3823" y="5311"/>
                  </a:cubicBezTo>
                  <a:cubicBezTo>
                    <a:pt x="306" y="7790"/>
                    <a:pt x="-196" y="11331"/>
                    <a:pt x="55" y="13987"/>
                  </a:cubicBezTo>
                  <a:cubicBezTo>
                    <a:pt x="306" y="16643"/>
                    <a:pt x="1311" y="18413"/>
                    <a:pt x="4325" y="19652"/>
                  </a:cubicBezTo>
                  <a:cubicBezTo>
                    <a:pt x="7339" y="20892"/>
                    <a:pt x="12362" y="21600"/>
                    <a:pt x="15878" y="19652"/>
                  </a:cubicBezTo>
                  <a:cubicBezTo>
                    <a:pt x="19395" y="17705"/>
                    <a:pt x="21404" y="13102"/>
                    <a:pt x="20902" y="9915"/>
                  </a:cubicBezTo>
                  <a:cubicBezTo>
                    <a:pt x="20399" y="6728"/>
                    <a:pt x="17385" y="4957"/>
                    <a:pt x="14371" y="3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7030533" y="1651000"/>
              <a:ext cx="395429" cy="148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1128" y="0"/>
                  </a:moveTo>
                  <a:cubicBezTo>
                    <a:pt x="1128" y="6171"/>
                    <a:pt x="1128" y="12343"/>
                    <a:pt x="955" y="16200"/>
                  </a:cubicBezTo>
                  <a:cubicBezTo>
                    <a:pt x="783" y="20057"/>
                    <a:pt x="438" y="21600"/>
                    <a:pt x="209" y="21600"/>
                  </a:cubicBezTo>
                  <a:cubicBezTo>
                    <a:pt x="-21" y="21600"/>
                    <a:pt x="-136" y="20057"/>
                    <a:pt x="266" y="17126"/>
                  </a:cubicBezTo>
                  <a:cubicBezTo>
                    <a:pt x="668" y="14194"/>
                    <a:pt x="1587" y="9874"/>
                    <a:pt x="2507" y="6943"/>
                  </a:cubicBezTo>
                  <a:cubicBezTo>
                    <a:pt x="3426" y="4011"/>
                    <a:pt x="4345" y="2469"/>
                    <a:pt x="4862" y="2469"/>
                  </a:cubicBezTo>
                  <a:cubicBezTo>
                    <a:pt x="5379" y="2469"/>
                    <a:pt x="5494" y="4011"/>
                    <a:pt x="5494" y="6634"/>
                  </a:cubicBezTo>
                  <a:cubicBezTo>
                    <a:pt x="5494" y="9257"/>
                    <a:pt x="5379" y="12960"/>
                    <a:pt x="5149" y="15429"/>
                  </a:cubicBezTo>
                  <a:cubicBezTo>
                    <a:pt x="4919" y="17897"/>
                    <a:pt x="4575" y="19131"/>
                    <a:pt x="4460" y="18977"/>
                  </a:cubicBezTo>
                  <a:cubicBezTo>
                    <a:pt x="4345" y="18823"/>
                    <a:pt x="4460" y="17280"/>
                    <a:pt x="4862" y="14966"/>
                  </a:cubicBezTo>
                  <a:cubicBezTo>
                    <a:pt x="5264" y="12651"/>
                    <a:pt x="5953" y="9566"/>
                    <a:pt x="6528" y="7406"/>
                  </a:cubicBezTo>
                  <a:cubicBezTo>
                    <a:pt x="7102" y="5246"/>
                    <a:pt x="7562" y="4011"/>
                    <a:pt x="8079" y="3240"/>
                  </a:cubicBezTo>
                  <a:cubicBezTo>
                    <a:pt x="8596" y="2469"/>
                    <a:pt x="9170" y="2160"/>
                    <a:pt x="9515" y="2777"/>
                  </a:cubicBezTo>
                  <a:cubicBezTo>
                    <a:pt x="9860" y="3394"/>
                    <a:pt x="9975" y="4937"/>
                    <a:pt x="10032" y="6634"/>
                  </a:cubicBezTo>
                  <a:cubicBezTo>
                    <a:pt x="10090" y="8331"/>
                    <a:pt x="10090" y="10183"/>
                    <a:pt x="9975" y="12034"/>
                  </a:cubicBezTo>
                  <a:cubicBezTo>
                    <a:pt x="9860" y="13886"/>
                    <a:pt x="9630" y="15737"/>
                    <a:pt x="9802" y="16817"/>
                  </a:cubicBezTo>
                  <a:cubicBezTo>
                    <a:pt x="9975" y="17897"/>
                    <a:pt x="10549" y="18206"/>
                    <a:pt x="11411" y="16817"/>
                  </a:cubicBezTo>
                  <a:cubicBezTo>
                    <a:pt x="12273" y="15429"/>
                    <a:pt x="13421" y="12343"/>
                    <a:pt x="14226" y="10029"/>
                  </a:cubicBezTo>
                  <a:cubicBezTo>
                    <a:pt x="15030" y="7714"/>
                    <a:pt x="15490" y="6171"/>
                    <a:pt x="15892" y="4629"/>
                  </a:cubicBezTo>
                  <a:cubicBezTo>
                    <a:pt x="16294" y="3086"/>
                    <a:pt x="16638" y="1543"/>
                    <a:pt x="16466" y="771"/>
                  </a:cubicBezTo>
                  <a:cubicBezTo>
                    <a:pt x="16294" y="0"/>
                    <a:pt x="15604" y="0"/>
                    <a:pt x="15030" y="463"/>
                  </a:cubicBezTo>
                  <a:cubicBezTo>
                    <a:pt x="14455" y="926"/>
                    <a:pt x="13996" y="1851"/>
                    <a:pt x="13594" y="3086"/>
                  </a:cubicBezTo>
                  <a:cubicBezTo>
                    <a:pt x="13192" y="4320"/>
                    <a:pt x="12847" y="5863"/>
                    <a:pt x="12847" y="8486"/>
                  </a:cubicBezTo>
                  <a:cubicBezTo>
                    <a:pt x="12847" y="11109"/>
                    <a:pt x="13192" y="14811"/>
                    <a:pt x="14685" y="16509"/>
                  </a:cubicBezTo>
                  <a:cubicBezTo>
                    <a:pt x="16179" y="18206"/>
                    <a:pt x="18821" y="17897"/>
                    <a:pt x="21464" y="17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7948108" y="1441450"/>
              <a:ext cx="185526" cy="383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523" fill="norm" stroke="1" extrusionOk="0">
                  <a:moveTo>
                    <a:pt x="4203" y="0"/>
                  </a:moveTo>
                  <a:cubicBezTo>
                    <a:pt x="2746" y="2492"/>
                    <a:pt x="1290" y="4985"/>
                    <a:pt x="562" y="8604"/>
                  </a:cubicBezTo>
                  <a:cubicBezTo>
                    <a:pt x="-166" y="12224"/>
                    <a:pt x="-166" y="16971"/>
                    <a:pt x="441" y="18099"/>
                  </a:cubicBezTo>
                  <a:cubicBezTo>
                    <a:pt x="1047" y="19226"/>
                    <a:pt x="2261" y="16734"/>
                    <a:pt x="3232" y="15191"/>
                  </a:cubicBezTo>
                  <a:cubicBezTo>
                    <a:pt x="4203" y="13648"/>
                    <a:pt x="4931" y="13055"/>
                    <a:pt x="5780" y="12580"/>
                  </a:cubicBezTo>
                  <a:cubicBezTo>
                    <a:pt x="6630" y="12105"/>
                    <a:pt x="7600" y="11749"/>
                    <a:pt x="8692" y="11631"/>
                  </a:cubicBezTo>
                  <a:cubicBezTo>
                    <a:pt x="9785" y="11512"/>
                    <a:pt x="10998" y="11631"/>
                    <a:pt x="13061" y="12521"/>
                  </a:cubicBezTo>
                  <a:cubicBezTo>
                    <a:pt x="15124" y="13411"/>
                    <a:pt x="18036" y="15073"/>
                    <a:pt x="19614" y="16319"/>
                  </a:cubicBezTo>
                  <a:cubicBezTo>
                    <a:pt x="21191" y="17565"/>
                    <a:pt x="21434" y="18396"/>
                    <a:pt x="21191" y="19048"/>
                  </a:cubicBezTo>
                  <a:cubicBezTo>
                    <a:pt x="20949" y="19701"/>
                    <a:pt x="20221" y="20176"/>
                    <a:pt x="17915" y="20591"/>
                  </a:cubicBezTo>
                  <a:cubicBezTo>
                    <a:pt x="15609" y="21007"/>
                    <a:pt x="11726" y="21363"/>
                    <a:pt x="9056" y="21481"/>
                  </a:cubicBezTo>
                  <a:cubicBezTo>
                    <a:pt x="6387" y="21600"/>
                    <a:pt x="4931" y="21481"/>
                    <a:pt x="4081" y="20888"/>
                  </a:cubicBezTo>
                  <a:cubicBezTo>
                    <a:pt x="3232" y="20295"/>
                    <a:pt x="2989" y="19226"/>
                    <a:pt x="2746" y="18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8474182" y="1625599"/>
              <a:ext cx="124922" cy="4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600" fill="norm" stroke="1" extrusionOk="0">
                  <a:moveTo>
                    <a:pt x="7357" y="5835"/>
                  </a:moveTo>
                  <a:cubicBezTo>
                    <a:pt x="5941" y="9111"/>
                    <a:pt x="4524" y="12387"/>
                    <a:pt x="3462" y="14844"/>
                  </a:cubicBezTo>
                  <a:cubicBezTo>
                    <a:pt x="2400" y="17300"/>
                    <a:pt x="1691" y="18938"/>
                    <a:pt x="1160" y="20013"/>
                  </a:cubicBezTo>
                  <a:cubicBezTo>
                    <a:pt x="629" y="21088"/>
                    <a:pt x="275" y="21600"/>
                    <a:pt x="98" y="21600"/>
                  </a:cubicBezTo>
                  <a:cubicBezTo>
                    <a:pt x="-79" y="21600"/>
                    <a:pt x="-79" y="21088"/>
                    <a:pt x="629" y="18836"/>
                  </a:cubicBezTo>
                  <a:cubicBezTo>
                    <a:pt x="1337" y="16584"/>
                    <a:pt x="2754" y="12591"/>
                    <a:pt x="4701" y="9264"/>
                  </a:cubicBezTo>
                  <a:cubicBezTo>
                    <a:pt x="6649" y="5937"/>
                    <a:pt x="9128" y="3276"/>
                    <a:pt x="11075" y="1791"/>
                  </a:cubicBezTo>
                  <a:cubicBezTo>
                    <a:pt x="13023" y="307"/>
                    <a:pt x="14439" y="0"/>
                    <a:pt x="15855" y="0"/>
                  </a:cubicBezTo>
                  <a:cubicBezTo>
                    <a:pt x="17272" y="0"/>
                    <a:pt x="18688" y="307"/>
                    <a:pt x="19751" y="1331"/>
                  </a:cubicBezTo>
                  <a:cubicBezTo>
                    <a:pt x="20813" y="2355"/>
                    <a:pt x="21521" y="4095"/>
                    <a:pt x="20105" y="5733"/>
                  </a:cubicBezTo>
                  <a:cubicBezTo>
                    <a:pt x="18688" y="7371"/>
                    <a:pt x="15147" y="8906"/>
                    <a:pt x="12491" y="9572"/>
                  </a:cubicBezTo>
                  <a:cubicBezTo>
                    <a:pt x="9836" y="10237"/>
                    <a:pt x="8065" y="10032"/>
                    <a:pt x="6295" y="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8618968" y="1653196"/>
              <a:ext cx="70644" cy="169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323" fill="norm" stroke="1" extrusionOk="0">
                  <a:moveTo>
                    <a:pt x="3934" y="8523"/>
                  </a:moveTo>
                  <a:cubicBezTo>
                    <a:pt x="7020" y="8790"/>
                    <a:pt x="10106" y="9056"/>
                    <a:pt x="12883" y="8523"/>
                  </a:cubicBezTo>
                  <a:cubicBezTo>
                    <a:pt x="15660" y="7990"/>
                    <a:pt x="18128" y="6656"/>
                    <a:pt x="19363" y="5056"/>
                  </a:cubicBezTo>
                  <a:cubicBezTo>
                    <a:pt x="20597" y="3456"/>
                    <a:pt x="20597" y="1590"/>
                    <a:pt x="19054" y="656"/>
                  </a:cubicBezTo>
                  <a:cubicBezTo>
                    <a:pt x="17511" y="-277"/>
                    <a:pt x="14426" y="-277"/>
                    <a:pt x="11031" y="1056"/>
                  </a:cubicBezTo>
                  <a:cubicBezTo>
                    <a:pt x="7637" y="2390"/>
                    <a:pt x="3934" y="5056"/>
                    <a:pt x="1774" y="8123"/>
                  </a:cubicBezTo>
                  <a:cubicBezTo>
                    <a:pt x="-386" y="11190"/>
                    <a:pt x="-1003" y="14656"/>
                    <a:pt x="2391" y="16923"/>
                  </a:cubicBezTo>
                  <a:cubicBezTo>
                    <a:pt x="5786" y="19190"/>
                    <a:pt x="13191" y="20256"/>
                    <a:pt x="20597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8746761" y="1651000"/>
              <a:ext cx="165101" cy="20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0"/>
                  </a:moveTo>
                  <a:cubicBezTo>
                    <a:pt x="3323" y="5122"/>
                    <a:pt x="6646" y="10243"/>
                    <a:pt x="8308" y="13472"/>
                  </a:cubicBezTo>
                  <a:cubicBezTo>
                    <a:pt x="9969" y="16701"/>
                    <a:pt x="9969" y="18037"/>
                    <a:pt x="9415" y="19151"/>
                  </a:cubicBezTo>
                  <a:cubicBezTo>
                    <a:pt x="8862" y="20264"/>
                    <a:pt x="7754" y="21155"/>
                    <a:pt x="6508" y="21377"/>
                  </a:cubicBezTo>
                  <a:cubicBezTo>
                    <a:pt x="5262" y="21600"/>
                    <a:pt x="3877" y="21155"/>
                    <a:pt x="3462" y="19262"/>
                  </a:cubicBezTo>
                  <a:cubicBezTo>
                    <a:pt x="3046" y="17369"/>
                    <a:pt x="3600" y="14029"/>
                    <a:pt x="6785" y="10577"/>
                  </a:cubicBezTo>
                  <a:cubicBezTo>
                    <a:pt x="9969" y="7126"/>
                    <a:pt x="15785" y="35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8865520" y="1663700"/>
              <a:ext cx="154292" cy="173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77" fill="norm" stroke="1" extrusionOk="0">
                  <a:moveTo>
                    <a:pt x="5515" y="0"/>
                  </a:moveTo>
                  <a:cubicBezTo>
                    <a:pt x="4639" y="6506"/>
                    <a:pt x="3763" y="13012"/>
                    <a:pt x="2888" y="16786"/>
                  </a:cubicBezTo>
                  <a:cubicBezTo>
                    <a:pt x="2012" y="20559"/>
                    <a:pt x="1136" y="21600"/>
                    <a:pt x="553" y="21340"/>
                  </a:cubicBezTo>
                  <a:cubicBezTo>
                    <a:pt x="-31" y="21080"/>
                    <a:pt x="-323" y="19518"/>
                    <a:pt x="553" y="16265"/>
                  </a:cubicBezTo>
                  <a:cubicBezTo>
                    <a:pt x="1428" y="13012"/>
                    <a:pt x="3472" y="8067"/>
                    <a:pt x="5077" y="5205"/>
                  </a:cubicBezTo>
                  <a:cubicBezTo>
                    <a:pt x="6682" y="2342"/>
                    <a:pt x="7850" y="1561"/>
                    <a:pt x="8434" y="2082"/>
                  </a:cubicBezTo>
                  <a:cubicBezTo>
                    <a:pt x="9018" y="2602"/>
                    <a:pt x="9018" y="4424"/>
                    <a:pt x="9018" y="6636"/>
                  </a:cubicBezTo>
                  <a:cubicBezTo>
                    <a:pt x="9018" y="8848"/>
                    <a:pt x="9018" y="11451"/>
                    <a:pt x="9018" y="13402"/>
                  </a:cubicBezTo>
                  <a:cubicBezTo>
                    <a:pt x="9018" y="15354"/>
                    <a:pt x="9018" y="16655"/>
                    <a:pt x="9455" y="16786"/>
                  </a:cubicBezTo>
                  <a:cubicBezTo>
                    <a:pt x="9893" y="16916"/>
                    <a:pt x="10769" y="15875"/>
                    <a:pt x="11936" y="13923"/>
                  </a:cubicBezTo>
                  <a:cubicBezTo>
                    <a:pt x="13104" y="11971"/>
                    <a:pt x="14563" y="9108"/>
                    <a:pt x="16023" y="6896"/>
                  </a:cubicBezTo>
                  <a:cubicBezTo>
                    <a:pt x="17482" y="4684"/>
                    <a:pt x="18942" y="3123"/>
                    <a:pt x="19672" y="3513"/>
                  </a:cubicBezTo>
                  <a:cubicBezTo>
                    <a:pt x="20401" y="3904"/>
                    <a:pt x="20401" y="6246"/>
                    <a:pt x="20547" y="9108"/>
                  </a:cubicBezTo>
                  <a:cubicBezTo>
                    <a:pt x="20693" y="11971"/>
                    <a:pt x="20985" y="15354"/>
                    <a:pt x="21277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9064261" y="1471525"/>
              <a:ext cx="571501" cy="369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240" y="15106"/>
                  </a:moveTo>
                  <a:cubicBezTo>
                    <a:pt x="400" y="14496"/>
                    <a:pt x="560" y="13886"/>
                    <a:pt x="520" y="14130"/>
                  </a:cubicBezTo>
                  <a:cubicBezTo>
                    <a:pt x="480" y="14374"/>
                    <a:pt x="240" y="15472"/>
                    <a:pt x="120" y="16388"/>
                  </a:cubicBezTo>
                  <a:cubicBezTo>
                    <a:pt x="0" y="17303"/>
                    <a:pt x="0" y="18035"/>
                    <a:pt x="0" y="18706"/>
                  </a:cubicBezTo>
                  <a:cubicBezTo>
                    <a:pt x="0" y="19377"/>
                    <a:pt x="0" y="19988"/>
                    <a:pt x="200" y="20293"/>
                  </a:cubicBezTo>
                  <a:cubicBezTo>
                    <a:pt x="400" y="20598"/>
                    <a:pt x="800" y="20598"/>
                    <a:pt x="1280" y="20049"/>
                  </a:cubicBezTo>
                  <a:cubicBezTo>
                    <a:pt x="1760" y="19499"/>
                    <a:pt x="2320" y="18401"/>
                    <a:pt x="2720" y="17547"/>
                  </a:cubicBezTo>
                  <a:cubicBezTo>
                    <a:pt x="3120" y="16693"/>
                    <a:pt x="3360" y="16083"/>
                    <a:pt x="3360" y="16144"/>
                  </a:cubicBezTo>
                  <a:cubicBezTo>
                    <a:pt x="3360" y="16205"/>
                    <a:pt x="3120" y="16937"/>
                    <a:pt x="3000" y="17669"/>
                  </a:cubicBezTo>
                  <a:cubicBezTo>
                    <a:pt x="2880" y="18401"/>
                    <a:pt x="2880" y="19133"/>
                    <a:pt x="3080" y="19499"/>
                  </a:cubicBezTo>
                  <a:cubicBezTo>
                    <a:pt x="3280" y="19866"/>
                    <a:pt x="3680" y="19866"/>
                    <a:pt x="4200" y="19255"/>
                  </a:cubicBezTo>
                  <a:cubicBezTo>
                    <a:pt x="4720" y="18645"/>
                    <a:pt x="5360" y="17425"/>
                    <a:pt x="6240" y="14923"/>
                  </a:cubicBezTo>
                  <a:cubicBezTo>
                    <a:pt x="7120" y="12421"/>
                    <a:pt x="8240" y="8638"/>
                    <a:pt x="9000" y="6259"/>
                  </a:cubicBezTo>
                  <a:cubicBezTo>
                    <a:pt x="9760" y="3879"/>
                    <a:pt x="10160" y="2903"/>
                    <a:pt x="10440" y="1988"/>
                  </a:cubicBezTo>
                  <a:cubicBezTo>
                    <a:pt x="10720" y="1072"/>
                    <a:pt x="10880" y="218"/>
                    <a:pt x="10760" y="35"/>
                  </a:cubicBezTo>
                  <a:cubicBezTo>
                    <a:pt x="10640" y="-148"/>
                    <a:pt x="10240" y="340"/>
                    <a:pt x="9480" y="2354"/>
                  </a:cubicBezTo>
                  <a:cubicBezTo>
                    <a:pt x="8720" y="4367"/>
                    <a:pt x="7600" y="7906"/>
                    <a:pt x="6920" y="10957"/>
                  </a:cubicBezTo>
                  <a:cubicBezTo>
                    <a:pt x="6240" y="14008"/>
                    <a:pt x="6000" y="16571"/>
                    <a:pt x="5960" y="18157"/>
                  </a:cubicBezTo>
                  <a:cubicBezTo>
                    <a:pt x="5920" y="19744"/>
                    <a:pt x="6080" y="20354"/>
                    <a:pt x="6360" y="20781"/>
                  </a:cubicBezTo>
                  <a:cubicBezTo>
                    <a:pt x="6640" y="21208"/>
                    <a:pt x="7040" y="21452"/>
                    <a:pt x="7280" y="21269"/>
                  </a:cubicBezTo>
                  <a:cubicBezTo>
                    <a:pt x="7520" y="21086"/>
                    <a:pt x="7600" y="20476"/>
                    <a:pt x="7520" y="19560"/>
                  </a:cubicBezTo>
                  <a:cubicBezTo>
                    <a:pt x="7440" y="18645"/>
                    <a:pt x="7200" y="17425"/>
                    <a:pt x="6920" y="16632"/>
                  </a:cubicBezTo>
                  <a:cubicBezTo>
                    <a:pt x="6640" y="15838"/>
                    <a:pt x="6320" y="15472"/>
                    <a:pt x="5960" y="15167"/>
                  </a:cubicBezTo>
                  <a:cubicBezTo>
                    <a:pt x="5600" y="14862"/>
                    <a:pt x="5200" y="14618"/>
                    <a:pt x="5200" y="14496"/>
                  </a:cubicBezTo>
                  <a:cubicBezTo>
                    <a:pt x="5200" y="14374"/>
                    <a:pt x="5600" y="14374"/>
                    <a:pt x="6720" y="14374"/>
                  </a:cubicBezTo>
                  <a:cubicBezTo>
                    <a:pt x="7840" y="14374"/>
                    <a:pt x="9680" y="14374"/>
                    <a:pt x="10840" y="14130"/>
                  </a:cubicBezTo>
                  <a:cubicBezTo>
                    <a:pt x="12000" y="13886"/>
                    <a:pt x="12480" y="13398"/>
                    <a:pt x="12440" y="13398"/>
                  </a:cubicBezTo>
                  <a:cubicBezTo>
                    <a:pt x="12400" y="13398"/>
                    <a:pt x="11840" y="13886"/>
                    <a:pt x="11160" y="14801"/>
                  </a:cubicBezTo>
                  <a:cubicBezTo>
                    <a:pt x="10480" y="15716"/>
                    <a:pt x="9680" y="17059"/>
                    <a:pt x="9280" y="18035"/>
                  </a:cubicBezTo>
                  <a:cubicBezTo>
                    <a:pt x="8880" y="19011"/>
                    <a:pt x="8880" y="19621"/>
                    <a:pt x="9080" y="19988"/>
                  </a:cubicBezTo>
                  <a:cubicBezTo>
                    <a:pt x="9280" y="20354"/>
                    <a:pt x="9680" y="20476"/>
                    <a:pt x="10160" y="20171"/>
                  </a:cubicBezTo>
                  <a:cubicBezTo>
                    <a:pt x="10640" y="19866"/>
                    <a:pt x="11200" y="19133"/>
                    <a:pt x="11480" y="19072"/>
                  </a:cubicBezTo>
                  <a:cubicBezTo>
                    <a:pt x="11760" y="19011"/>
                    <a:pt x="11760" y="19621"/>
                    <a:pt x="11960" y="19988"/>
                  </a:cubicBezTo>
                  <a:cubicBezTo>
                    <a:pt x="12160" y="20354"/>
                    <a:pt x="12560" y="20476"/>
                    <a:pt x="12920" y="20232"/>
                  </a:cubicBezTo>
                  <a:cubicBezTo>
                    <a:pt x="13280" y="19988"/>
                    <a:pt x="13600" y="19377"/>
                    <a:pt x="14440" y="17303"/>
                  </a:cubicBezTo>
                  <a:cubicBezTo>
                    <a:pt x="15280" y="15228"/>
                    <a:pt x="16640" y="11689"/>
                    <a:pt x="17640" y="9188"/>
                  </a:cubicBezTo>
                  <a:cubicBezTo>
                    <a:pt x="18640" y="6686"/>
                    <a:pt x="19280" y="5221"/>
                    <a:pt x="19720" y="4123"/>
                  </a:cubicBezTo>
                  <a:cubicBezTo>
                    <a:pt x="20160" y="3025"/>
                    <a:pt x="20400" y="2293"/>
                    <a:pt x="20320" y="2049"/>
                  </a:cubicBezTo>
                  <a:cubicBezTo>
                    <a:pt x="20240" y="1805"/>
                    <a:pt x="19840" y="2049"/>
                    <a:pt x="19160" y="3208"/>
                  </a:cubicBezTo>
                  <a:cubicBezTo>
                    <a:pt x="18480" y="4367"/>
                    <a:pt x="17520" y="6442"/>
                    <a:pt x="16880" y="8944"/>
                  </a:cubicBezTo>
                  <a:cubicBezTo>
                    <a:pt x="16240" y="11445"/>
                    <a:pt x="15920" y="14374"/>
                    <a:pt x="15880" y="16144"/>
                  </a:cubicBezTo>
                  <a:cubicBezTo>
                    <a:pt x="15840" y="17913"/>
                    <a:pt x="16080" y="18523"/>
                    <a:pt x="16400" y="18889"/>
                  </a:cubicBezTo>
                  <a:cubicBezTo>
                    <a:pt x="16720" y="19255"/>
                    <a:pt x="17120" y="19377"/>
                    <a:pt x="17360" y="19133"/>
                  </a:cubicBezTo>
                  <a:cubicBezTo>
                    <a:pt x="17600" y="18889"/>
                    <a:pt x="17680" y="18279"/>
                    <a:pt x="17360" y="17486"/>
                  </a:cubicBezTo>
                  <a:cubicBezTo>
                    <a:pt x="17040" y="16693"/>
                    <a:pt x="16320" y="15716"/>
                    <a:pt x="15720" y="15045"/>
                  </a:cubicBezTo>
                  <a:cubicBezTo>
                    <a:pt x="15120" y="14374"/>
                    <a:pt x="14640" y="14008"/>
                    <a:pt x="14240" y="13520"/>
                  </a:cubicBezTo>
                  <a:cubicBezTo>
                    <a:pt x="13840" y="13032"/>
                    <a:pt x="13520" y="12421"/>
                    <a:pt x="13640" y="12116"/>
                  </a:cubicBezTo>
                  <a:cubicBezTo>
                    <a:pt x="13760" y="11811"/>
                    <a:pt x="14320" y="11811"/>
                    <a:pt x="15160" y="12055"/>
                  </a:cubicBezTo>
                  <a:cubicBezTo>
                    <a:pt x="16000" y="12299"/>
                    <a:pt x="17120" y="12788"/>
                    <a:pt x="17800" y="13276"/>
                  </a:cubicBezTo>
                  <a:cubicBezTo>
                    <a:pt x="18480" y="13764"/>
                    <a:pt x="18720" y="14252"/>
                    <a:pt x="18880" y="14801"/>
                  </a:cubicBezTo>
                  <a:cubicBezTo>
                    <a:pt x="19040" y="15350"/>
                    <a:pt x="19120" y="15960"/>
                    <a:pt x="19200" y="16632"/>
                  </a:cubicBezTo>
                  <a:cubicBezTo>
                    <a:pt x="19280" y="17303"/>
                    <a:pt x="19360" y="18035"/>
                    <a:pt x="19280" y="18645"/>
                  </a:cubicBezTo>
                  <a:cubicBezTo>
                    <a:pt x="19200" y="19255"/>
                    <a:pt x="18960" y="19744"/>
                    <a:pt x="18880" y="19560"/>
                  </a:cubicBezTo>
                  <a:cubicBezTo>
                    <a:pt x="18800" y="19377"/>
                    <a:pt x="18880" y="18523"/>
                    <a:pt x="19360" y="16998"/>
                  </a:cubicBezTo>
                  <a:cubicBezTo>
                    <a:pt x="19840" y="15472"/>
                    <a:pt x="20720" y="13276"/>
                    <a:pt x="21600" y="11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9613289" y="1670666"/>
              <a:ext cx="297464" cy="18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283" fill="norm" stroke="1" extrusionOk="0">
                  <a:moveTo>
                    <a:pt x="3897" y="1401"/>
                  </a:moveTo>
                  <a:cubicBezTo>
                    <a:pt x="2680" y="5083"/>
                    <a:pt x="1463" y="8765"/>
                    <a:pt x="779" y="11342"/>
                  </a:cubicBezTo>
                  <a:cubicBezTo>
                    <a:pt x="94" y="13919"/>
                    <a:pt x="-58" y="15392"/>
                    <a:pt x="18" y="16742"/>
                  </a:cubicBezTo>
                  <a:cubicBezTo>
                    <a:pt x="94" y="18092"/>
                    <a:pt x="398" y="19319"/>
                    <a:pt x="1007" y="19565"/>
                  </a:cubicBezTo>
                  <a:cubicBezTo>
                    <a:pt x="1615" y="19810"/>
                    <a:pt x="2528" y="19074"/>
                    <a:pt x="3212" y="17478"/>
                  </a:cubicBezTo>
                  <a:cubicBezTo>
                    <a:pt x="3897" y="15883"/>
                    <a:pt x="4353" y="13428"/>
                    <a:pt x="4581" y="11588"/>
                  </a:cubicBezTo>
                  <a:cubicBezTo>
                    <a:pt x="4810" y="9747"/>
                    <a:pt x="4810" y="8519"/>
                    <a:pt x="5190" y="7415"/>
                  </a:cubicBezTo>
                  <a:cubicBezTo>
                    <a:pt x="5570" y="6310"/>
                    <a:pt x="6331" y="5328"/>
                    <a:pt x="7243" y="4347"/>
                  </a:cubicBezTo>
                  <a:cubicBezTo>
                    <a:pt x="8156" y="3365"/>
                    <a:pt x="9221" y="2383"/>
                    <a:pt x="9677" y="2506"/>
                  </a:cubicBezTo>
                  <a:cubicBezTo>
                    <a:pt x="10134" y="2628"/>
                    <a:pt x="9981" y="3856"/>
                    <a:pt x="9601" y="5819"/>
                  </a:cubicBezTo>
                  <a:cubicBezTo>
                    <a:pt x="9221" y="7783"/>
                    <a:pt x="8612" y="10483"/>
                    <a:pt x="8080" y="12447"/>
                  </a:cubicBezTo>
                  <a:cubicBezTo>
                    <a:pt x="7548" y="14410"/>
                    <a:pt x="7091" y="15638"/>
                    <a:pt x="7015" y="15515"/>
                  </a:cubicBezTo>
                  <a:cubicBezTo>
                    <a:pt x="6939" y="15392"/>
                    <a:pt x="7243" y="13919"/>
                    <a:pt x="8232" y="11219"/>
                  </a:cubicBezTo>
                  <a:cubicBezTo>
                    <a:pt x="9221" y="8519"/>
                    <a:pt x="10894" y="4592"/>
                    <a:pt x="12111" y="2383"/>
                  </a:cubicBezTo>
                  <a:cubicBezTo>
                    <a:pt x="13328" y="174"/>
                    <a:pt x="14088" y="-317"/>
                    <a:pt x="14545" y="174"/>
                  </a:cubicBezTo>
                  <a:cubicBezTo>
                    <a:pt x="15001" y="665"/>
                    <a:pt x="15153" y="2138"/>
                    <a:pt x="14925" y="4469"/>
                  </a:cubicBezTo>
                  <a:cubicBezTo>
                    <a:pt x="14697" y="6801"/>
                    <a:pt x="14088" y="9992"/>
                    <a:pt x="13708" y="12324"/>
                  </a:cubicBezTo>
                  <a:cubicBezTo>
                    <a:pt x="13328" y="14656"/>
                    <a:pt x="13176" y="16128"/>
                    <a:pt x="13480" y="16497"/>
                  </a:cubicBezTo>
                  <a:cubicBezTo>
                    <a:pt x="13784" y="16865"/>
                    <a:pt x="14545" y="16128"/>
                    <a:pt x="15534" y="14901"/>
                  </a:cubicBezTo>
                  <a:cubicBezTo>
                    <a:pt x="16522" y="13674"/>
                    <a:pt x="17739" y="11956"/>
                    <a:pt x="18804" y="10115"/>
                  </a:cubicBezTo>
                  <a:cubicBezTo>
                    <a:pt x="19869" y="8274"/>
                    <a:pt x="20781" y="6310"/>
                    <a:pt x="21162" y="4715"/>
                  </a:cubicBezTo>
                  <a:cubicBezTo>
                    <a:pt x="21542" y="3119"/>
                    <a:pt x="21390" y="1892"/>
                    <a:pt x="20934" y="1647"/>
                  </a:cubicBezTo>
                  <a:cubicBezTo>
                    <a:pt x="20477" y="1401"/>
                    <a:pt x="19717" y="2138"/>
                    <a:pt x="19336" y="3610"/>
                  </a:cubicBezTo>
                  <a:cubicBezTo>
                    <a:pt x="18956" y="5083"/>
                    <a:pt x="18956" y="7292"/>
                    <a:pt x="19336" y="9501"/>
                  </a:cubicBezTo>
                  <a:cubicBezTo>
                    <a:pt x="19717" y="11710"/>
                    <a:pt x="20477" y="13919"/>
                    <a:pt x="20934" y="15638"/>
                  </a:cubicBezTo>
                  <a:cubicBezTo>
                    <a:pt x="21390" y="17356"/>
                    <a:pt x="21542" y="18583"/>
                    <a:pt x="20857" y="19442"/>
                  </a:cubicBezTo>
                  <a:cubicBezTo>
                    <a:pt x="20173" y="20301"/>
                    <a:pt x="18652" y="20792"/>
                    <a:pt x="17131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10227866" y="1709851"/>
              <a:ext cx="100046" cy="14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017" fill="norm" stroke="1" extrusionOk="0">
                  <a:moveTo>
                    <a:pt x="21270" y="1580"/>
                  </a:moveTo>
                  <a:cubicBezTo>
                    <a:pt x="19470" y="668"/>
                    <a:pt x="17670" y="-245"/>
                    <a:pt x="15645" y="59"/>
                  </a:cubicBezTo>
                  <a:cubicBezTo>
                    <a:pt x="13620" y="363"/>
                    <a:pt x="11370" y="1885"/>
                    <a:pt x="8670" y="4623"/>
                  </a:cubicBezTo>
                  <a:cubicBezTo>
                    <a:pt x="5970" y="7361"/>
                    <a:pt x="2820" y="11316"/>
                    <a:pt x="1245" y="14206"/>
                  </a:cubicBezTo>
                  <a:cubicBezTo>
                    <a:pt x="-330" y="17096"/>
                    <a:pt x="-330" y="18921"/>
                    <a:pt x="795" y="19986"/>
                  </a:cubicBezTo>
                  <a:cubicBezTo>
                    <a:pt x="1920" y="21051"/>
                    <a:pt x="4170" y="21355"/>
                    <a:pt x="7320" y="20594"/>
                  </a:cubicBezTo>
                  <a:cubicBezTo>
                    <a:pt x="10470" y="19834"/>
                    <a:pt x="14520" y="18009"/>
                    <a:pt x="16995" y="15423"/>
                  </a:cubicBezTo>
                  <a:cubicBezTo>
                    <a:pt x="19470" y="12837"/>
                    <a:pt x="20370" y="9490"/>
                    <a:pt x="21270" y="6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10363895" y="1491991"/>
              <a:ext cx="299656" cy="36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92" fill="norm" stroke="1" extrusionOk="0">
                  <a:moveTo>
                    <a:pt x="2890" y="13716"/>
                  </a:moveTo>
                  <a:cubicBezTo>
                    <a:pt x="2130" y="13963"/>
                    <a:pt x="1369" y="14210"/>
                    <a:pt x="837" y="15012"/>
                  </a:cubicBezTo>
                  <a:cubicBezTo>
                    <a:pt x="304" y="15814"/>
                    <a:pt x="0" y="17172"/>
                    <a:pt x="0" y="18159"/>
                  </a:cubicBezTo>
                  <a:cubicBezTo>
                    <a:pt x="0" y="19147"/>
                    <a:pt x="304" y="19764"/>
                    <a:pt x="837" y="20134"/>
                  </a:cubicBezTo>
                  <a:cubicBezTo>
                    <a:pt x="1369" y="20505"/>
                    <a:pt x="2130" y="20628"/>
                    <a:pt x="2814" y="20443"/>
                  </a:cubicBezTo>
                  <a:cubicBezTo>
                    <a:pt x="3499" y="20258"/>
                    <a:pt x="4107" y="19764"/>
                    <a:pt x="4563" y="19209"/>
                  </a:cubicBezTo>
                  <a:cubicBezTo>
                    <a:pt x="5020" y="18653"/>
                    <a:pt x="5324" y="18036"/>
                    <a:pt x="5400" y="18283"/>
                  </a:cubicBezTo>
                  <a:cubicBezTo>
                    <a:pt x="5476" y="18530"/>
                    <a:pt x="5324" y="19641"/>
                    <a:pt x="5704" y="20196"/>
                  </a:cubicBezTo>
                  <a:cubicBezTo>
                    <a:pt x="6085" y="20751"/>
                    <a:pt x="6997" y="20751"/>
                    <a:pt x="8442" y="20011"/>
                  </a:cubicBezTo>
                  <a:cubicBezTo>
                    <a:pt x="9887" y="19270"/>
                    <a:pt x="11865" y="17789"/>
                    <a:pt x="13918" y="15197"/>
                  </a:cubicBezTo>
                  <a:cubicBezTo>
                    <a:pt x="15972" y="12605"/>
                    <a:pt x="18101" y="8902"/>
                    <a:pt x="19394" y="6495"/>
                  </a:cubicBezTo>
                  <a:cubicBezTo>
                    <a:pt x="20687" y="4089"/>
                    <a:pt x="21144" y="2978"/>
                    <a:pt x="21372" y="1990"/>
                  </a:cubicBezTo>
                  <a:cubicBezTo>
                    <a:pt x="21600" y="1003"/>
                    <a:pt x="21600" y="139"/>
                    <a:pt x="21296" y="15"/>
                  </a:cubicBezTo>
                  <a:cubicBezTo>
                    <a:pt x="20992" y="-108"/>
                    <a:pt x="20383" y="509"/>
                    <a:pt x="19242" y="2546"/>
                  </a:cubicBezTo>
                  <a:cubicBezTo>
                    <a:pt x="18101" y="4582"/>
                    <a:pt x="16428" y="8038"/>
                    <a:pt x="15439" y="11186"/>
                  </a:cubicBezTo>
                  <a:cubicBezTo>
                    <a:pt x="14451" y="14333"/>
                    <a:pt x="14146" y="17172"/>
                    <a:pt x="14223" y="18838"/>
                  </a:cubicBezTo>
                  <a:cubicBezTo>
                    <a:pt x="14299" y="20505"/>
                    <a:pt x="14755" y="20998"/>
                    <a:pt x="15363" y="21245"/>
                  </a:cubicBezTo>
                  <a:cubicBezTo>
                    <a:pt x="15972" y="21492"/>
                    <a:pt x="16732" y="21492"/>
                    <a:pt x="17493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10524761" y="1733549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10749128" y="1576538"/>
              <a:ext cx="298287" cy="496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64" fill="norm" stroke="1" extrusionOk="0">
                  <a:moveTo>
                    <a:pt x="9431" y="7339"/>
                  </a:moveTo>
                  <a:cubicBezTo>
                    <a:pt x="7758" y="7064"/>
                    <a:pt x="6085" y="6789"/>
                    <a:pt x="4563" y="7018"/>
                  </a:cubicBezTo>
                  <a:cubicBezTo>
                    <a:pt x="3042" y="7247"/>
                    <a:pt x="1673" y="7979"/>
                    <a:pt x="913" y="8574"/>
                  </a:cubicBezTo>
                  <a:cubicBezTo>
                    <a:pt x="152" y="9169"/>
                    <a:pt x="0" y="9627"/>
                    <a:pt x="0" y="10084"/>
                  </a:cubicBezTo>
                  <a:cubicBezTo>
                    <a:pt x="0" y="10542"/>
                    <a:pt x="152" y="11000"/>
                    <a:pt x="1293" y="11091"/>
                  </a:cubicBezTo>
                  <a:cubicBezTo>
                    <a:pt x="2434" y="11183"/>
                    <a:pt x="4563" y="10908"/>
                    <a:pt x="6008" y="10039"/>
                  </a:cubicBezTo>
                  <a:cubicBezTo>
                    <a:pt x="7454" y="9169"/>
                    <a:pt x="8214" y="7705"/>
                    <a:pt x="10344" y="6011"/>
                  </a:cubicBezTo>
                  <a:cubicBezTo>
                    <a:pt x="12473" y="4318"/>
                    <a:pt x="15972" y="2396"/>
                    <a:pt x="18101" y="1298"/>
                  </a:cubicBezTo>
                  <a:cubicBezTo>
                    <a:pt x="20231" y="200"/>
                    <a:pt x="20992" y="-75"/>
                    <a:pt x="21296" y="17"/>
                  </a:cubicBezTo>
                  <a:cubicBezTo>
                    <a:pt x="21600" y="108"/>
                    <a:pt x="21448" y="566"/>
                    <a:pt x="20459" y="1893"/>
                  </a:cubicBezTo>
                  <a:cubicBezTo>
                    <a:pt x="19470" y="3220"/>
                    <a:pt x="17645" y="5417"/>
                    <a:pt x="15592" y="7979"/>
                  </a:cubicBezTo>
                  <a:cubicBezTo>
                    <a:pt x="13538" y="10542"/>
                    <a:pt x="11256" y="13471"/>
                    <a:pt x="9811" y="15439"/>
                  </a:cubicBezTo>
                  <a:cubicBezTo>
                    <a:pt x="8366" y="17406"/>
                    <a:pt x="7758" y="18413"/>
                    <a:pt x="7377" y="19145"/>
                  </a:cubicBezTo>
                  <a:cubicBezTo>
                    <a:pt x="6997" y="19878"/>
                    <a:pt x="6845" y="20335"/>
                    <a:pt x="7073" y="20701"/>
                  </a:cubicBezTo>
                  <a:cubicBezTo>
                    <a:pt x="7301" y="21067"/>
                    <a:pt x="7910" y="21342"/>
                    <a:pt x="8670" y="21433"/>
                  </a:cubicBezTo>
                  <a:cubicBezTo>
                    <a:pt x="9431" y="21525"/>
                    <a:pt x="10344" y="21433"/>
                    <a:pt x="11637" y="20839"/>
                  </a:cubicBezTo>
                  <a:cubicBezTo>
                    <a:pt x="12930" y="20244"/>
                    <a:pt x="14603" y="19145"/>
                    <a:pt x="15515" y="18367"/>
                  </a:cubicBezTo>
                  <a:cubicBezTo>
                    <a:pt x="16428" y="17589"/>
                    <a:pt x="16580" y="17132"/>
                    <a:pt x="16504" y="16674"/>
                  </a:cubicBezTo>
                  <a:cubicBezTo>
                    <a:pt x="16428" y="16217"/>
                    <a:pt x="16124" y="15759"/>
                    <a:pt x="15439" y="15393"/>
                  </a:cubicBezTo>
                  <a:cubicBezTo>
                    <a:pt x="14755" y="15027"/>
                    <a:pt x="13690" y="14752"/>
                    <a:pt x="14070" y="14523"/>
                  </a:cubicBezTo>
                  <a:cubicBezTo>
                    <a:pt x="14451" y="14294"/>
                    <a:pt x="16276" y="14111"/>
                    <a:pt x="17721" y="13883"/>
                  </a:cubicBezTo>
                  <a:cubicBezTo>
                    <a:pt x="19166" y="13654"/>
                    <a:pt x="20231" y="13379"/>
                    <a:pt x="21296" y="13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1386281" y="1638300"/>
              <a:ext cx="52881" cy="28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388" fill="norm" stroke="1" extrusionOk="0">
                  <a:moveTo>
                    <a:pt x="20755" y="0"/>
                  </a:moveTo>
                  <a:cubicBezTo>
                    <a:pt x="16601" y="4539"/>
                    <a:pt x="12447" y="9078"/>
                    <a:pt x="9124" y="12209"/>
                  </a:cubicBezTo>
                  <a:cubicBezTo>
                    <a:pt x="5801" y="15339"/>
                    <a:pt x="3309" y="17061"/>
                    <a:pt x="1647" y="18470"/>
                  </a:cubicBezTo>
                  <a:cubicBezTo>
                    <a:pt x="-14" y="19878"/>
                    <a:pt x="-845" y="20974"/>
                    <a:pt x="1232" y="21287"/>
                  </a:cubicBezTo>
                  <a:cubicBezTo>
                    <a:pt x="3309" y="21600"/>
                    <a:pt x="8293" y="21130"/>
                    <a:pt x="13278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1424570" y="1716616"/>
              <a:ext cx="154292" cy="143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0867" fill="norm" stroke="1" extrusionOk="0">
                  <a:moveTo>
                    <a:pt x="18650" y="617"/>
                  </a:moveTo>
                  <a:cubicBezTo>
                    <a:pt x="16899" y="0"/>
                    <a:pt x="15147" y="-617"/>
                    <a:pt x="12520" y="1234"/>
                  </a:cubicBezTo>
                  <a:cubicBezTo>
                    <a:pt x="9893" y="3086"/>
                    <a:pt x="6391" y="7406"/>
                    <a:pt x="4201" y="10337"/>
                  </a:cubicBezTo>
                  <a:cubicBezTo>
                    <a:pt x="2012" y="13269"/>
                    <a:pt x="1136" y="14812"/>
                    <a:pt x="553" y="16354"/>
                  </a:cubicBezTo>
                  <a:cubicBezTo>
                    <a:pt x="-31" y="17897"/>
                    <a:pt x="-323" y="19440"/>
                    <a:pt x="553" y="20212"/>
                  </a:cubicBezTo>
                  <a:cubicBezTo>
                    <a:pt x="1428" y="20983"/>
                    <a:pt x="3472" y="20983"/>
                    <a:pt x="7120" y="20674"/>
                  </a:cubicBezTo>
                  <a:cubicBezTo>
                    <a:pt x="10769" y="20366"/>
                    <a:pt x="16023" y="19749"/>
                    <a:pt x="21277" y="19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1636011" y="1638300"/>
              <a:ext cx="952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3780"/>
                    <a:pt x="11040" y="7560"/>
                    <a:pt x="7440" y="11160"/>
                  </a:cubicBezTo>
                  <a:cubicBezTo>
                    <a:pt x="3840" y="14760"/>
                    <a:pt x="1920" y="18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1624106" y="1943100"/>
              <a:ext cx="47890" cy="83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371" fill="norm" stroke="1" extrusionOk="0">
                  <a:moveTo>
                    <a:pt x="19370" y="0"/>
                  </a:moveTo>
                  <a:cubicBezTo>
                    <a:pt x="14674" y="1080"/>
                    <a:pt x="9978" y="2160"/>
                    <a:pt x="6691" y="4050"/>
                  </a:cubicBezTo>
                  <a:cubicBezTo>
                    <a:pt x="3405" y="5940"/>
                    <a:pt x="1526" y="8640"/>
                    <a:pt x="587" y="11340"/>
                  </a:cubicBezTo>
                  <a:cubicBezTo>
                    <a:pt x="-352" y="14040"/>
                    <a:pt x="-352" y="16740"/>
                    <a:pt x="1996" y="18630"/>
                  </a:cubicBezTo>
                  <a:cubicBezTo>
                    <a:pt x="4344" y="20520"/>
                    <a:pt x="9039" y="21600"/>
                    <a:pt x="13265" y="21330"/>
                  </a:cubicBezTo>
                  <a:cubicBezTo>
                    <a:pt x="17491" y="21060"/>
                    <a:pt x="21248" y="19440"/>
                    <a:pt x="21248" y="17820"/>
                  </a:cubicBezTo>
                  <a:cubicBezTo>
                    <a:pt x="21248" y="16200"/>
                    <a:pt x="17491" y="14580"/>
                    <a:pt x="13735" y="12690"/>
                  </a:cubicBezTo>
                  <a:cubicBezTo>
                    <a:pt x="9978" y="10800"/>
                    <a:pt x="6222" y="8640"/>
                    <a:pt x="2465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3184161" y="2451100"/>
              <a:ext cx="186268" cy="471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555" fill="norm" stroke="1" extrusionOk="0">
                  <a:moveTo>
                    <a:pt x="0" y="0"/>
                  </a:moveTo>
                  <a:cubicBezTo>
                    <a:pt x="971" y="2034"/>
                    <a:pt x="1942" y="4068"/>
                    <a:pt x="2427" y="6926"/>
                  </a:cubicBezTo>
                  <a:cubicBezTo>
                    <a:pt x="2912" y="9783"/>
                    <a:pt x="2912" y="13464"/>
                    <a:pt x="2912" y="15885"/>
                  </a:cubicBezTo>
                  <a:cubicBezTo>
                    <a:pt x="2912" y="18307"/>
                    <a:pt x="2912" y="19469"/>
                    <a:pt x="2912" y="20292"/>
                  </a:cubicBezTo>
                  <a:cubicBezTo>
                    <a:pt x="2912" y="21116"/>
                    <a:pt x="2912" y="21600"/>
                    <a:pt x="3034" y="21552"/>
                  </a:cubicBezTo>
                  <a:cubicBezTo>
                    <a:pt x="3155" y="21503"/>
                    <a:pt x="3398" y="20922"/>
                    <a:pt x="4854" y="19663"/>
                  </a:cubicBezTo>
                  <a:cubicBezTo>
                    <a:pt x="6310" y="18404"/>
                    <a:pt x="8980" y="16466"/>
                    <a:pt x="11043" y="15401"/>
                  </a:cubicBezTo>
                  <a:cubicBezTo>
                    <a:pt x="13106" y="14335"/>
                    <a:pt x="14562" y="14142"/>
                    <a:pt x="16139" y="14093"/>
                  </a:cubicBezTo>
                  <a:cubicBezTo>
                    <a:pt x="17717" y="14045"/>
                    <a:pt x="19416" y="14142"/>
                    <a:pt x="20387" y="14432"/>
                  </a:cubicBezTo>
                  <a:cubicBezTo>
                    <a:pt x="21357" y="14723"/>
                    <a:pt x="21600" y="15207"/>
                    <a:pt x="21115" y="15885"/>
                  </a:cubicBezTo>
                  <a:cubicBezTo>
                    <a:pt x="20629" y="16563"/>
                    <a:pt x="19416" y="17435"/>
                    <a:pt x="17717" y="18113"/>
                  </a:cubicBezTo>
                  <a:cubicBezTo>
                    <a:pt x="16018" y="18791"/>
                    <a:pt x="13834" y="19275"/>
                    <a:pt x="11649" y="19372"/>
                  </a:cubicBezTo>
                  <a:cubicBezTo>
                    <a:pt x="9465" y="19469"/>
                    <a:pt x="7281" y="19178"/>
                    <a:pt x="5097" y="18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3629292" y="2616200"/>
              <a:ext cx="202570" cy="145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493" fill="norm" stroke="1" extrusionOk="0">
                  <a:moveTo>
                    <a:pt x="14989" y="0"/>
                  </a:moveTo>
                  <a:cubicBezTo>
                    <a:pt x="11716" y="3757"/>
                    <a:pt x="8444" y="7513"/>
                    <a:pt x="6044" y="10487"/>
                  </a:cubicBezTo>
                  <a:cubicBezTo>
                    <a:pt x="3644" y="13461"/>
                    <a:pt x="2116" y="15652"/>
                    <a:pt x="1025" y="17374"/>
                  </a:cubicBezTo>
                  <a:cubicBezTo>
                    <a:pt x="-65" y="19096"/>
                    <a:pt x="-720" y="20348"/>
                    <a:pt x="1353" y="20974"/>
                  </a:cubicBezTo>
                  <a:cubicBezTo>
                    <a:pt x="3425" y="21600"/>
                    <a:pt x="8225" y="21600"/>
                    <a:pt x="11935" y="21287"/>
                  </a:cubicBezTo>
                  <a:cubicBezTo>
                    <a:pt x="15644" y="20974"/>
                    <a:pt x="18262" y="20348"/>
                    <a:pt x="2088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3943733" y="2603500"/>
              <a:ext cx="173879" cy="120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24" fill="norm" stroke="1" extrusionOk="0">
                  <a:moveTo>
                    <a:pt x="19036" y="0"/>
                  </a:moveTo>
                  <a:cubicBezTo>
                    <a:pt x="13831" y="4547"/>
                    <a:pt x="8626" y="9095"/>
                    <a:pt x="5243" y="12126"/>
                  </a:cubicBezTo>
                  <a:cubicBezTo>
                    <a:pt x="1860" y="15158"/>
                    <a:pt x="298" y="16674"/>
                    <a:pt x="38" y="18000"/>
                  </a:cubicBezTo>
                  <a:cubicBezTo>
                    <a:pt x="-222" y="19326"/>
                    <a:pt x="819" y="20463"/>
                    <a:pt x="3942" y="21032"/>
                  </a:cubicBezTo>
                  <a:cubicBezTo>
                    <a:pt x="7065" y="21600"/>
                    <a:pt x="12270" y="21600"/>
                    <a:pt x="15523" y="21411"/>
                  </a:cubicBezTo>
                  <a:cubicBezTo>
                    <a:pt x="18776" y="21221"/>
                    <a:pt x="20077" y="20842"/>
                    <a:pt x="21378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4492261" y="2432050"/>
              <a:ext cx="38101" cy="333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0"/>
                  </a:moveTo>
                  <a:cubicBezTo>
                    <a:pt x="3600" y="1367"/>
                    <a:pt x="7200" y="2734"/>
                    <a:pt x="9600" y="5947"/>
                  </a:cubicBezTo>
                  <a:cubicBezTo>
                    <a:pt x="12000" y="9159"/>
                    <a:pt x="13200" y="14218"/>
                    <a:pt x="13800" y="17294"/>
                  </a:cubicBezTo>
                  <a:cubicBezTo>
                    <a:pt x="14400" y="20370"/>
                    <a:pt x="14400" y="21463"/>
                    <a:pt x="15600" y="21532"/>
                  </a:cubicBezTo>
                  <a:cubicBezTo>
                    <a:pt x="16800" y="21600"/>
                    <a:pt x="19200" y="20643"/>
                    <a:pt x="21600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4515785" y="2533650"/>
              <a:ext cx="147927" cy="198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03" fill="norm" stroke="1" extrusionOk="0">
                  <a:moveTo>
                    <a:pt x="16698" y="0"/>
                  </a:moveTo>
                  <a:cubicBezTo>
                    <a:pt x="12438" y="3217"/>
                    <a:pt x="8179" y="6434"/>
                    <a:pt x="5289" y="9306"/>
                  </a:cubicBezTo>
                  <a:cubicBezTo>
                    <a:pt x="2399" y="12179"/>
                    <a:pt x="878" y="14706"/>
                    <a:pt x="269" y="16545"/>
                  </a:cubicBezTo>
                  <a:cubicBezTo>
                    <a:pt x="-339" y="18383"/>
                    <a:pt x="-35" y="19532"/>
                    <a:pt x="2399" y="20336"/>
                  </a:cubicBezTo>
                  <a:cubicBezTo>
                    <a:pt x="4833" y="21140"/>
                    <a:pt x="9396" y="21600"/>
                    <a:pt x="12895" y="21485"/>
                  </a:cubicBezTo>
                  <a:cubicBezTo>
                    <a:pt x="16393" y="21370"/>
                    <a:pt x="18827" y="20681"/>
                    <a:pt x="21261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4905011" y="2432050"/>
              <a:ext cx="254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018"/>
                    <a:pt x="10800" y="10036"/>
                    <a:pt x="7200" y="13636"/>
                  </a:cubicBezTo>
                  <a:cubicBezTo>
                    <a:pt x="3600" y="17236"/>
                    <a:pt x="1800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4909109" y="2762250"/>
              <a:ext cx="90641" cy="7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5" h="21009" fill="norm" stroke="1" extrusionOk="0">
                  <a:moveTo>
                    <a:pt x="6271" y="0"/>
                  </a:moveTo>
                  <a:cubicBezTo>
                    <a:pt x="4351" y="1751"/>
                    <a:pt x="2431" y="3503"/>
                    <a:pt x="1231" y="6714"/>
                  </a:cubicBezTo>
                  <a:cubicBezTo>
                    <a:pt x="31" y="9924"/>
                    <a:pt x="-449" y="14595"/>
                    <a:pt x="511" y="17514"/>
                  </a:cubicBezTo>
                  <a:cubicBezTo>
                    <a:pt x="1471" y="20432"/>
                    <a:pt x="3871" y="21600"/>
                    <a:pt x="7231" y="20724"/>
                  </a:cubicBezTo>
                  <a:cubicBezTo>
                    <a:pt x="10591" y="19849"/>
                    <a:pt x="14911" y="16930"/>
                    <a:pt x="17551" y="14011"/>
                  </a:cubicBezTo>
                  <a:cubicBezTo>
                    <a:pt x="20191" y="11092"/>
                    <a:pt x="21151" y="8173"/>
                    <a:pt x="20191" y="5838"/>
                  </a:cubicBezTo>
                  <a:cubicBezTo>
                    <a:pt x="19231" y="3503"/>
                    <a:pt x="16351" y="1751"/>
                    <a:pt x="134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3050811" y="3073399"/>
              <a:ext cx="3746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63" y="17169"/>
                    <a:pt x="5125" y="12738"/>
                    <a:pt x="8725" y="9138"/>
                  </a:cubicBezTo>
                  <a:cubicBezTo>
                    <a:pt x="12325" y="5538"/>
                    <a:pt x="16963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3127011" y="3149599"/>
              <a:ext cx="2349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7" y="15840"/>
                    <a:pt x="7395" y="10080"/>
                    <a:pt x="10995" y="6480"/>
                  </a:cubicBezTo>
                  <a:cubicBezTo>
                    <a:pt x="14595" y="2880"/>
                    <a:pt x="1809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3035118" y="3460750"/>
              <a:ext cx="15694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877"/>
                    <a:pt x="-1582" y="7754"/>
                    <a:pt x="1118" y="11354"/>
                  </a:cubicBezTo>
                  <a:cubicBezTo>
                    <a:pt x="3818" y="14954"/>
                    <a:pt x="11918" y="18277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3014828" y="3479800"/>
              <a:ext cx="112184" cy="275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5706" y="0"/>
                  </a:moveTo>
                  <a:cubicBezTo>
                    <a:pt x="4075" y="491"/>
                    <a:pt x="2445" y="982"/>
                    <a:pt x="1426" y="2618"/>
                  </a:cubicBezTo>
                  <a:cubicBezTo>
                    <a:pt x="408" y="4255"/>
                    <a:pt x="0" y="7036"/>
                    <a:pt x="0" y="9736"/>
                  </a:cubicBezTo>
                  <a:cubicBezTo>
                    <a:pt x="0" y="12436"/>
                    <a:pt x="408" y="15055"/>
                    <a:pt x="1019" y="17100"/>
                  </a:cubicBezTo>
                  <a:cubicBezTo>
                    <a:pt x="1630" y="19145"/>
                    <a:pt x="2445" y="20618"/>
                    <a:pt x="4075" y="21109"/>
                  </a:cubicBezTo>
                  <a:cubicBezTo>
                    <a:pt x="5706" y="21600"/>
                    <a:pt x="8151" y="21109"/>
                    <a:pt x="11208" y="20127"/>
                  </a:cubicBezTo>
                  <a:cubicBezTo>
                    <a:pt x="14264" y="19145"/>
                    <a:pt x="17932" y="17673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2961911" y="3458633"/>
              <a:ext cx="254001" cy="208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0" y="19461"/>
                  </a:moveTo>
                  <a:cubicBezTo>
                    <a:pt x="3420" y="15612"/>
                    <a:pt x="6840" y="11762"/>
                    <a:pt x="9180" y="8875"/>
                  </a:cubicBezTo>
                  <a:cubicBezTo>
                    <a:pt x="11520" y="5988"/>
                    <a:pt x="12780" y="4063"/>
                    <a:pt x="13500" y="2566"/>
                  </a:cubicBezTo>
                  <a:cubicBezTo>
                    <a:pt x="14220" y="1069"/>
                    <a:pt x="14400" y="0"/>
                    <a:pt x="14310" y="0"/>
                  </a:cubicBezTo>
                  <a:cubicBezTo>
                    <a:pt x="14220" y="0"/>
                    <a:pt x="13860" y="1069"/>
                    <a:pt x="13680" y="3636"/>
                  </a:cubicBezTo>
                  <a:cubicBezTo>
                    <a:pt x="13500" y="6202"/>
                    <a:pt x="13500" y="10265"/>
                    <a:pt x="13410" y="13687"/>
                  </a:cubicBezTo>
                  <a:cubicBezTo>
                    <a:pt x="13320" y="17109"/>
                    <a:pt x="13140" y="19889"/>
                    <a:pt x="13050" y="20745"/>
                  </a:cubicBezTo>
                  <a:cubicBezTo>
                    <a:pt x="12960" y="21600"/>
                    <a:pt x="12960" y="20531"/>
                    <a:pt x="13410" y="18820"/>
                  </a:cubicBezTo>
                  <a:cubicBezTo>
                    <a:pt x="13860" y="17109"/>
                    <a:pt x="14760" y="14756"/>
                    <a:pt x="15750" y="13046"/>
                  </a:cubicBezTo>
                  <a:cubicBezTo>
                    <a:pt x="16740" y="11335"/>
                    <a:pt x="17820" y="10265"/>
                    <a:pt x="18630" y="10265"/>
                  </a:cubicBezTo>
                  <a:cubicBezTo>
                    <a:pt x="19440" y="10265"/>
                    <a:pt x="19980" y="11335"/>
                    <a:pt x="20430" y="13259"/>
                  </a:cubicBezTo>
                  <a:cubicBezTo>
                    <a:pt x="20880" y="15184"/>
                    <a:pt x="21240" y="17964"/>
                    <a:pt x="21600" y="20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3242447" y="3543300"/>
              <a:ext cx="64809" cy="130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1" h="21465" fill="norm" stroke="1" extrusionOk="0">
                  <a:moveTo>
                    <a:pt x="13394" y="0"/>
                  </a:moveTo>
                  <a:cubicBezTo>
                    <a:pt x="8158" y="3484"/>
                    <a:pt x="2921" y="6968"/>
                    <a:pt x="958" y="10452"/>
                  </a:cubicBezTo>
                  <a:cubicBezTo>
                    <a:pt x="-1006" y="13935"/>
                    <a:pt x="303" y="17419"/>
                    <a:pt x="2594" y="19335"/>
                  </a:cubicBezTo>
                  <a:cubicBezTo>
                    <a:pt x="4885" y="21252"/>
                    <a:pt x="8158" y="21600"/>
                    <a:pt x="11430" y="21426"/>
                  </a:cubicBezTo>
                  <a:cubicBezTo>
                    <a:pt x="14703" y="21252"/>
                    <a:pt x="17976" y="20555"/>
                    <a:pt x="19285" y="17594"/>
                  </a:cubicBezTo>
                  <a:cubicBezTo>
                    <a:pt x="20594" y="14632"/>
                    <a:pt x="19939" y="9406"/>
                    <a:pt x="19285" y="4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3349261" y="3536949"/>
              <a:ext cx="196851" cy="9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1" fill="norm" stroke="1" extrusionOk="0">
                  <a:moveTo>
                    <a:pt x="0" y="0"/>
                  </a:moveTo>
                  <a:cubicBezTo>
                    <a:pt x="0" y="4408"/>
                    <a:pt x="0" y="8816"/>
                    <a:pt x="232" y="12122"/>
                  </a:cubicBezTo>
                  <a:cubicBezTo>
                    <a:pt x="465" y="15429"/>
                    <a:pt x="929" y="17633"/>
                    <a:pt x="1742" y="19176"/>
                  </a:cubicBezTo>
                  <a:cubicBezTo>
                    <a:pt x="2555" y="20718"/>
                    <a:pt x="3716" y="21600"/>
                    <a:pt x="4877" y="19837"/>
                  </a:cubicBezTo>
                  <a:cubicBezTo>
                    <a:pt x="6039" y="18073"/>
                    <a:pt x="7200" y="13665"/>
                    <a:pt x="7897" y="10139"/>
                  </a:cubicBezTo>
                  <a:cubicBezTo>
                    <a:pt x="8594" y="6612"/>
                    <a:pt x="8826" y="3967"/>
                    <a:pt x="8710" y="4188"/>
                  </a:cubicBezTo>
                  <a:cubicBezTo>
                    <a:pt x="8594" y="4408"/>
                    <a:pt x="8129" y="7494"/>
                    <a:pt x="8477" y="9478"/>
                  </a:cubicBezTo>
                  <a:cubicBezTo>
                    <a:pt x="8826" y="11461"/>
                    <a:pt x="9987" y="12343"/>
                    <a:pt x="12310" y="10800"/>
                  </a:cubicBezTo>
                  <a:cubicBezTo>
                    <a:pt x="14632" y="9257"/>
                    <a:pt x="18116" y="5290"/>
                    <a:pt x="21600" y="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540705" y="3475161"/>
              <a:ext cx="65485" cy="13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179" fill="norm" stroke="1" extrusionOk="0">
                  <a:moveTo>
                    <a:pt x="9824" y="3719"/>
                  </a:moveTo>
                  <a:cubicBezTo>
                    <a:pt x="8474" y="2057"/>
                    <a:pt x="7124" y="396"/>
                    <a:pt x="5099" y="63"/>
                  </a:cubicBezTo>
                  <a:cubicBezTo>
                    <a:pt x="3074" y="-269"/>
                    <a:pt x="374" y="728"/>
                    <a:pt x="36" y="2389"/>
                  </a:cubicBezTo>
                  <a:cubicBezTo>
                    <a:pt x="-301" y="4051"/>
                    <a:pt x="1724" y="6377"/>
                    <a:pt x="4762" y="8371"/>
                  </a:cubicBezTo>
                  <a:cubicBezTo>
                    <a:pt x="7799" y="10365"/>
                    <a:pt x="11849" y="12026"/>
                    <a:pt x="14887" y="13522"/>
                  </a:cubicBezTo>
                  <a:cubicBezTo>
                    <a:pt x="17924" y="15017"/>
                    <a:pt x="19949" y="16346"/>
                    <a:pt x="20624" y="17842"/>
                  </a:cubicBezTo>
                  <a:cubicBezTo>
                    <a:pt x="21299" y="19337"/>
                    <a:pt x="20624" y="20999"/>
                    <a:pt x="18937" y="21165"/>
                  </a:cubicBezTo>
                  <a:cubicBezTo>
                    <a:pt x="17249" y="21331"/>
                    <a:pt x="14549" y="20002"/>
                    <a:pt x="11849" y="18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3634466" y="3424373"/>
              <a:ext cx="279946" cy="157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087" fill="norm" stroke="1" extrusionOk="0">
                  <a:moveTo>
                    <a:pt x="6375" y="10001"/>
                  </a:moveTo>
                  <a:cubicBezTo>
                    <a:pt x="5726" y="9148"/>
                    <a:pt x="5076" y="8295"/>
                    <a:pt x="4264" y="8153"/>
                  </a:cubicBezTo>
                  <a:cubicBezTo>
                    <a:pt x="3452" y="8011"/>
                    <a:pt x="2477" y="8580"/>
                    <a:pt x="1665" y="10285"/>
                  </a:cubicBezTo>
                  <a:cubicBezTo>
                    <a:pt x="853" y="11990"/>
                    <a:pt x="204" y="14832"/>
                    <a:pt x="41" y="16964"/>
                  </a:cubicBezTo>
                  <a:cubicBezTo>
                    <a:pt x="-121" y="19095"/>
                    <a:pt x="204" y="20516"/>
                    <a:pt x="772" y="20943"/>
                  </a:cubicBezTo>
                  <a:cubicBezTo>
                    <a:pt x="1341" y="21369"/>
                    <a:pt x="2153" y="20801"/>
                    <a:pt x="2884" y="19948"/>
                  </a:cubicBezTo>
                  <a:cubicBezTo>
                    <a:pt x="3614" y="19095"/>
                    <a:pt x="4264" y="17958"/>
                    <a:pt x="4751" y="16680"/>
                  </a:cubicBezTo>
                  <a:cubicBezTo>
                    <a:pt x="5238" y="15401"/>
                    <a:pt x="5563" y="13980"/>
                    <a:pt x="5969" y="13837"/>
                  </a:cubicBezTo>
                  <a:cubicBezTo>
                    <a:pt x="6375" y="13695"/>
                    <a:pt x="6862" y="14832"/>
                    <a:pt x="7512" y="15401"/>
                  </a:cubicBezTo>
                  <a:cubicBezTo>
                    <a:pt x="8162" y="15969"/>
                    <a:pt x="8974" y="15969"/>
                    <a:pt x="9786" y="15401"/>
                  </a:cubicBezTo>
                  <a:cubicBezTo>
                    <a:pt x="10598" y="14832"/>
                    <a:pt x="11410" y="13695"/>
                    <a:pt x="11735" y="13837"/>
                  </a:cubicBezTo>
                  <a:cubicBezTo>
                    <a:pt x="12059" y="13980"/>
                    <a:pt x="11897" y="15401"/>
                    <a:pt x="11816" y="16822"/>
                  </a:cubicBezTo>
                  <a:cubicBezTo>
                    <a:pt x="11735" y="18243"/>
                    <a:pt x="11735" y="19664"/>
                    <a:pt x="11897" y="19664"/>
                  </a:cubicBezTo>
                  <a:cubicBezTo>
                    <a:pt x="12059" y="19664"/>
                    <a:pt x="12384" y="18243"/>
                    <a:pt x="12871" y="15258"/>
                  </a:cubicBezTo>
                  <a:cubicBezTo>
                    <a:pt x="13359" y="12274"/>
                    <a:pt x="14008" y="7727"/>
                    <a:pt x="14739" y="4743"/>
                  </a:cubicBezTo>
                  <a:cubicBezTo>
                    <a:pt x="15470" y="1758"/>
                    <a:pt x="16282" y="337"/>
                    <a:pt x="17013" y="53"/>
                  </a:cubicBezTo>
                  <a:cubicBezTo>
                    <a:pt x="17744" y="-231"/>
                    <a:pt x="18393" y="622"/>
                    <a:pt x="19124" y="2895"/>
                  </a:cubicBezTo>
                  <a:cubicBezTo>
                    <a:pt x="19855" y="5169"/>
                    <a:pt x="20667" y="8864"/>
                    <a:pt x="21479" y="12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3924954" y="3172055"/>
              <a:ext cx="233625" cy="380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309" fill="norm" stroke="1" extrusionOk="0">
                  <a:moveTo>
                    <a:pt x="5982" y="17967"/>
                  </a:moveTo>
                  <a:cubicBezTo>
                    <a:pt x="6175" y="17374"/>
                    <a:pt x="6368" y="16780"/>
                    <a:pt x="5982" y="16484"/>
                  </a:cubicBezTo>
                  <a:cubicBezTo>
                    <a:pt x="5597" y="16187"/>
                    <a:pt x="4632" y="16187"/>
                    <a:pt x="3572" y="16543"/>
                  </a:cubicBezTo>
                  <a:cubicBezTo>
                    <a:pt x="2511" y="16899"/>
                    <a:pt x="1354" y="17611"/>
                    <a:pt x="679" y="18383"/>
                  </a:cubicBezTo>
                  <a:cubicBezTo>
                    <a:pt x="4" y="19154"/>
                    <a:pt x="-189" y="19985"/>
                    <a:pt x="197" y="20460"/>
                  </a:cubicBezTo>
                  <a:cubicBezTo>
                    <a:pt x="582" y="20934"/>
                    <a:pt x="1547" y="21053"/>
                    <a:pt x="2511" y="20875"/>
                  </a:cubicBezTo>
                  <a:cubicBezTo>
                    <a:pt x="3475" y="20697"/>
                    <a:pt x="4440" y="20222"/>
                    <a:pt x="5886" y="18264"/>
                  </a:cubicBezTo>
                  <a:cubicBezTo>
                    <a:pt x="7332" y="16306"/>
                    <a:pt x="9261" y="12864"/>
                    <a:pt x="10515" y="10134"/>
                  </a:cubicBezTo>
                  <a:cubicBezTo>
                    <a:pt x="11768" y="7405"/>
                    <a:pt x="12347" y="5387"/>
                    <a:pt x="12636" y="3904"/>
                  </a:cubicBezTo>
                  <a:cubicBezTo>
                    <a:pt x="12925" y="2420"/>
                    <a:pt x="12925" y="1471"/>
                    <a:pt x="12540" y="818"/>
                  </a:cubicBezTo>
                  <a:cubicBezTo>
                    <a:pt x="12154" y="165"/>
                    <a:pt x="11382" y="-191"/>
                    <a:pt x="10515" y="106"/>
                  </a:cubicBezTo>
                  <a:cubicBezTo>
                    <a:pt x="9647" y="402"/>
                    <a:pt x="8682" y="1352"/>
                    <a:pt x="7815" y="3607"/>
                  </a:cubicBezTo>
                  <a:cubicBezTo>
                    <a:pt x="6947" y="5862"/>
                    <a:pt x="6175" y="9422"/>
                    <a:pt x="5790" y="11499"/>
                  </a:cubicBezTo>
                  <a:cubicBezTo>
                    <a:pt x="5404" y="13576"/>
                    <a:pt x="5404" y="14169"/>
                    <a:pt x="5790" y="14704"/>
                  </a:cubicBezTo>
                  <a:cubicBezTo>
                    <a:pt x="6175" y="15238"/>
                    <a:pt x="6947" y="15712"/>
                    <a:pt x="8297" y="15831"/>
                  </a:cubicBezTo>
                  <a:cubicBezTo>
                    <a:pt x="9647" y="15950"/>
                    <a:pt x="11575" y="15712"/>
                    <a:pt x="12925" y="15416"/>
                  </a:cubicBezTo>
                  <a:cubicBezTo>
                    <a:pt x="14275" y="15119"/>
                    <a:pt x="15047" y="14763"/>
                    <a:pt x="15143" y="14347"/>
                  </a:cubicBezTo>
                  <a:cubicBezTo>
                    <a:pt x="15240" y="13932"/>
                    <a:pt x="14661" y="13457"/>
                    <a:pt x="14468" y="13517"/>
                  </a:cubicBezTo>
                  <a:cubicBezTo>
                    <a:pt x="14275" y="13576"/>
                    <a:pt x="14468" y="14169"/>
                    <a:pt x="15432" y="15060"/>
                  </a:cubicBezTo>
                  <a:cubicBezTo>
                    <a:pt x="16397" y="15950"/>
                    <a:pt x="18132" y="17136"/>
                    <a:pt x="19290" y="17967"/>
                  </a:cubicBezTo>
                  <a:cubicBezTo>
                    <a:pt x="20447" y="18798"/>
                    <a:pt x="21025" y="19273"/>
                    <a:pt x="21218" y="19807"/>
                  </a:cubicBezTo>
                  <a:cubicBezTo>
                    <a:pt x="21411" y="20341"/>
                    <a:pt x="21218" y="20934"/>
                    <a:pt x="20350" y="21172"/>
                  </a:cubicBezTo>
                  <a:cubicBezTo>
                    <a:pt x="19482" y="21409"/>
                    <a:pt x="17940" y="21290"/>
                    <a:pt x="16397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4377961" y="3435350"/>
              <a:ext cx="1270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4581161" y="3371850"/>
              <a:ext cx="151393" cy="16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47" fill="norm" stroke="1" extrusionOk="0">
                  <a:moveTo>
                    <a:pt x="0" y="0"/>
                  </a:moveTo>
                  <a:cubicBezTo>
                    <a:pt x="300" y="6092"/>
                    <a:pt x="600" y="12185"/>
                    <a:pt x="600" y="16062"/>
                  </a:cubicBezTo>
                  <a:cubicBezTo>
                    <a:pt x="600" y="19938"/>
                    <a:pt x="300" y="21600"/>
                    <a:pt x="150" y="21185"/>
                  </a:cubicBezTo>
                  <a:cubicBezTo>
                    <a:pt x="0" y="20769"/>
                    <a:pt x="0" y="18277"/>
                    <a:pt x="450" y="16200"/>
                  </a:cubicBezTo>
                  <a:cubicBezTo>
                    <a:pt x="900" y="14123"/>
                    <a:pt x="1800" y="12462"/>
                    <a:pt x="2700" y="10938"/>
                  </a:cubicBezTo>
                  <a:cubicBezTo>
                    <a:pt x="3600" y="9415"/>
                    <a:pt x="4500" y="8031"/>
                    <a:pt x="5550" y="7754"/>
                  </a:cubicBezTo>
                  <a:cubicBezTo>
                    <a:pt x="6600" y="7477"/>
                    <a:pt x="7800" y="8308"/>
                    <a:pt x="8550" y="9969"/>
                  </a:cubicBezTo>
                  <a:cubicBezTo>
                    <a:pt x="9300" y="11631"/>
                    <a:pt x="9600" y="14123"/>
                    <a:pt x="9900" y="14677"/>
                  </a:cubicBezTo>
                  <a:cubicBezTo>
                    <a:pt x="10200" y="15231"/>
                    <a:pt x="10500" y="13846"/>
                    <a:pt x="11700" y="11631"/>
                  </a:cubicBezTo>
                  <a:cubicBezTo>
                    <a:pt x="12900" y="9415"/>
                    <a:pt x="15000" y="6369"/>
                    <a:pt x="16800" y="4569"/>
                  </a:cubicBezTo>
                  <a:cubicBezTo>
                    <a:pt x="18600" y="2769"/>
                    <a:pt x="20100" y="2215"/>
                    <a:pt x="20850" y="2631"/>
                  </a:cubicBezTo>
                  <a:cubicBezTo>
                    <a:pt x="21600" y="3046"/>
                    <a:pt x="21600" y="4431"/>
                    <a:pt x="21150" y="6785"/>
                  </a:cubicBezTo>
                  <a:cubicBezTo>
                    <a:pt x="20700" y="9138"/>
                    <a:pt x="19800" y="12462"/>
                    <a:pt x="18900" y="15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4778011" y="3289300"/>
              <a:ext cx="38101" cy="20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12960"/>
                  </a:moveTo>
                  <a:cubicBezTo>
                    <a:pt x="0" y="15120"/>
                    <a:pt x="0" y="17280"/>
                    <a:pt x="0" y="18900"/>
                  </a:cubicBezTo>
                  <a:cubicBezTo>
                    <a:pt x="0" y="20520"/>
                    <a:pt x="0" y="21600"/>
                    <a:pt x="1200" y="21276"/>
                  </a:cubicBezTo>
                  <a:cubicBezTo>
                    <a:pt x="2400" y="20952"/>
                    <a:pt x="4800" y="19224"/>
                    <a:pt x="6600" y="15876"/>
                  </a:cubicBezTo>
                  <a:cubicBezTo>
                    <a:pt x="8400" y="12528"/>
                    <a:pt x="9600" y="7560"/>
                    <a:pt x="12000" y="4644"/>
                  </a:cubicBezTo>
                  <a:cubicBezTo>
                    <a:pt x="14400" y="1728"/>
                    <a:pt x="18000" y="8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4847861" y="3232150"/>
              <a:ext cx="15695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539"/>
                    <a:pt x="21600" y="9078"/>
                    <a:pt x="18900" y="12678"/>
                  </a:cubicBezTo>
                  <a:cubicBezTo>
                    <a:pt x="16200" y="16278"/>
                    <a:pt x="8100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4926178" y="3206749"/>
              <a:ext cx="2963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2541"/>
                    <a:pt x="9257" y="5082"/>
                    <a:pt x="5400" y="8329"/>
                  </a:cubicBezTo>
                  <a:cubicBezTo>
                    <a:pt x="1543" y="11576"/>
                    <a:pt x="0" y="15529"/>
                    <a:pt x="0" y="17859"/>
                  </a:cubicBezTo>
                  <a:cubicBezTo>
                    <a:pt x="0" y="20188"/>
                    <a:pt x="1543" y="20894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4974861" y="3397249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4987561" y="3282950"/>
              <a:ext cx="317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5045994" y="3333750"/>
              <a:ext cx="57985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fill="norm" stroke="1" extrusionOk="0">
                  <a:moveTo>
                    <a:pt x="13418" y="0"/>
                  </a:moveTo>
                  <a:cubicBezTo>
                    <a:pt x="8789" y="3273"/>
                    <a:pt x="4161" y="6545"/>
                    <a:pt x="1846" y="9818"/>
                  </a:cubicBezTo>
                  <a:cubicBezTo>
                    <a:pt x="-468" y="13091"/>
                    <a:pt x="-468" y="16364"/>
                    <a:pt x="1075" y="18491"/>
                  </a:cubicBezTo>
                  <a:cubicBezTo>
                    <a:pt x="2618" y="20618"/>
                    <a:pt x="5703" y="21600"/>
                    <a:pt x="8789" y="21600"/>
                  </a:cubicBezTo>
                  <a:cubicBezTo>
                    <a:pt x="11875" y="21600"/>
                    <a:pt x="14961" y="20618"/>
                    <a:pt x="17275" y="18164"/>
                  </a:cubicBezTo>
                  <a:cubicBezTo>
                    <a:pt x="19589" y="15709"/>
                    <a:pt x="21132" y="11782"/>
                    <a:pt x="21132" y="9000"/>
                  </a:cubicBezTo>
                  <a:cubicBezTo>
                    <a:pt x="21132" y="6218"/>
                    <a:pt x="19589" y="4582"/>
                    <a:pt x="18046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5120911" y="3330487"/>
              <a:ext cx="107951" cy="13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537"/>
                  </a:moveTo>
                  <a:cubicBezTo>
                    <a:pt x="1271" y="7505"/>
                    <a:pt x="2541" y="14472"/>
                    <a:pt x="4447" y="14821"/>
                  </a:cubicBezTo>
                  <a:cubicBezTo>
                    <a:pt x="6353" y="15169"/>
                    <a:pt x="8894" y="8898"/>
                    <a:pt x="11435" y="5066"/>
                  </a:cubicBezTo>
                  <a:cubicBezTo>
                    <a:pt x="13976" y="1234"/>
                    <a:pt x="16518" y="-160"/>
                    <a:pt x="18212" y="14"/>
                  </a:cubicBezTo>
                  <a:cubicBezTo>
                    <a:pt x="19906" y="188"/>
                    <a:pt x="20753" y="1930"/>
                    <a:pt x="21176" y="5763"/>
                  </a:cubicBezTo>
                  <a:cubicBezTo>
                    <a:pt x="21600" y="9595"/>
                    <a:pt x="21600" y="15517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5247911" y="3277542"/>
              <a:ext cx="95251" cy="22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0" y="1759"/>
                  </a:moveTo>
                  <a:cubicBezTo>
                    <a:pt x="20160" y="937"/>
                    <a:pt x="18720" y="114"/>
                    <a:pt x="16560" y="11"/>
                  </a:cubicBezTo>
                  <a:cubicBezTo>
                    <a:pt x="14400" y="-92"/>
                    <a:pt x="11520" y="525"/>
                    <a:pt x="9360" y="1348"/>
                  </a:cubicBezTo>
                  <a:cubicBezTo>
                    <a:pt x="7200" y="2171"/>
                    <a:pt x="5760" y="3199"/>
                    <a:pt x="6000" y="4537"/>
                  </a:cubicBezTo>
                  <a:cubicBezTo>
                    <a:pt x="6240" y="5874"/>
                    <a:pt x="8160" y="7519"/>
                    <a:pt x="10800" y="9474"/>
                  </a:cubicBezTo>
                  <a:cubicBezTo>
                    <a:pt x="13440" y="11428"/>
                    <a:pt x="16800" y="13691"/>
                    <a:pt x="18000" y="15337"/>
                  </a:cubicBezTo>
                  <a:cubicBezTo>
                    <a:pt x="19200" y="16982"/>
                    <a:pt x="18240" y="18011"/>
                    <a:pt x="14880" y="18937"/>
                  </a:cubicBezTo>
                  <a:cubicBezTo>
                    <a:pt x="11520" y="19862"/>
                    <a:pt x="5760" y="20685"/>
                    <a:pt x="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269511" y="4165600"/>
              <a:ext cx="37973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673"/>
                  </a:moveTo>
                  <a:cubicBezTo>
                    <a:pt x="445" y="16364"/>
                    <a:pt x="891" y="15055"/>
                    <a:pt x="1367" y="14400"/>
                  </a:cubicBezTo>
                  <a:cubicBezTo>
                    <a:pt x="1842" y="13745"/>
                    <a:pt x="2348" y="13745"/>
                    <a:pt x="2841" y="13745"/>
                  </a:cubicBezTo>
                  <a:cubicBezTo>
                    <a:pt x="3335" y="13745"/>
                    <a:pt x="3817" y="13745"/>
                    <a:pt x="4346" y="13745"/>
                  </a:cubicBezTo>
                  <a:cubicBezTo>
                    <a:pt x="4876" y="13745"/>
                    <a:pt x="5454" y="13745"/>
                    <a:pt x="5972" y="13418"/>
                  </a:cubicBezTo>
                  <a:cubicBezTo>
                    <a:pt x="6490" y="13091"/>
                    <a:pt x="6947" y="12436"/>
                    <a:pt x="7411" y="11782"/>
                  </a:cubicBezTo>
                  <a:cubicBezTo>
                    <a:pt x="7874" y="11127"/>
                    <a:pt x="8344" y="10473"/>
                    <a:pt x="8831" y="9491"/>
                  </a:cubicBezTo>
                  <a:cubicBezTo>
                    <a:pt x="9319" y="8509"/>
                    <a:pt x="9825" y="7200"/>
                    <a:pt x="10342" y="6218"/>
                  </a:cubicBezTo>
                  <a:cubicBezTo>
                    <a:pt x="10860" y="5236"/>
                    <a:pt x="11390" y="4582"/>
                    <a:pt x="11787" y="3927"/>
                  </a:cubicBezTo>
                  <a:cubicBezTo>
                    <a:pt x="12185" y="3273"/>
                    <a:pt x="12449" y="2618"/>
                    <a:pt x="12720" y="1964"/>
                  </a:cubicBezTo>
                  <a:cubicBezTo>
                    <a:pt x="12991" y="1309"/>
                    <a:pt x="13268" y="655"/>
                    <a:pt x="13672" y="327"/>
                  </a:cubicBezTo>
                  <a:cubicBezTo>
                    <a:pt x="14075" y="0"/>
                    <a:pt x="14605" y="0"/>
                    <a:pt x="15116" y="0"/>
                  </a:cubicBezTo>
                  <a:cubicBezTo>
                    <a:pt x="15628" y="0"/>
                    <a:pt x="16122" y="0"/>
                    <a:pt x="16585" y="0"/>
                  </a:cubicBezTo>
                  <a:cubicBezTo>
                    <a:pt x="17049" y="0"/>
                    <a:pt x="17482" y="0"/>
                    <a:pt x="17988" y="1309"/>
                  </a:cubicBezTo>
                  <a:cubicBezTo>
                    <a:pt x="18494" y="2618"/>
                    <a:pt x="19072" y="5236"/>
                    <a:pt x="19686" y="8836"/>
                  </a:cubicBezTo>
                  <a:cubicBezTo>
                    <a:pt x="20300" y="12436"/>
                    <a:pt x="20950" y="170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978716" y="4827221"/>
              <a:ext cx="120935" cy="495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503" fill="norm" stroke="1" extrusionOk="0">
                  <a:moveTo>
                    <a:pt x="3640" y="6841"/>
                  </a:moveTo>
                  <a:cubicBezTo>
                    <a:pt x="2908" y="8679"/>
                    <a:pt x="2176" y="10517"/>
                    <a:pt x="2359" y="12723"/>
                  </a:cubicBezTo>
                  <a:cubicBezTo>
                    <a:pt x="2542" y="14929"/>
                    <a:pt x="3640" y="17503"/>
                    <a:pt x="4189" y="19157"/>
                  </a:cubicBezTo>
                  <a:cubicBezTo>
                    <a:pt x="4738" y="20812"/>
                    <a:pt x="4738" y="21547"/>
                    <a:pt x="4372" y="21501"/>
                  </a:cubicBezTo>
                  <a:cubicBezTo>
                    <a:pt x="4006" y="21455"/>
                    <a:pt x="3274" y="20628"/>
                    <a:pt x="2542" y="18836"/>
                  </a:cubicBezTo>
                  <a:cubicBezTo>
                    <a:pt x="1810" y="17043"/>
                    <a:pt x="1077" y="14286"/>
                    <a:pt x="528" y="11620"/>
                  </a:cubicBezTo>
                  <a:cubicBezTo>
                    <a:pt x="-21" y="8955"/>
                    <a:pt x="-387" y="6381"/>
                    <a:pt x="711" y="4589"/>
                  </a:cubicBezTo>
                  <a:cubicBezTo>
                    <a:pt x="1810" y="2796"/>
                    <a:pt x="4372" y="1785"/>
                    <a:pt x="6386" y="1142"/>
                  </a:cubicBezTo>
                  <a:cubicBezTo>
                    <a:pt x="8399" y="498"/>
                    <a:pt x="9864" y="223"/>
                    <a:pt x="11877" y="85"/>
                  </a:cubicBezTo>
                  <a:cubicBezTo>
                    <a:pt x="13891" y="-53"/>
                    <a:pt x="16454" y="-53"/>
                    <a:pt x="18284" y="315"/>
                  </a:cubicBezTo>
                  <a:cubicBezTo>
                    <a:pt x="20115" y="682"/>
                    <a:pt x="21213" y="1418"/>
                    <a:pt x="20847" y="2842"/>
                  </a:cubicBezTo>
                  <a:cubicBezTo>
                    <a:pt x="20481" y="4267"/>
                    <a:pt x="18650" y="6381"/>
                    <a:pt x="16271" y="7898"/>
                  </a:cubicBezTo>
                  <a:cubicBezTo>
                    <a:pt x="13891" y="9414"/>
                    <a:pt x="10962" y="10333"/>
                    <a:pt x="8033" y="10885"/>
                  </a:cubicBezTo>
                  <a:cubicBezTo>
                    <a:pt x="5105" y="11436"/>
                    <a:pt x="2176" y="11620"/>
                    <a:pt x="1260" y="11528"/>
                  </a:cubicBezTo>
                  <a:cubicBezTo>
                    <a:pt x="345" y="11436"/>
                    <a:pt x="1444" y="11069"/>
                    <a:pt x="2542" y="10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1202961" y="4953000"/>
              <a:ext cx="133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1346334" y="4873535"/>
              <a:ext cx="161428" cy="171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59" fill="norm" stroke="1" extrusionOk="0">
                  <a:moveTo>
                    <a:pt x="355" y="5147"/>
                  </a:moveTo>
                  <a:cubicBezTo>
                    <a:pt x="75" y="3830"/>
                    <a:pt x="-206" y="2513"/>
                    <a:pt x="215" y="2250"/>
                  </a:cubicBezTo>
                  <a:cubicBezTo>
                    <a:pt x="636" y="1986"/>
                    <a:pt x="1758" y="2777"/>
                    <a:pt x="3441" y="5806"/>
                  </a:cubicBezTo>
                  <a:cubicBezTo>
                    <a:pt x="5124" y="8835"/>
                    <a:pt x="7368" y="14103"/>
                    <a:pt x="8911" y="17264"/>
                  </a:cubicBezTo>
                  <a:cubicBezTo>
                    <a:pt x="10454" y="20425"/>
                    <a:pt x="11295" y="21479"/>
                    <a:pt x="12137" y="21347"/>
                  </a:cubicBezTo>
                  <a:cubicBezTo>
                    <a:pt x="12978" y="21216"/>
                    <a:pt x="13820" y="19899"/>
                    <a:pt x="14521" y="16606"/>
                  </a:cubicBezTo>
                  <a:cubicBezTo>
                    <a:pt x="15223" y="13313"/>
                    <a:pt x="15784" y="8045"/>
                    <a:pt x="16204" y="4752"/>
                  </a:cubicBezTo>
                  <a:cubicBezTo>
                    <a:pt x="16625" y="1459"/>
                    <a:pt x="16906" y="142"/>
                    <a:pt x="17747" y="11"/>
                  </a:cubicBezTo>
                  <a:cubicBezTo>
                    <a:pt x="18589" y="-121"/>
                    <a:pt x="19991" y="933"/>
                    <a:pt x="21394" y="1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1518580" y="4699519"/>
              <a:ext cx="567032" cy="344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288" fill="norm" stroke="1" extrusionOk="0">
                  <a:moveTo>
                    <a:pt x="1758" y="12535"/>
                  </a:moveTo>
                  <a:cubicBezTo>
                    <a:pt x="1999" y="11881"/>
                    <a:pt x="2240" y="11226"/>
                    <a:pt x="2159" y="11095"/>
                  </a:cubicBezTo>
                  <a:cubicBezTo>
                    <a:pt x="2079" y="10964"/>
                    <a:pt x="1678" y="11357"/>
                    <a:pt x="1236" y="12862"/>
                  </a:cubicBezTo>
                  <a:cubicBezTo>
                    <a:pt x="794" y="14368"/>
                    <a:pt x="312" y="16986"/>
                    <a:pt x="112" y="18622"/>
                  </a:cubicBezTo>
                  <a:cubicBezTo>
                    <a:pt x="-89" y="20259"/>
                    <a:pt x="-9" y="20913"/>
                    <a:pt x="272" y="21175"/>
                  </a:cubicBezTo>
                  <a:cubicBezTo>
                    <a:pt x="553" y="21437"/>
                    <a:pt x="1035" y="21306"/>
                    <a:pt x="1517" y="20128"/>
                  </a:cubicBezTo>
                  <a:cubicBezTo>
                    <a:pt x="1999" y="18950"/>
                    <a:pt x="2481" y="16724"/>
                    <a:pt x="2762" y="15284"/>
                  </a:cubicBezTo>
                  <a:cubicBezTo>
                    <a:pt x="3043" y="13844"/>
                    <a:pt x="3123" y="13190"/>
                    <a:pt x="3083" y="13190"/>
                  </a:cubicBezTo>
                  <a:cubicBezTo>
                    <a:pt x="3043" y="13190"/>
                    <a:pt x="2882" y="13844"/>
                    <a:pt x="2802" y="14630"/>
                  </a:cubicBezTo>
                  <a:cubicBezTo>
                    <a:pt x="2721" y="15415"/>
                    <a:pt x="2721" y="16332"/>
                    <a:pt x="2762" y="17117"/>
                  </a:cubicBezTo>
                  <a:cubicBezTo>
                    <a:pt x="2802" y="17902"/>
                    <a:pt x="2882" y="18557"/>
                    <a:pt x="3123" y="18950"/>
                  </a:cubicBezTo>
                  <a:cubicBezTo>
                    <a:pt x="3364" y="19342"/>
                    <a:pt x="3765" y="19473"/>
                    <a:pt x="4127" y="19146"/>
                  </a:cubicBezTo>
                  <a:cubicBezTo>
                    <a:pt x="4488" y="18819"/>
                    <a:pt x="4809" y="18033"/>
                    <a:pt x="5371" y="15677"/>
                  </a:cubicBezTo>
                  <a:cubicBezTo>
                    <a:pt x="5933" y="13321"/>
                    <a:pt x="6736" y="9393"/>
                    <a:pt x="7178" y="6906"/>
                  </a:cubicBezTo>
                  <a:cubicBezTo>
                    <a:pt x="7620" y="4419"/>
                    <a:pt x="7700" y="3372"/>
                    <a:pt x="7740" y="2324"/>
                  </a:cubicBezTo>
                  <a:cubicBezTo>
                    <a:pt x="7780" y="1277"/>
                    <a:pt x="7780" y="230"/>
                    <a:pt x="7620" y="33"/>
                  </a:cubicBezTo>
                  <a:cubicBezTo>
                    <a:pt x="7459" y="-163"/>
                    <a:pt x="7138" y="492"/>
                    <a:pt x="6817" y="2455"/>
                  </a:cubicBezTo>
                  <a:cubicBezTo>
                    <a:pt x="6495" y="4419"/>
                    <a:pt x="6174" y="7692"/>
                    <a:pt x="6014" y="10113"/>
                  </a:cubicBezTo>
                  <a:cubicBezTo>
                    <a:pt x="5853" y="12535"/>
                    <a:pt x="5853" y="14106"/>
                    <a:pt x="5973" y="15219"/>
                  </a:cubicBezTo>
                  <a:cubicBezTo>
                    <a:pt x="6094" y="16332"/>
                    <a:pt x="6335" y="16986"/>
                    <a:pt x="6817" y="16986"/>
                  </a:cubicBezTo>
                  <a:cubicBezTo>
                    <a:pt x="7298" y="16986"/>
                    <a:pt x="8021" y="16332"/>
                    <a:pt x="8463" y="15677"/>
                  </a:cubicBezTo>
                  <a:cubicBezTo>
                    <a:pt x="8904" y="15022"/>
                    <a:pt x="9065" y="14368"/>
                    <a:pt x="9185" y="13582"/>
                  </a:cubicBezTo>
                  <a:cubicBezTo>
                    <a:pt x="9306" y="12797"/>
                    <a:pt x="9386" y="11881"/>
                    <a:pt x="9346" y="11815"/>
                  </a:cubicBezTo>
                  <a:cubicBezTo>
                    <a:pt x="9306" y="11750"/>
                    <a:pt x="9145" y="12535"/>
                    <a:pt x="9065" y="13321"/>
                  </a:cubicBezTo>
                  <a:cubicBezTo>
                    <a:pt x="8985" y="14106"/>
                    <a:pt x="8985" y="14892"/>
                    <a:pt x="8985" y="15612"/>
                  </a:cubicBezTo>
                  <a:cubicBezTo>
                    <a:pt x="8985" y="16332"/>
                    <a:pt x="8985" y="16986"/>
                    <a:pt x="9185" y="17444"/>
                  </a:cubicBezTo>
                  <a:cubicBezTo>
                    <a:pt x="9386" y="17902"/>
                    <a:pt x="9788" y="18164"/>
                    <a:pt x="10109" y="18033"/>
                  </a:cubicBezTo>
                  <a:cubicBezTo>
                    <a:pt x="10430" y="17902"/>
                    <a:pt x="10671" y="17379"/>
                    <a:pt x="10872" y="16724"/>
                  </a:cubicBezTo>
                  <a:cubicBezTo>
                    <a:pt x="11072" y="16070"/>
                    <a:pt x="11233" y="15284"/>
                    <a:pt x="11394" y="14433"/>
                  </a:cubicBezTo>
                  <a:cubicBezTo>
                    <a:pt x="11554" y="13582"/>
                    <a:pt x="11715" y="12666"/>
                    <a:pt x="11795" y="12535"/>
                  </a:cubicBezTo>
                  <a:cubicBezTo>
                    <a:pt x="11875" y="12404"/>
                    <a:pt x="11875" y="13059"/>
                    <a:pt x="11915" y="13713"/>
                  </a:cubicBezTo>
                  <a:cubicBezTo>
                    <a:pt x="11956" y="14368"/>
                    <a:pt x="12036" y="15022"/>
                    <a:pt x="12478" y="15612"/>
                  </a:cubicBezTo>
                  <a:cubicBezTo>
                    <a:pt x="12919" y="16201"/>
                    <a:pt x="13722" y="16724"/>
                    <a:pt x="14485" y="16397"/>
                  </a:cubicBezTo>
                  <a:cubicBezTo>
                    <a:pt x="15248" y="16070"/>
                    <a:pt x="15970" y="14892"/>
                    <a:pt x="16452" y="14041"/>
                  </a:cubicBezTo>
                  <a:cubicBezTo>
                    <a:pt x="16934" y="13190"/>
                    <a:pt x="17175" y="12666"/>
                    <a:pt x="17336" y="12077"/>
                  </a:cubicBezTo>
                  <a:cubicBezTo>
                    <a:pt x="17496" y="11488"/>
                    <a:pt x="17576" y="10833"/>
                    <a:pt x="17416" y="10441"/>
                  </a:cubicBezTo>
                  <a:cubicBezTo>
                    <a:pt x="17255" y="10048"/>
                    <a:pt x="16854" y="9917"/>
                    <a:pt x="16492" y="10441"/>
                  </a:cubicBezTo>
                  <a:cubicBezTo>
                    <a:pt x="16131" y="10964"/>
                    <a:pt x="15810" y="12142"/>
                    <a:pt x="15649" y="13059"/>
                  </a:cubicBezTo>
                  <a:cubicBezTo>
                    <a:pt x="15489" y="13975"/>
                    <a:pt x="15489" y="14630"/>
                    <a:pt x="15489" y="15284"/>
                  </a:cubicBezTo>
                  <a:cubicBezTo>
                    <a:pt x="15489" y="15939"/>
                    <a:pt x="15489" y="16593"/>
                    <a:pt x="15689" y="17052"/>
                  </a:cubicBezTo>
                  <a:cubicBezTo>
                    <a:pt x="15890" y="17510"/>
                    <a:pt x="16292" y="17772"/>
                    <a:pt x="17135" y="17641"/>
                  </a:cubicBezTo>
                  <a:cubicBezTo>
                    <a:pt x="17978" y="17510"/>
                    <a:pt x="19263" y="16986"/>
                    <a:pt x="20066" y="16462"/>
                  </a:cubicBezTo>
                  <a:cubicBezTo>
                    <a:pt x="20869" y="15939"/>
                    <a:pt x="21190" y="15415"/>
                    <a:pt x="21511" y="14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2282461" y="4889500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2276111" y="5016500"/>
              <a:ext cx="215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5840"/>
                    <a:pt x="12282" y="10080"/>
                    <a:pt x="15882" y="6480"/>
                  </a:cubicBezTo>
                  <a:cubicBezTo>
                    <a:pt x="19482" y="2880"/>
                    <a:pt x="2054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3393711" y="4654550"/>
              <a:ext cx="4235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000"/>
                    <a:pt x="21600" y="8000"/>
                    <a:pt x="21600" y="11600"/>
                  </a:cubicBezTo>
                  <a:cubicBezTo>
                    <a:pt x="21600" y="15200"/>
                    <a:pt x="108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3120661" y="5159093"/>
              <a:ext cx="508001" cy="35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1134"/>
                  </a:moveTo>
                  <a:cubicBezTo>
                    <a:pt x="2880" y="16052"/>
                    <a:pt x="5760" y="10969"/>
                    <a:pt x="8820" y="7158"/>
                  </a:cubicBezTo>
                  <a:cubicBezTo>
                    <a:pt x="11880" y="3346"/>
                    <a:pt x="15120" y="805"/>
                    <a:pt x="17280" y="169"/>
                  </a:cubicBezTo>
                  <a:cubicBezTo>
                    <a:pt x="19440" y="-466"/>
                    <a:pt x="20520" y="805"/>
                    <a:pt x="21600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3247105" y="5410200"/>
              <a:ext cx="155852" cy="396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516" fill="norm" stroke="1" extrusionOk="0">
                  <a:moveTo>
                    <a:pt x="2668" y="0"/>
                  </a:moveTo>
                  <a:cubicBezTo>
                    <a:pt x="1516" y="460"/>
                    <a:pt x="364" y="919"/>
                    <a:pt x="76" y="1781"/>
                  </a:cubicBezTo>
                  <a:cubicBezTo>
                    <a:pt x="-212" y="2643"/>
                    <a:pt x="364" y="3906"/>
                    <a:pt x="1084" y="6606"/>
                  </a:cubicBezTo>
                  <a:cubicBezTo>
                    <a:pt x="1804" y="9306"/>
                    <a:pt x="2668" y="13443"/>
                    <a:pt x="3100" y="15798"/>
                  </a:cubicBezTo>
                  <a:cubicBezTo>
                    <a:pt x="3532" y="18153"/>
                    <a:pt x="3532" y="18728"/>
                    <a:pt x="3532" y="19474"/>
                  </a:cubicBezTo>
                  <a:cubicBezTo>
                    <a:pt x="3532" y="20221"/>
                    <a:pt x="3532" y="21140"/>
                    <a:pt x="3676" y="21140"/>
                  </a:cubicBezTo>
                  <a:cubicBezTo>
                    <a:pt x="3820" y="21140"/>
                    <a:pt x="4108" y="20221"/>
                    <a:pt x="4396" y="19187"/>
                  </a:cubicBezTo>
                  <a:cubicBezTo>
                    <a:pt x="4684" y="18153"/>
                    <a:pt x="4972" y="17004"/>
                    <a:pt x="5548" y="16143"/>
                  </a:cubicBezTo>
                  <a:cubicBezTo>
                    <a:pt x="6124" y="15281"/>
                    <a:pt x="6988" y="14706"/>
                    <a:pt x="8716" y="14247"/>
                  </a:cubicBezTo>
                  <a:cubicBezTo>
                    <a:pt x="10444" y="13787"/>
                    <a:pt x="13036" y="13443"/>
                    <a:pt x="14908" y="13500"/>
                  </a:cubicBezTo>
                  <a:cubicBezTo>
                    <a:pt x="16780" y="13557"/>
                    <a:pt x="17932" y="14017"/>
                    <a:pt x="18940" y="14936"/>
                  </a:cubicBezTo>
                  <a:cubicBezTo>
                    <a:pt x="19948" y="15855"/>
                    <a:pt x="20812" y="17234"/>
                    <a:pt x="21100" y="18211"/>
                  </a:cubicBezTo>
                  <a:cubicBezTo>
                    <a:pt x="21388" y="19187"/>
                    <a:pt x="21100" y="19762"/>
                    <a:pt x="20092" y="20279"/>
                  </a:cubicBezTo>
                  <a:cubicBezTo>
                    <a:pt x="19084" y="20796"/>
                    <a:pt x="17356" y="21255"/>
                    <a:pt x="14188" y="21428"/>
                  </a:cubicBezTo>
                  <a:cubicBezTo>
                    <a:pt x="11020" y="21600"/>
                    <a:pt x="6412" y="21485"/>
                    <a:pt x="1804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3997954" y="4806950"/>
              <a:ext cx="380008" cy="519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51" fill="norm" stroke="1" extrusionOk="0">
                  <a:moveTo>
                    <a:pt x="19635" y="0"/>
                  </a:moveTo>
                  <a:cubicBezTo>
                    <a:pt x="17726" y="1405"/>
                    <a:pt x="15816" y="2810"/>
                    <a:pt x="13310" y="4127"/>
                  </a:cubicBezTo>
                  <a:cubicBezTo>
                    <a:pt x="10804" y="5444"/>
                    <a:pt x="7701" y="6673"/>
                    <a:pt x="5434" y="7551"/>
                  </a:cubicBezTo>
                  <a:cubicBezTo>
                    <a:pt x="3166" y="8429"/>
                    <a:pt x="1734" y="8956"/>
                    <a:pt x="899" y="9439"/>
                  </a:cubicBezTo>
                  <a:cubicBezTo>
                    <a:pt x="64" y="9922"/>
                    <a:pt x="-175" y="10361"/>
                    <a:pt x="123" y="10668"/>
                  </a:cubicBezTo>
                  <a:cubicBezTo>
                    <a:pt x="422" y="10976"/>
                    <a:pt x="1257" y="11151"/>
                    <a:pt x="3226" y="11415"/>
                  </a:cubicBezTo>
                  <a:cubicBezTo>
                    <a:pt x="5195" y="11678"/>
                    <a:pt x="8298" y="12029"/>
                    <a:pt x="10088" y="12424"/>
                  </a:cubicBezTo>
                  <a:cubicBezTo>
                    <a:pt x="11878" y="12820"/>
                    <a:pt x="12355" y="13259"/>
                    <a:pt x="12415" y="13654"/>
                  </a:cubicBezTo>
                  <a:cubicBezTo>
                    <a:pt x="12475" y="14049"/>
                    <a:pt x="12117" y="14400"/>
                    <a:pt x="10744" y="15102"/>
                  </a:cubicBezTo>
                  <a:cubicBezTo>
                    <a:pt x="9372" y="15805"/>
                    <a:pt x="6985" y="16859"/>
                    <a:pt x="5255" y="17605"/>
                  </a:cubicBezTo>
                  <a:cubicBezTo>
                    <a:pt x="3524" y="18351"/>
                    <a:pt x="2450" y="18790"/>
                    <a:pt x="1734" y="19185"/>
                  </a:cubicBezTo>
                  <a:cubicBezTo>
                    <a:pt x="1018" y="19580"/>
                    <a:pt x="660" y="19932"/>
                    <a:pt x="601" y="20327"/>
                  </a:cubicBezTo>
                  <a:cubicBezTo>
                    <a:pt x="541" y="20722"/>
                    <a:pt x="780" y="21161"/>
                    <a:pt x="2331" y="21380"/>
                  </a:cubicBezTo>
                  <a:cubicBezTo>
                    <a:pt x="3882" y="21600"/>
                    <a:pt x="6747" y="21600"/>
                    <a:pt x="10148" y="21424"/>
                  </a:cubicBezTo>
                  <a:cubicBezTo>
                    <a:pt x="13549" y="21249"/>
                    <a:pt x="17487" y="20898"/>
                    <a:pt x="21425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4898661" y="4845050"/>
              <a:ext cx="4445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1357"/>
                    <a:pt x="9257" y="2713"/>
                    <a:pt x="6171" y="5374"/>
                  </a:cubicBezTo>
                  <a:cubicBezTo>
                    <a:pt x="3086" y="8035"/>
                    <a:pt x="3086" y="12000"/>
                    <a:pt x="2571" y="14922"/>
                  </a:cubicBezTo>
                  <a:cubicBezTo>
                    <a:pt x="2057" y="17843"/>
                    <a:pt x="1029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4746261" y="4833761"/>
              <a:ext cx="361951" cy="74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3663" y="12126"/>
                    <a:pt x="7326" y="4168"/>
                    <a:pt x="10926" y="1326"/>
                  </a:cubicBezTo>
                  <a:cubicBezTo>
                    <a:pt x="14526" y="-1516"/>
                    <a:pt x="18063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4727211" y="5316651"/>
              <a:ext cx="330201" cy="5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7" fill="norm" stroke="1" extrusionOk="0">
                  <a:moveTo>
                    <a:pt x="0" y="20957"/>
                  </a:moveTo>
                  <a:cubicBezTo>
                    <a:pt x="277" y="16957"/>
                    <a:pt x="554" y="12957"/>
                    <a:pt x="2492" y="8957"/>
                  </a:cubicBezTo>
                  <a:cubicBezTo>
                    <a:pt x="4431" y="4957"/>
                    <a:pt x="8031" y="957"/>
                    <a:pt x="11492" y="157"/>
                  </a:cubicBezTo>
                  <a:cubicBezTo>
                    <a:pt x="14954" y="-643"/>
                    <a:pt x="18277" y="1757"/>
                    <a:pt x="21600" y="4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5369102" y="4780835"/>
              <a:ext cx="209010" cy="464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38" fill="norm" stroke="1" extrusionOk="0">
                  <a:moveTo>
                    <a:pt x="21118" y="1206"/>
                  </a:moveTo>
                  <a:cubicBezTo>
                    <a:pt x="20476" y="815"/>
                    <a:pt x="19835" y="424"/>
                    <a:pt x="18766" y="180"/>
                  </a:cubicBezTo>
                  <a:cubicBezTo>
                    <a:pt x="17696" y="-64"/>
                    <a:pt x="16199" y="-162"/>
                    <a:pt x="13954" y="571"/>
                  </a:cubicBezTo>
                  <a:cubicBezTo>
                    <a:pt x="11708" y="1304"/>
                    <a:pt x="8714" y="2868"/>
                    <a:pt x="6041" y="5311"/>
                  </a:cubicBezTo>
                  <a:cubicBezTo>
                    <a:pt x="3368" y="7755"/>
                    <a:pt x="1015" y="11078"/>
                    <a:pt x="267" y="13619"/>
                  </a:cubicBezTo>
                  <a:cubicBezTo>
                    <a:pt x="-482" y="16160"/>
                    <a:pt x="373" y="17919"/>
                    <a:pt x="2512" y="19092"/>
                  </a:cubicBezTo>
                  <a:cubicBezTo>
                    <a:pt x="4651" y="20265"/>
                    <a:pt x="8072" y="20852"/>
                    <a:pt x="11494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5686855" y="4906105"/>
              <a:ext cx="81757" cy="311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48" fill="norm" stroke="1" extrusionOk="0">
                  <a:moveTo>
                    <a:pt x="21392" y="167"/>
                  </a:moveTo>
                  <a:cubicBezTo>
                    <a:pt x="17515" y="22"/>
                    <a:pt x="13638" y="-123"/>
                    <a:pt x="10869" y="167"/>
                  </a:cubicBezTo>
                  <a:cubicBezTo>
                    <a:pt x="8100" y="457"/>
                    <a:pt x="6438" y="1182"/>
                    <a:pt x="4777" y="3429"/>
                  </a:cubicBezTo>
                  <a:cubicBezTo>
                    <a:pt x="3115" y="5676"/>
                    <a:pt x="1454" y="9445"/>
                    <a:pt x="623" y="12272"/>
                  </a:cubicBezTo>
                  <a:cubicBezTo>
                    <a:pt x="-208" y="15098"/>
                    <a:pt x="-208" y="16983"/>
                    <a:pt x="623" y="18505"/>
                  </a:cubicBezTo>
                  <a:cubicBezTo>
                    <a:pt x="1454" y="20027"/>
                    <a:pt x="3115" y="21187"/>
                    <a:pt x="4223" y="21332"/>
                  </a:cubicBezTo>
                  <a:cubicBezTo>
                    <a:pt x="5330" y="21477"/>
                    <a:pt x="5884" y="20607"/>
                    <a:pt x="6438" y="19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5592465" y="4881931"/>
              <a:ext cx="309497" cy="13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57" fill="norm" stroke="1" extrusionOk="0">
                  <a:moveTo>
                    <a:pt x="324" y="21457"/>
                  </a:moveTo>
                  <a:cubicBezTo>
                    <a:pt x="32" y="16732"/>
                    <a:pt x="-260" y="12007"/>
                    <a:pt x="397" y="8632"/>
                  </a:cubicBezTo>
                  <a:cubicBezTo>
                    <a:pt x="1054" y="5257"/>
                    <a:pt x="2659" y="3232"/>
                    <a:pt x="5943" y="1882"/>
                  </a:cubicBezTo>
                  <a:cubicBezTo>
                    <a:pt x="9226" y="532"/>
                    <a:pt x="14189" y="-143"/>
                    <a:pt x="17035" y="26"/>
                  </a:cubicBezTo>
                  <a:cubicBezTo>
                    <a:pt x="19881" y="194"/>
                    <a:pt x="20610" y="1207"/>
                    <a:pt x="21340" y="2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5895611" y="5175250"/>
              <a:ext cx="1" cy="952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5940061" y="5060950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6321061" y="4927600"/>
              <a:ext cx="189555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0" y="0"/>
                  </a:moveTo>
                  <a:cubicBezTo>
                    <a:pt x="5280" y="2291"/>
                    <a:pt x="10560" y="4582"/>
                    <a:pt x="13800" y="5891"/>
                  </a:cubicBezTo>
                  <a:cubicBezTo>
                    <a:pt x="17040" y="7200"/>
                    <a:pt x="18240" y="7527"/>
                    <a:pt x="19320" y="8018"/>
                  </a:cubicBezTo>
                  <a:cubicBezTo>
                    <a:pt x="20400" y="8509"/>
                    <a:pt x="21360" y="9164"/>
                    <a:pt x="21480" y="9900"/>
                  </a:cubicBezTo>
                  <a:cubicBezTo>
                    <a:pt x="21600" y="10636"/>
                    <a:pt x="20880" y="11455"/>
                    <a:pt x="18720" y="12600"/>
                  </a:cubicBezTo>
                  <a:cubicBezTo>
                    <a:pt x="16560" y="13745"/>
                    <a:pt x="12960" y="15218"/>
                    <a:pt x="10320" y="16773"/>
                  </a:cubicBezTo>
                  <a:cubicBezTo>
                    <a:pt x="7680" y="18327"/>
                    <a:pt x="6000" y="19964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6746511" y="4908550"/>
              <a:ext cx="381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539"/>
                    <a:pt x="16800" y="9078"/>
                    <a:pt x="13200" y="12678"/>
                  </a:cubicBezTo>
                  <a:cubicBezTo>
                    <a:pt x="9600" y="16278"/>
                    <a:pt x="4800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6629534" y="4865095"/>
              <a:ext cx="326528" cy="94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0910" fill="norm" stroke="1" extrusionOk="0">
                  <a:moveTo>
                    <a:pt x="177" y="20910"/>
                  </a:moveTo>
                  <a:cubicBezTo>
                    <a:pt x="37" y="18562"/>
                    <a:pt x="-102" y="16214"/>
                    <a:pt x="107" y="14336"/>
                  </a:cubicBezTo>
                  <a:cubicBezTo>
                    <a:pt x="316" y="12458"/>
                    <a:pt x="873" y="11049"/>
                    <a:pt x="3382" y="8467"/>
                  </a:cubicBezTo>
                  <a:cubicBezTo>
                    <a:pt x="5890" y="5884"/>
                    <a:pt x="10350" y="2127"/>
                    <a:pt x="13694" y="719"/>
                  </a:cubicBezTo>
                  <a:cubicBezTo>
                    <a:pt x="17039" y="-690"/>
                    <a:pt x="19268" y="249"/>
                    <a:pt x="21498" y="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6891210" y="5181600"/>
              <a:ext cx="97708" cy="97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0798" fill="norm" stroke="1" extrusionOk="0">
                  <a:moveTo>
                    <a:pt x="16487" y="5400"/>
                  </a:moveTo>
                  <a:cubicBezTo>
                    <a:pt x="12437" y="5850"/>
                    <a:pt x="8387" y="6300"/>
                    <a:pt x="5687" y="7425"/>
                  </a:cubicBezTo>
                  <a:cubicBezTo>
                    <a:pt x="2987" y="8550"/>
                    <a:pt x="1637" y="10350"/>
                    <a:pt x="737" y="12375"/>
                  </a:cubicBezTo>
                  <a:cubicBezTo>
                    <a:pt x="-163" y="14400"/>
                    <a:pt x="-613" y="16650"/>
                    <a:pt x="1637" y="18450"/>
                  </a:cubicBezTo>
                  <a:cubicBezTo>
                    <a:pt x="3887" y="20250"/>
                    <a:pt x="8837" y="21600"/>
                    <a:pt x="13112" y="20250"/>
                  </a:cubicBezTo>
                  <a:cubicBezTo>
                    <a:pt x="17387" y="18900"/>
                    <a:pt x="20987" y="14850"/>
                    <a:pt x="20762" y="11025"/>
                  </a:cubicBezTo>
                  <a:cubicBezTo>
                    <a:pt x="20537" y="7200"/>
                    <a:pt x="16487" y="3600"/>
                    <a:pt x="124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7057127" y="5029200"/>
              <a:ext cx="113552" cy="24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515" fill="norm" stroke="1" extrusionOk="0">
                  <a:moveTo>
                    <a:pt x="11881" y="0"/>
                  </a:moveTo>
                  <a:cubicBezTo>
                    <a:pt x="10702" y="4759"/>
                    <a:pt x="9524" y="9519"/>
                    <a:pt x="8150" y="12814"/>
                  </a:cubicBezTo>
                  <a:cubicBezTo>
                    <a:pt x="6775" y="16108"/>
                    <a:pt x="5204" y="17939"/>
                    <a:pt x="3633" y="19312"/>
                  </a:cubicBezTo>
                  <a:cubicBezTo>
                    <a:pt x="2062" y="20685"/>
                    <a:pt x="491" y="21600"/>
                    <a:pt x="99" y="21508"/>
                  </a:cubicBezTo>
                  <a:cubicBezTo>
                    <a:pt x="-294" y="21417"/>
                    <a:pt x="491" y="20319"/>
                    <a:pt x="2259" y="18854"/>
                  </a:cubicBezTo>
                  <a:cubicBezTo>
                    <a:pt x="4026" y="17390"/>
                    <a:pt x="6775" y="15559"/>
                    <a:pt x="9328" y="14553"/>
                  </a:cubicBezTo>
                  <a:cubicBezTo>
                    <a:pt x="11881" y="13546"/>
                    <a:pt x="14237" y="13363"/>
                    <a:pt x="16201" y="13546"/>
                  </a:cubicBezTo>
                  <a:cubicBezTo>
                    <a:pt x="18164" y="13729"/>
                    <a:pt x="19735" y="14278"/>
                    <a:pt x="20521" y="15376"/>
                  </a:cubicBezTo>
                  <a:cubicBezTo>
                    <a:pt x="21306" y="16475"/>
                    <a:pt x="21306" y="18122"/>
                    <a:pt x="20128" y="19312"/>
                  </a:cubicBezTo>
                  <a:cubicBezTo>
                    <a:pt x="18950" y="20502"/>
                    <a:pt x="16593" y="21234"/>
                    <a:pt x="13451" y="21325"/>
                  </a:cubicBezTo>
                  <a:cubicBezTo>
                    <a:pt x="10310" y="21417"/>
                    <a:pt x="6382" y="20868"/>
                    <a:pt x="2455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7171961" y="5166382"/>
              <a:ext cx="120651" cy="168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21600" y="2717"/>
                  </a:moveTo>
                  <a:cubicBezTo>
                    <a:pt x="20463" y="1651"/>
                    <a:pt x="19326" y="584"/>
                    <a:pt x="17811" y="184"/>
                  </a:cubicBezTo>
                  <a:cubicBezTo>
                    <a:pt x="16295" y="-216"/>
                    <a:pt x="14400" y="51"/>
                    <a:pt x="13074" y="851"/>
                  </a:cubicBezTo>
                  <a:cubicBezTo>
                    <a:pt x="11747" y="1651"/>
                    <a:pt x="10989" y="2984"/>
                    <a:pt x="11179" y="4984"/>
                  </a:cubicBezTo>
                  <a:cubicBezTo>
                    <a:pt x="11368" y="6984"/>
                    <a:pt x="12505" y="9651"/>
                    <a:pt x="13642" y="11651"/>
                  </a:cubicBezTo>
                  <a:cubicBezTo>
                    <a:pt x="14779" y="13651"/>
                    <a:pt x="15916" y="14984"/>
                    <a:pt x="16484" y="16317"/>
                  </a:cubicBezTo>
                  <a:cubicBezTo>
                    <a:pt x="17053" y="17651"/>
                    <a:pt x="17053" y="18984"/>
                    <a:pt x="15158" y="19917"/>
                  </a:cubicBezTo>
                  <a:cubicBezTo>
                    <a:pt x="13263" y="20851"/>
                    <a:pt x="9474" y="21384"/>
                    <a:pt x="6632" y="21117"/>
                  </a:cubicBezTo>
                  <a:cubicBezTo>
                    <a:pt x="3789" y="20851"/>
                    <a:pt x="1895" y="19784"/>
                    <a:pt x="0" y="18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7292611" y="4838700"/>
              <a:ext cx="187719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600" fill="norm" stroke="1" extrusionOk="0">
                  <a:moveTo>
                    <a:pt x="10565" y="0"/>
                  </a:moveTo>
                  <a:cubicBezTo>
                    <a:pt x="14557" y="2400"/>
                    <a:pt x="18548" y="4800"/>
                    <a:pt x="20074" y="7286"/>
                  </a:cubicBezTo>
                  <a:cubicBezTo>
                    <a:pt x="21600" y="9771"/>
                    <a:pt x="20661" y="12343"/>
                    <a:pt x="18430" y="14400"/>
                  </a:cubicBezTo>
                  <a:cubicBezTo>
                    <a:pt x="16200" y="16457"/>
                    <a:pt x="12678" y="18000"/>
                    <a:pt x="9391" y="19114"/>
                  </a:cubicBezTo>
                  <a:cubicBezTo>
                    <a:pt x="6104" y="20229"/>
                    <a:pt x="3052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4092211" y="5486400"/>
              <a:ext cx="127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4104911" y="542290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4187461" y="5505450"/>
              <a:ext cx="1079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1440"/>
                    <a:pt x="11859" y="2880"/>
                    <a:pt x="15459" y="6480"/>
                  </a:cubicBezTo>
                  <a:cubicBezTo>
                    <a:pt x="19059" y="10080"/>
                    <a:pt x="20329" y="15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4206511" y="5600700"/>
              <a:ext cx="1206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4413384" y="5473699"/>
              <a:ext cx="2172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600"/>
                    <a:pt x="4448" y="11200"/>
                    <a:pt x="1502" y="14800"/>
                  </a:cubicBezTo>
                  <a:cubicBezTo>
                    <a:pt x="-1443" y="18400"/>
                    <a:pt x="521" y="200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4104911" y="4519523"/>
              <a:ext cx="118280" cy="251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83" fill="norm" stroke="1" extrusionOk="0">
                  <a:moveTo>
                    <a:pt x="0" y="2843"/>
                  </a:moveTo>
                  <a:cubicBezTo>
                    <a:pt x="0" y="1583"/>
                    <a:pt x="0" y="323"/>
                    <a:pt x="568" y="53"/>
                  </a:cubicBezTo>
                  <a:cubicBezTo>
                    <a:pt x="1137" y="-217"/>
                    <a:pt x="2274" y="503"/>
                    <a:pt x="3032" y="3383"/>
                  </a:cubicBezTo>
                  <a:cubicBezTo>
                    <a:pt x="3789" y="6263"/>
                    <a:pt x="4168" y="11303"/>
                    <a:pt x="4358" y="14363"/>
                  </a:cubicBezTo>
                  <a:cubicBezTo>
                    <a:pt x="4547" y="17423"/>
                    <a:pt x="4547" y="18503"/>
                    <a:pt x="4358" y="19493"/>
                  </a:cubicBezTo>
                  <a:cubicBezTo>
                    <a:pt x="4168" y="20483"/>
                    <a:pt x="3789" y="21383"/>
                    <a:pt x="3600" y="21383"/>
                  </a:cubicBezTo>
                  <a:cubicBezTo>
                    <a:pt x="3411" y="21383"/>
                    <a:pt x="3411" y="20483"/>
                    <a:pt x="4168" y="19133"/>
                  </a:cubicBezTo>
                  <a:cubicBezTo>
                    <a:pt x="4926" y="17783"/>
                    <a:pt x="6442" y="15983"/>
                    <a:pt x="9095" y="14903"/>
                  </a:cubicBezTo>
                  <a:cubicBezTo>
                    <a:pt x="11747" y="13823"/>
                    <a:pt x="15537" y="13463"/>
                    <a:pt x="18000" y="13643"/>
                  </a:cubicBezTo>
                  <a:cubicBezTo>
                    <a:pt x="20463" y="13823"/>
                    <a:pt x="21600" y="14543"/>
                    <a:pt x="21032" y="15893"/>
                  </a:cubicBezTo>
                  <a:cubicBezTo>
                    <a:pt x="20463" y="17243"/>
                    <a:pt x="18189" y="19223"/>
                    <a:pt x="14779" y="20033"/>
                  </a:cubicBezTo>
                  <a:cubicBezTo>
                    <a:pt x="11368" y="20843"/>
                    <a:pt x="6821" y="20483"/>
                    <a:pt x="2274" y="20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